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-1554" y="-108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B75761-7C48-4337-85E8-87D4C483F3E9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9145A56-C534-44D3-8716-D1A21E2FD8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7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5A56-C534-44D3-8716-D1A21E2FD8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1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45A56-C534-44D3-8716-D1A21E2FD81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1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QLA Processing Framework Prototype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A short overview</a:t>
            </a:r>
          </a:p>
          <a:p>
            <a:endParaRPr lang="es-ES" sz="1400"/>
          </a:p>
          <a:p>
            <a:endParaRPr lang="es-ES" sz="1400"/>
          </a:p>
          <a:p>
            <a:r>
              <a:rPr lang="es-ES" sz="1400"/>
              <a:t>J C González – Jul 2015</a:t>
            </a:r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5965190" y="47183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24" name="Rectangle 223"/>
          <p:cNvSpPr/>
          <p:nvPr/>
        </p:nvSpPr>
        <p:spPr>
          <a:xfrm>
            <a:off x="5888990" y="46675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344" name="Rectangle 343"/>
          <p:cNvSpPr/>
          <p:nvPr/>
        </p:nvSpPr>
        <p:spPr>
          <a:xfrm>
            <a:off x="309348" y="1164649"/>
            <a:ext cx="5435705" cy="4522847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18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Main Host</a:t>
            </a:r>
            <a:endParaRPr lang="es-ES" sz="800" b="1" dirty="0"/>
          </a:p>
        </p:txBody>
      </p:sp>
      <p:sp>
        <p:nvSpPr>
          <p:cNvPr id="299" name="Rectangle 298"/>
          <p:cNvSpPr/>
          <p:nvPr/>
        </p:nvSpPr>
        <p:spPr>
          <a:xfrm>
            <a:off x="5825490" y="46167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6999715" y="4703279"/>
            <a:ext cx="456934" cy="15768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7357421" y="4792146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7357421" y="5210205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7357421" y="590651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376300" y="52052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17251" y="550283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05347" y="3152188"/>
            <a:ext cx="1235038" cy="530634"/>
            <a:chOff x="3163288" y="3152188"/>
            <a:chExt cx="1235038" cy="53063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163288" y="3152188"/>
              <a:ext cx="1231518" cy="530634"/>
              <a:chOff x="4906456" y="1214806"/>
              <a:chExt cx="1231518" cy="53063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" name="Rectángulo 2"/>
            <p:cNvSpPr/>
            <p:nvPr/>
          </p:nvSpPr>
          <p:spPr>
            <a:xfrm>
              <a:off x="3167498" y="3152188"/>
              <a:ext cx="1230828" cy="530634"/>
            </a:xfrm>
            <a:prstGeom prst="rect">
              <a:avLst/>
            </a:prstGeom>
            <a:solidFill>
              <a:srgbClr val="3366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Event</a:t>
              </a:r>
              <a:r>
                <a:rPr lang="es-ES" sz="1000" b="1" dirty="0"/>
                <a:t>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EvtMng</a:t>
              </a:r>
              <a:endParaRPr lang="es-E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440104" y="2815638"/>
            <a:ext cx="1238575" cy="530636"/>
            <a:chOff x="5497949" y="3152188"/>
            <a:chExt cx="1238575" cy="53063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97949" y="3152190"/>
              <a:ext cx="1231518" cy="530634"/>
              <a:chOff x="4906456" y="1214806"/>
              <a:chExt cx="1231518" cy="53063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" name="Rectángulo 3"/>
            <p:cNvSpPr/>
            <p:nvPr/>
          </p:nvSpPr>
          <p:spPr>
            <a:xfrm>
              <a:off x="5505696" y="3152188"/>
              <a:ext cx="1230828" cy="530634"/>
            </a:xfrm>
            <a:prstGeom prst="rect">
              <a:avLst/>
            </a:prstGeom>
            <a:solidFill>
              <a:srgbClr val="8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Log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LogMng</a:t>
              </a:r>
              <a:endParaRPr lang="es-ES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6695" y="1310397"/>
            <a:ext cx="1232343" cy="533015"/>
            <a:chOff x="3166674" y="1310397"/>
            <a:chExt cx="1232343" cy="533015"/>
          </a:xfrm>
        </p:grpSpPr>
        <p:grpSp>
          <p:nvGrpSpPr>
            <p:cNvPr id="62" name="Group 61"/>
            <p:cNvGrpSpPr/>
            <p:nvPr/>
          </p:nvGrpSpPr>
          <p:grpSpPr>
            <a:xfrm>
              <a:off x="3166674" y="1312778"/>
              <a:ext cx="1232343" cy="530634"/>
              <a:chOff x="3166674" y="1312778"/>
              <a:chExt cx="1232343" cy="5306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334654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934729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67499" y="1383506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66674" y="1632778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3167364" y="1310397"/>
              <a:ext cx="1230828" cy="53063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HMI</a:t>
              </a:r>
              <a:endParaRPr lang="es-ES" sz="1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43632" y="3928564"/>
            <a:ext cx="1231518" cy="534434"/>
            <a:chOff x="843846" y="4337201"/>
            <a:chExt cx="1231518" cy="534434"/>
          </a:xfrm>
        </p:grpSpPr>
        <p:grpSp>
          <p:nvGrpSpPr>
            <p:cNvPr id="255" name="Group 254"/>
            <p:cNvGrpSpPr/>
            <p:nvPr/>
          </p:nvGrpSpPr>
          <p:grpSpPr>
            <a:xfrm>
              <a:off x="843846" y="4341001"/>
              <a:ext cx="1231518" cy="530634"/>
              <a:chOff x="4906456" y="1214806"/>
              <a:chExt cx="1231518" cy="530634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4536" y="4337201"/>
              <a:ext cx="1230828" cy="530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Data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DataMng</a:t>
              </a:r>
              <a:endParaRPr lang="es-ES" sz="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43187" y="4916279"/>
            <a:ext cx="1232409" cy="533850"/>
            <a:chOff x="5498639" y="4337201"/>
            <a:chExt cx="1232409" cy="533850"/>
          </a:xfrm>
        </p:grpSpPr>
        <p:grpSp>
          <p:nvGrpSpPr>
            <p:cNvPr id="201" name="Group 200"/>
            <p:cNvGrpSpPr/>
            <p:nvPr/>
          </p:nvGrpSpPr>
          <p:grpSpPr>
            <a:xfrm>
              <a:off x="5499530" y="4340417"/>
              <a:ext cx="1231518" cy="530634"/>
              <a:chOff x="4906456" y="1214806"/>
              <a:chExt cx="1231518" cy="530634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" name="Rectángulo 8"/>
            <p:cNvSpPr/>
            <p:nvPr/>
          </p:nvSpPr>
          <p:spPr>
            <a:xfrm>
              <a:off x="5498639" y="4337201"/>
              <a:ext cx="1230828" cy="5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TaskMng</a:t>
              </a:r>
            </a:p>
          </p:txBody>
        </p:sp>
      </p:grpSp>
      <p:cxnSp>
        <p:nvCxnSpPr>
          <p:cNvPr id="42" name="Conector angular 41"/>
          <p:cNvCxnSpPr>
            <a:stCxn id="118" idx="1"/>
            <a:endCxn id="171" idx="1"/>
          </p:cNvCxnSpPr>
          <p:nvPr/>
        </p:nvCxnSpPr>
        <p:spPr>
          <a:xfrm rot="10800000" flipV="1">
            <a:off x="1105347" y="1704756"/>
            <a:ext cx="1348" cy="1547902"/>
          </a:xfrm>
          <a:prstGeom prst="bentConnector3">
            <a:avLst>
              <a:gd name="adj1" fmla="val 17058457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45" idx="3"/>
            <a:endCxn id="260" idx="1"/>
          </p:cNvCxnSpPr>
          <p:nvPr/>
        </p:nvCxnSpPr>
        <p:spPr>
          <a:xfrm>
            <a:off x="2340412" y="4113219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61" idx="1"/>
            <a:endCxn id="246" idx="3"/>
          </p:cNvCxnSpPr>
          <p:nvPr/>
        </p:nvCxnSpPr>
        <p:spPr>
          <a:xfrm rot="10800000">
            <a:off x="2340412" y="4362491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204" idx="3"/>
            <a:endCxn id="218" idx="1"/>
          </p:cNvCxnSpPr>
          <p:nvPr/>
        </p:nvCxnSpPr>
        <p:spPr>
          <a:xfrm flipV="1">
            <a:off x="4675596" y="4991307"/>
            <a:ext cx="1249057" cy="28658"/>
          </a:xfrm>
          <a:prstGeom prst="bentConnector3">
            <a:avLst>
              <a:gd name="adj1" fmla="val 39515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05" idx="3"/>
            <a:endCxn id="222" idx="1"/>
          </p:cNvCxnSpPr>
          <p:nvPr/>
        </p:nvCxnSpPr>
        <p:spPr>
          <a:xfrm>
            <a:off x="4675596" y="5269237"/>
            <a:ext cx="1249057" cy="660080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 flipH="1">
            <a:off x="1720735" y="3682822"/>
            <a:ext cx="4236" cy="32671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1407732" y="2911513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2818369" y="2908733"/>
            <a:ext cx="64312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678619" y="19143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743346" y="3737477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36137" y="328728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412" y="4072872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80016" y="53123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5298360" y="484546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90523" y="1555813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6719" y="27935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034363" y="467508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748920" y="4859749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843406" y="32615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20151005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5" idx="2"/>
            <a:endCxn id="3" idx="0"/>
          </p:cNvCxnSpPr>
          <p:nvPr/>
        </p:nvCxnSpPr>
        <p:spPr>
          <a:xfrm rot="16200000" flipH="1">
            <a:off x="1509147" y="2936363"/>
            <a:ext cx="428857" cy="279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angular 41"/>
          <p:cNvCxnSpPr>
            <a:stCxn id="4" idx="0"/>
            <a:endCxn id="282" idx="2"/>
          </p:cNvCxnSpPr>
          <p:nvPr/>
        </p:nvCxnSpPr>
        <p:spPr>
          <a:xfrm rot="16200000" flipV="1">
            <a:off x="3883352" y="2635724"/>
            <a:ext cx="355954" cy="3873"/>
          </a:xfrm>
          <a:prstGeom prst="bentConnector3">
            <a:avLst>
              <a:gd name="adj1" fmla="val 5000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>
            <a:stCxn id="9" idx="0"/>
            <a:endCxn id="7" idx="2"/>
          </p:cNvCxnSpPr>
          <p:nvPr/>
        </p:nvCxnSpPr>
        <p:spPr>
          <a:xfrm flipV="1">
            <a:off x="4058601" y="4459198"/>
            <a:ext cx="1135" cy="457081"/>
          </a:xfrm>
          <a:prstGeom prst="straightConnector1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>
            <a:stCxn id="8" idx="2"/>
            <a:endCxn id="204" idx="1"/>
          </p:cNvCxnSpPr>
          <p:nvPr/>
        </p:nvCxnSpPr>
        <p:spPr>
          <a:xfrm rot="16200000" flipH="1">
            <a:off x="2342511" y="3918398"/>
            <a:ext cx="479790" cy="1723343"/>
          </a:xfrm>
          <a:prstGeom prst="bentConnector2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Conector recto de flecha 96"/>
          <p:cNvCxnSpPr>
            <a:stCxn id="172" idx="3"/>
            <a:endCxn id="262" idx="0"/>
          </p:cNvCxnSpPr>
          <p:nvPr/>
        </p:nvCxnSpPr>
        <p:spPr>
          <a:xfrm>
            <a:off x="2336865" y="3501930"/>
            <a:ext cx="1422774" cy="430434"/>
          </a:xfrm>
          <a:prstGeom prst="bentConnector2">
            <a:avLst/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>
            <a:stCxn id="6" idx="2"/>
            <a:endCxn id="5" idx="0"/>
          </p:cNvCxnSpPr>
          <p:nvPr/>
        </p:nvCxnSpPr>
        <p:spPr>
          <a:xfrm flipH="1">
            <a:off x="1722179" y="1841031"/>
            <a:ext cx="620" cy="3516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4947547" y="1786089"/>
            <a:ext cx="671512" cy="11606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260" idx="3"/>
            <a:endCxn id="137" idx="3"/>
          </p:cNvCxnSpPr>
          <p:nvPr/>
        </p:nvCxnSpPr>
        <p:spPr>
          <a:xfrm flipV="1">
            <a:off x="4675150" y="2946787"/>
            <a:ext cx="608153" cy="1166470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6603031" y="2501633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81" name="CuadroTexto 92"/>
          <p:cNvSpPr txBox="1"/>
          <p:nvPr/>
        </p:nvSpPr>
        <p:spPr>
          <a:xfrm>
            <a:off x="1088340" y="501996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>
            <a:stCxn id="187" idx="0"/>
            <a:endCxn id="163" idx="2"/>
          </p:cNvCxnSpPr>
          <p:nvPr/>
        </p:nvCxnSpPr>
        <p:spPr>
          <a:xfrm flipV="1">
            <a:off x="1821024" y="2723331"/>
            <a:ext cx="2102" cy="428857"/>
          </a:xfrm>
          <a:prstGeom prst="straightConnector1">
            <a:avLst/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1763160" y="291458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03" name="Conector angular 41"/>
          <p:cNvCxnSpPr>
            <a:stCxn id="282" idx="0"/>
            <a:endCxn id="118" idx="3"/>
          </p:cNvCxnSpPr>
          <p:nvPr/>
        </p:nvCxnSpPr>
        <p:spPr>
          <a:xfrm rot="16200000" flipV="1">
            <a:off x="3088315" y="954655"/>
            <a:ext cx="220977" cy="1721179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6765" y="2192697"/>
            <a:ext cx="1232202" cy="530634"/>
            <a:chOff x="3167364" y="2192697"/>
            <a:chExt cx="1232202" cy="530634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68048" y="2192697"/>
              <a:ext cx="1231518" cy="530634"/>
              <a:chOff x="4906456" y="1214806"/>
              <a:chExt cx="1231518" cy="53063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Rectángulo 4"/>
            <p:cNvSpPr/>
            <p:nvPr/>
          </p:nvSpPr>
          <p:spPr>
            <a:xfrm>
              <a:off x="3167364" y="2192697"/>
              <a:ext cx="1230828" cy="5306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 Proxy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HMIProxy</a:t>
              </a:r>
            </a:p>
          </p:txBody>
        </p:sp>
      </p:grpSp>
      <p:sp>
        <p:nvSpPr>
          <p:cNvPr id="282" name="Flowchart: Direct Access Storage 281"/>
          <p:cNvSpPr/>
          <p:nvPr/>
        </p:nvSpPr>
        <p:spPr>
          <a:xfrm>
            <a:off x="3555292" y="1925733"/>
            <a:ext cx="1008199" cy="5339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/>
              <a:t>Local Storage</a:t>
            </a:r>
            <a:endParaRPr lang="es-ES" sz="700" b="1" dirty="0"/>
          </a:p>
        </p:txBody>
      </p:sp>
      <p:cxnSp>
        <p:nvCxnSpPr>
          <p:cNvPr id="214" name="Conector angular 41"/>
          <p:cNvCxnSpPr>
            <a:stCxn id="171" idx="3"/>
            <a:endCxn id="4" idx="1"/>
          </p:cNvCxnSpPr>
          <p:nvPr/>
        </p:nvCxnSpPr>
        <p:spPr>
          <a:xfrm flipV="1">
            <a:off x="2336865" y="3080955"/>
            <a:ext cx="1110986" cy="17170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Conector angular 41"/>
          <p:cNvCxnSpPr>
            <a:stCxn id="3" idx="3"/>
            <a:endCxn id="7" idx="0"/>
          </p:cNvCxnSpPr>
          <p:nvPr/>
        </p:nvCxnSpPr>
        <p:spPr>
          <a:xfrm>
            <a:off x="2340385" y="3417505"/>
            <a:ext cx="1719351" cy="511059"/>
          </a:xfrm>
          <a:prstGeom prst="bentConnector2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Conector angular 41"/>
          <p:cNvCxnSpPr>
            <a:stCxn id="9" idx="1"/>
            <a:endCxn id="174" idx="1"/>
          </p:cNvCxnSpPr>
          <p:nvPr/>
        </p:nvCxnSpPr>
        <p:spPr>
          <a:xfrm rot="10800000">
            <a:off x="1105347" y="3582354"/>
            <a:ext cx="2337840" cy="1599243"/>
          </a:xfrm>
          <a:prstGeom prst="bentConnector3">
            <a:avLst>
              <a:gd name="adj1" fmla="val 109778"/>
            </a:avLst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7" name="Conector recto de flecha 77"/>
          <p:cNvCxnSpPr>
            <a:stCxn id="7" idx="3"/>
            <a:endCxn id="166" idx="3"/>
          </p:cNvCxnSpPr>
          <p:nvPr/>
        </p:nvCxnSpPr>
        <p:spPr>
          <a:xfrm flipV="1">
            <a:off x="4675150" y="2948083"/>
            <a:ext cx="1927881" cy="1245798"/>
          </a:xfrm>
          <a:prstGeom prst="bentConnector3">
            <a:avLst>
              <a:gd name="adj1" fmla="val 65810"/>
            </a:avLst>
          </a:prstGeom>
          <a:ln w="28575" cmpd="dbl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2" name="Conector recto de flecha 77"/>
          <p:cNvCxnSpPr>
            <a:stCxn id="258" idx="3"/>
            <a:endCxn id="282" idx="4"/>
          </p:cNvCxnSpPr>
          <p:nvPr/>
        </p:nvCxnSpPr>
        <p:spPr>
          <a:xfrm flipH="1" flipV="1">
            <a:off x="4563491" y="2192709"/>
            <a:ext cx="111659" cy="1840125"/>
          </a:xfrm>
          <a:prstGeom prst="bentConnector3">
            <a:avLst>
              <a:gd name="adj1" fmla="val -163783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4" name="Flowchart: Direct Access Storage 323"/>
          <p:cNvSpPr/>
          <p:nvPr/>
        </p:nvSpPr>
        <p:spPr>
          <a:xfrm>
            <a:off x="6769335" y="3829810"/>
            <a:ext cx="917694" cy="49491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Shared area</a:t>
            </a:r>
            <a:endParaRPr lang="es-ES" sz="700" b="1" dirty="0"/>
          </a:p>
        </p:txBody>
      </p:sp>
      <p:cxnSp>
        <p:nvCxnSpPr>
          <p:cNvPr id="325" name="Conector recto de flecha 77"/>
          <p:cNvCxnSpPr>
            <a:stCxn id="259" idx="3"/>
          </p:cNvCxnSpPr>
          <p:nvPr/>
        </p:nvCxnSpPr>
        <p:spPr>
          <a:xfrm flipV="1">
            <a:off x="4675150" y="4077268"/>
            <a:ext cx="2094185" cy="204838"/>
          </a:xfrm>
          <a:prstGeom prst="bentConnector3">
            <a:avLst>
              <a:gd name="adj1" fmla="val 7256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27" idx="0"/>
          </p:cNvCxnSpPr>
          <p:nvPr/>
        </p:nvCxnSpPr>
        <p:spPr>
          <a:xfrm>
            <a:off x="7228182" y="4324726"/>
            <a:ext cx="0" cy="378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1105321" y="4009541"/>
            <a:ext cx="1235091" cy="533842"/>
            <a:chOff x="1244877" y="4009541"/>
            <a:chExt cx="1235091" cy="533842"/>
          </a:xfrm>
        </p:grpSpPr>
        <p:grpSp>
          <p:nvGrpSpPr>
            <p:cNvPr id="242" name="Group 241"/>
            <p:cNvGrpSpPr/>
            <p:nvPr/>
          </p:nvGrpSpPr>
          <p:grpSpPr>
            <a:xfrm>
              <a:off x="1248450" y="4012749"/>
              <a:ext cx="1231518" cy="530634"/>
              <a:chOff x="4906456" y="1214806"/>
              <a:chExt cx="1231518" cy="5306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1244877" y="4009541"/>
              <a:ext cx="1230828" cy="5306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Orchestrator</a:t>
              </a:r>
              <a:endParaRPr lang="es-ES" sz="1000" b="1" dirty="0"/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TaskOrc</a:t>
              </a:r>
              <a:endParaRPr lang="es-ES" sz="800" dirty="0"/>
            </a:p>
          </p:txBody>
        </p:sp>
      </p:grpSp>
      <p:sp>
        <p:nvSpPr>
          <p:cNvPr id="369" name="CuadroTexto 87"/>
          <p:cNvSpPr txBox="1"/>
          <p:nvPr/>
        </p:nvSpPr>
        <p:spPr>
          <a:xfrm>
            <a:off x="2868658" y="4330293"/>
            <a:ext cx="5421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TSK_PROC</a:t>
            </a:r>
            <a:endParaRPr lang="es-ES" sz="600" dirty="0"/>
          </a:p>
        </p:txBody>
      </p:sp>
      <p:cxnSp>
        <p:nvCxnSpPr>
          <p:cNvPr id="373" name="Conector recto de flecha 96"/>
          <p:cNvCxnSpPr>
            <a:stCxn id="3" idx="1"/>
            <a:endCxn id="207" idx="1"/>
          </p:cNvCxnSpPr>
          <p:nvPr/>
        </p:nvCxnSpPr>
        <p:spPr>
          <a:xfrm rot="10800000" flipH="1" flipV="1">
            <a:off x="1109556" y="3417504"/>
            <a:ext cx="2334521" cy="1932155"/>
          </a:xfrm>
          <a:prstGeom prst="bentConnector3">
            <a:avLst>
              <a:gd name="adj1" fmla="val -21216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0" name="CuadroTexto 85"/>
          <p:cNvSpPr txBox="1"/>
          <p:nvPr/>
        </p:nvSpPr>
        <p:spPr>
          <a:xfrm>
            <a:off x="2471478" y="3488368"/>
            <a:ext cx="4635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 </a:t>
            </a:r>
            <a:endParaRPr lang="es-ES" sz="600" dirty="0"/>
          </a:p>
        </p:txBody>
      </p:sp>
      <p:cxnSp>
        <p:nvCxnSpPr>
          <p:cNvPr id="390" name="Conector angular 41"/>
          <p:cNvCxnSpPr>
            <a:stCxn id="148" idx="2"/>
            <a:endCxn id="175" idx="0"/>
          </p:cNvCxnSpPr>
          <p:nvPr/>
        </p:nvCxnSpPr>
        <p:spPr>
          <a:xfrm rot="5400000">
            <a:off x="1207977" y="2936708"/>
            <a:ext cx="428857" cy="210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Conector angular 41"/>
          <p:cNvCxnSpPr>
            <a:stCxn id="137" idx="1"/>
            <a:endCxn id="117" idx="3"/>
          </p:cNvCxnSpPr>
          <p:nvPr/>
        </p:nvCxnSpPr>
        <p:spPr>
          <a:xfrm rot="16200000" flipV="1">
            <a:off x="3645869" y="148654"/>
            <a:ext cx="330605" cy="2944265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2" name="CuadroTexto 89"/>
          <p:cNvSpPr txBox="1"/>
          <p:nvPr/>
        </p:nvSpPr>
        <p:spPr>
          <a:xfrm>
            <a:off x="5328872" y="5783224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cxnSp>
        <p:nvCxnSpPr>
          <p:cNvPr id="404" name="Elbow Connector 403"/>
          <p:cNvCxnSpPr>
            <a:stCxn id="220" idx="1"/>
            <a:endCxn id="206" idx="3"/>
          </p:cNvCxnSpPr>
          <p:nvPr/>
        </p:nvCxnSpPr>
        <p:spPr>
          <a:xfrm rot="10800000" flipV="1">
            <a:off x="4675597" y="5049278"/>
            <a:ext cx="1249057" cy="51110"/>
          </a:xfrm>
          <a:prstGeom prst="bentConnector3">
            <a:avLst>
              <a:gd name="adj1" fmla="val 57626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23" idx="1"/>
            <a:endCxn id="207" idx="3"/>
          </p:cNvCxnSpPr>
          <p:nvPr/>
        </p:nvCxnSpPr>
        <p:spPr>
          <a:xfrm rot="10800000">
            <a:off x="4675597" y="5349660"/>
            <a:ext cx="1249057" cy="637628"/>
          </a:xfrm>
          <a:prstGeom prst="bentConnector3">
            <a:avLst>
              <a:gd name="adj1" fmla="val 54004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5" name="CuadroTexto 88"/>
          <p:cNvSpPr txBox="1"/>
          <p:nvPr/>
        </p:nvSpPr>
        <p:spPr>
          <a:xfrm>
            <a:off x="4770493" y="506535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grpSp>
        <p:nvGrpSpPr>
          <p:cNvPr id="425" name="Group 424"/>
          <p:cNvGrpSpPr/>
          <p:nvPr/>
        </p:nvGrpSpPr>
        <p:grpSpPr>
          <a:xfrm>
            <a:off x="7113573" y="915337"/>
            <a:ext cx="1814050" cy="1196616"/>
            <a:chOff x="7113573" y="1212962"/>
            <a:chExt cx="1814050" cy="1196616"/>
          </a:xfrm>
        </p:grpSpPr>
        <p:sp>
          <p:nvSpPr>
            <p:cNvPr id="159" name="Rectangle 158"/>
            <p:cNvSpPr/>
            <p:nvPr/>
          </p:nvSpPr>
          <p:spPr>
            <a:xfrm>
              <a:off x="7113573" y="1212962"/>
              <a:ext cx="1814050" cy="11966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239816" y="1346384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448207" y="1237478"/>
              <a:ext cx="1409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/Non-standard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239816" y="190251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448207" y="1795803"/>
              <a:ext cx="8274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Data_Info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Messages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239816" y="2108752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448207" y="2006437"/>
              <a:ext cx="14205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/local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saving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239816" y="2211872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448207" y="2111754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239816" y="2314991"/>
              <a:ext cx="251009" cy="0"/>
            </a:xfrm>
            <a:prstGeom prst="straightConnector1">
              <a:avLst/>
            </a:prstGeom>
            <a:ln w="19050" cmpd="dbl"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448207" y="2217070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238920" y="200563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447311" y="1901120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  <p:cxnSp>
          <p:nvCxnSpPr>
            <p:cNvPr id="417" name="Straight Arrow Connector 416"/>
            <p:cNvCxnSpPr/>
            <p:nvPr/>
          </p:nvCxnSpPr>
          <p:spPr>
            <a:xfrm>
              <a:off x="7244563" y="1460680"/>
              <a:ext cx="25100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CuadroTexto 81"/>
            <p:cNvSpPr txBox="1"/>
            <p:nvPr/>
          </p:nvSpPr>
          <p:spPr>
            <a:xfrm>
              <a:off x="7452954" y="1351774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Start/Stop</a:t>
              </a:r>
              <a:endParaRPr lang="es-ES" sz="600" dirty="0"/>
            </a:p>
          </p:txBody>
        </p:sp>
        <p:cxnSp>
          <p:nvCxnSpPr>
            <p:cNvPr id="419" name="Straight Arrow Connector 418"/>
            <p:cNvCxnSpPr/>
            <p:nvPr/>
          </p:nvCxnSpPr>
          <p:spPr>
            <a:xfrm>
              <a:off x="7244563" y="1570655"/>
              <a:ext cx="251009" cy="0"/>
            </a:xfrm>
            <a:prstGeom prst="straightConnector1">
              <a:avLst/>
            </a:prstGeom>
            <a:ln>
              <a:solidFill>
                <a:srgbClr val="8F45C7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CuadroTexto 81"/>
            <p:cNvSpPr txBox="1"/>
            <p:nvPr/>
          </p:nvSpPr>
          <p:spPr>
            <a:xfrm>
              <a:off x="7452954" y="1461749"/>
              <a:ext cx="61747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Commanding</a:t>
              </a:r>
              <a:endParaRPr lang="es-ES" sz="600" dirty="0"/>
            </a:p>
          </p:txBody>
        </p:sp>
        <p:cxnSp>
          <p:nvCxnSpPr>
            <p:cNvPr id="421" name="Straight Arrow Connector 420"/>
            <p:cNvCxnSpPr/>
            <p:nvPr/>
          </p:nvCxnSpPr>
          <p:spPr>
            <a:xfrm>
              <a:off x="7244563" y="1681068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CuadroTexto 81"/>
            <p:cNvSpPr txBox="1"/>
            <p:nvPr/>
          </p:nvSpPr>
          <p:spPr>
            <a:xfrm>
              <a:off x="7452954" y="1572162"/>
              <a:ext cx="3994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InData</a:t>
              </a:r>
              <a:endParaRPr lang="es-ES" sz="600" dirty="0"/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7244563" y="1795803"/>
              <a:ext cx="251009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uadroTexto 81"/>
            <p:cNvSpPr txBox="1"/>
            <p:nvPr/>
          </p:nvSpPr>
          <p:spPr>
            <a:xfrm>
              <a:off x="7452954" y="1686897"/>
              <a:ext cx="91242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Task-related Messages</a:t>
              </a:r>
              <a:endParaRPr lang="es-ES" sz="600" dirty="0"/>
            </a:p>
          </p:txBody>
        </p:sp>
      </p:grpSp>
      <p:cxnSp>
        <p:nvCxnSpPr>
          <p:cNvPr id="55" name="Elbow Connector 54"/>
          <p:cNvCxnSpPr>
            <a:stCxn id="9" idx="3"/>
            <a:endCxn id="10" idx="2"/>
          </p:cNvCxnSpPr>
          <p:nvPr/>
        </p:nvCxnSpPr>
        <p:spPr>
          <a:xfrm>
            <a:off x="4674015" y="5181596"/>
            <a:ext cx="1866052" cy="15195"/>
          </a:xfrm>
          <a:prstGeom prst="bentConnector4">
            <a:avLst>
              <a:gd name="adj1" fmla="val 50099"/>
              <a:gd name="adj2" fmla="val 930576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09" idx="2"/>
            <a:endCxn id="11" idx="2"/>
          </p:cNvCxnSpPr>
          <p:nvPr/>
        </p:nvCxnSpPr>
        <p:spPr>
          <a:xfrm rot="16200000" flipH="1">
            <a:off x="5107656" y="4702062"/>
            <a:ext cx="684344" cy="2180477"/>
          </a:xfrm>
          <a:prstGeom prst="bentConnector3">
            <a:avLst>
              <a:gd name="adj1" fmla="val 119138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CuadroTexto 88"/>
          <p:cNvSpPr txBox="1"/>
          <p:nvPr/>
        </p:nvSpPr>
        <p:spPr>
          <a:xfrm>
            <a:off x="6113516" y="5293315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sp>
        <p:nvSpPr>
          <p:cNvPr id="239" name="CuadroTexto 88"/>
          <p:cNvSpPr txBox="1"/>
          <p:nvPr/>
        </p:nvSpPr>
        <p:spPr>
          <a:xfrm>
            <a:off x="6113516" y="6233000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cxnSp>
        <p:nvCxnSpPr>
          <p:cNvPr id="240" name="Conector recto de flecha 96"/>
          <p:cNvCxnSpPr>
            <a:stCxn id="3" idx="1"/>
            <a:endCxn id="11" idx="2"/>
          </p:cNvCxnSpPr>
          <p:nvPr/>
        </p:nvCxnSpPr>
        <p:spPr>
          <a:xfrm rot="10800000" flipH="1" flipV="1">
            <a:off x="1109557" y="3417505"/>
            <a:ext cx="5430510" cy="2716968"/>
          </a:xfrm>
          <a:prstGeom prst="bentConnector4">
            <a:avLst>
              <a:gd name="adj1" fmla="val -10384"/>
              <a:gd name="adj2" fmla="val 108414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8" name="Conector recto de flecha 96"/>
          <p:cNvCxnSpPr>
            <a:stCxn id="3" idx="1"/>
            <a:endCxn id="10" idx="2"/>
          </p:cNvCxnSpPr>
          <p:nvPr/>
        </p:nvCxnSpPr>
        <p:spPr>
          <a:xfrm rot="10800000" flipH="1" flipV="1">
            <a:off x="1109557" y="3417505"/>
            <a:ext cx="5430510" cy="1779286"/>
          </a:xfrm>
          <a:prstGeom prst="bentConnector4">
            <a:avLst>
              <a:gd name="adj1" fmla="val -11927"/>
              <a:gd name="adj2" fmla="val 173661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4653" y="4844449"/>
            <a:ext cx="1230828" cy="352342"/>
            <a:chOff x="6061813" y="4844449"/>
            <a:chExt cx="1230828" cy="352342"/>
          </a:xfrm>
        </p:grpSpPr>
        <p:grpSp>
          <p:nvGrpSpPr>
            <p:cNvPr id="24" name="Group 23"/>
            <p:cNvGrpSpPr/>
            <p:nvPr/>
          </p:nvGrpSpPr>
          <p:grpSpPr>
            <a:xfrm>
              <a:off x="6061813" y="4961993"/>
              <a:ext cx="1230828" cy="116598"/>
              <a:chOff x="6061813" y="4961993"/>
              <a:chExt cx="1230828" cy="116598"/>
            </a:xfrm>
          </p:grpSpPr>
          <p:sp>
            <p:nvSpPr>
              <p:cNvPr id="218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0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6061813" y="4844449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1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24653" y="5782131"/>
            <a:ext cx="1230828" cy="352342"/>
            <a:chOff x="6061813" y="5782131"/>
            <a:chExt cx="1230828" cy="352342"/>
          </a:xfrm>
        </p:grpSpPr>
        <p:grpSp>
          <p:nvGrpSpPr>
            <p:cNvPr id="221" name="Group 220"/>
            <p:cNvGrpSpPr/>
            <p:nvPr/>
          </p:nvGrpSpPr>
          <p:grpSpPr>
            <a:xfrm>
              <a:off x="6061813" y="5900003"/>
              <a:ext cx="1230828" cy="116598"/>
              <a:chOff x="6061813" y="4961993"/>
              <a:chExt cx="1230828" cy="116598"/>
            </a:xfrm>
          </p:grpSpPr>
          <p:sp>
            <p:nvSpPr>
              <p:cNvPr id="222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3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6061813" y="5782131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N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3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Task Orchestration Rules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402" y="2101107"/>
            <a:ext cx="8843158" cy="2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qpf</a:t>
              </a:r>
            </a:p>
            <a:p>
              <a:pPr algn="ctr"/>
              <a:r>
                <a:rPr lang="es-ES" sz="700" b="1"/>
                <a:t>&lt;&lt;executable&gt;&gt;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  <a:p>
              <a:pPr algn="ctr"/>
              <a:r>
                <a:rPr lang="es-ES" sz="700" b="1"/>
                <a:t>&lt;&lt;executable&gt;&gt;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41281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Components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14774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928472" y="3370283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2932300"/>
            <a:ext cx="753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create/spawn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18031" y="3154839"/>
            <a:ext cx="76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create/spawn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66052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445082"/>
            <a:ext cx="3562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fork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267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LAUNCH AND PREPARATION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2242991" y="4139655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8031" y="4550354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42673" y="4379386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4538954" y="4790085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253432" y="4355099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28472" y="4765798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853104" y="522912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angular 11"/>
          <p:cNvCxnSpPr>
            <a:stCxn id="59" idx="0"/>
            <a:endCxn id="59" idx="3"/>
          </p:cNvCxnSpPr>
          <p:nvPr/>
        </p:nvCxnSpPr>
        <p:spPr>
          <a:xfrm rot="16200000" flipH="1">
            <a:off x="871125" y="526205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138576" y="5148974"/>
            <a:ext cx="367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wait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842301" y="3551499"/>
            <a:ext cx="2209384" cy="44687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/>
              <a:t>sinchronisation</a:t>
            </a:r>
          </a:p>
        </p:txBody>
      </p:sp>
    </p:spTree>
    <p:extLst>
      <p:ext uri="{BB962C8B-B14F-4D97-AF65-F5344CB8AC3E}">
        <p14:creationId xmlns:p14="http://schemas.microsoft.com/office/powerpoint/2010/main" val="27153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8929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LogMng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4943580" y="1787510"/>
            <a:ext cx="923544" cy="4296295"/>
            <a:chOff x="1168111" y="1348472"/>
            <a:chExt cx="914400" cy="4296295"/>
          </a:xfrm>
        </p:grpSpPr>
        <p:sp>
          <p:nvSpPr>
            <p:cNvPr id="20" name="Rectángulo 19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21" name="Conector recto 20"/>
            <p:cNvCxnSpPr>
              <a:stCxn id="20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7044860" y="1787510"/>
            <a:ext cx="923544" cy="4296295"/>
            <a:chOff x="1168111" y="1348472"/>
            <a:chExt cx="914400" cy="4296295"/>
          </a:xfrm>
        </p:grpSpPr>
        <p:sp>
          <p:nvSpPr>
            <p:cNvPr id="26" name="Rectángulo 25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27" name="Conector recto 26"/>
            <p:cNvCxnSpPr>
              <a:stCxn id="26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36726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253432" y="3777963"/>
            <a:ext cx="208039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253432" y="4188662"/>
            <a:ext cx="314147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253432" y="4599361"/>
            <a:ext cx="419211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8095500" y="1787510"/>
            <a:ext cx="923544" cy="4296295"/>
            <a:chOff x="1168111" y="1348472"/>
            <a:chExt cx="914400" cy="4296295"/>
          </a:xfrm>
        </p:grpSpPr>
        <p:sp>
          <p:nvSpPr>
            <p:cNvPr id="38" name="Rectángulo 3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TaskAg(s)</a:t>
              </a:r>
            </a:p>
          </p:txBody>
        </p:sp>
        <p:cxnSp>
          <p:nvCxnSpPr>
            <p:cNvPr id="39" name="Conector recto 38"/>
            <p:cNvCxnSpPr>
              <a:stCxn id="3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/>
          <p:cNvCxnSpPr/>
          <p:nvPr/>
        </p:nvCxnSpPr>
        <p:spPr>
          <a:xfrm>
            <a:off x="2253432" y="5010060"/>
            <a:ext cx="524275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53432" y="5420761"/>
            <a:ext cx="628295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3151820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2242991" y="3562519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242991" y="3973218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242991" y="43839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242991" y="4794616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2242991" y="52053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88004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66460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>
                <a:solidFill>
                  <a:srgbClr val="3F8DE2"/>
                </a:solidFill>
              </a:rPr>
              <a:t>START Signal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START</a:t>
            </a:r>
          </a:p>
        </p:txBody>
      </p:sp>
    </p:spTree>
    <p:extLst>
      <p:ext uri="{BB962C8B-B14F-4D97-AF65-F5344CB8AC3E}">
        <p14:creationId xmlns:p14="http://schemas.microsoft.com/office/powerpoint/2010/main" val="191588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454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3367264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770872" y="3631016"/>
            <a:ext cx="367728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15182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760431" y="341557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MSG_INDATA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28800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205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EXTERNAL DATA INJECTION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267604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sp>
        <p:nvSpPr>
          <p:cNvPr id="25" name="Rectángulo 58"/>
          <p:cNvSpPr/>
          <p:nvPr/>
        </p:nvSpPr>
        <p:spPr>
          <a:xfrm>
            <a:off x="4558554" y="392151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angular 11"/>
          <p:cNvCxnSpPr>
            <a:stCxn id="25" idx="0"/>
            <a:endCxn id="25" idx="3"/>
          </p:cNvCxnSpPr>
          <p:nvPr/>
        </p:nvCxnSpPr>
        <p:spPr>
          <a:xfrm rot="16200000" flipH="1">
            <a:off x="4576575" y="395444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59"/>
          <p:cNvSpPr txBox="1"/>
          <p:nvPr/>
        </p:nvSpPr>
        <p:spPr>
          <a:xfrm>
            <a:off x="4844026" y="3841364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smtClean="0"/>
              <a:t>store</a:t>
            </a:r>
            <a:endParaRPr lang="es-ES" dirty="0"/>
          </a:p>
        </p:txBody>
      </p:sp>
      <p:sp>
        <p:nvSpPr>
          <p:cNvPr id="28" name="Rectángulo 58"/>
          <p:cNvSpPr/>
          <p:nvPr/>
        </p:nvSpPr>
        <p:spPr>
          <a:xfrm>
            <a:off x="6405034" y="4343297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angular 11"/>
          <p:cNvCxnSpPr>
            <a:stCxn id="28" idx="0"/>
            <a:endCxn id="28" idx="3"/>
          </p:cNvCxnSpPr>
          <p:nvPr/>
        </p:nvCxnSpPr>
        <p:spPr>
          <a:xfrm rot="16200000" flipH="1">
            <a:off x="6423055" y="4376234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59"/>
          <p:cNvSpPr txBox="1"/>
          <p:nvPr/>
        </p:nvSpPr>
        <p:spPr>
          <a:xfrm>
            <a:off x="6690506" y="4263149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c</a:t>
            </a:r>
            <a:r>
              <a:rPr lang="es-ES" dirty="0" err="1" smtClean="0"/>
              <a:t>heck</a:t>
            </a:r>
            <a:r>
              <a:rPr lang="es-ES" dirty="0" smtClean="0"/>
              <a:t> rules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5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(IV)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55023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 </a:t>
              </a:r>
              <a:r>
                <a:rPr lang="es-ES" sz="1000" b="1" i="1"/>
                <a:t>i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4043539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83762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MSG_TASK_PROC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33753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19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PROCESSING RULE FIRING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317134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MSG_TASK_PROC</a:t>
            </a:r>
            <a:endParaRPr lang="es-ES" sz="800" dirty="0"/>
          </a:p>
        </p:txBody>
      </p:sp>
      <p:sp>
        <p:nvSpPr>
          <p:cNvPr id="17" name="Rectángulo 58"/>
          <p:cNvSpPr/>
          <p:nvPr/>
        </p:nvSpPr>
        <p:spPr>
          <a:xfrm>
            <a:off x="862629" y="25430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angular 11"/>
          <p:cNvCxnSpPr>
            <a:stCxn id="17" idx="0"/>
            <a:endCxn id="17" idx="3"/>
          </p:cNvCxnSpPr>
          <p:nvPr/>
        </p:nvCxnSpPr>
        <p:spPr>
          <a:xfrm rot="16200000" flipH="1">
            <a:off x="880650" y="25760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59"/>
          <p:cNvSpPr txBox="1"/>
          <p:nvPr/>
        </p:nvSpPr>
        <p:spPr>
          <a:xfrm>
            <a:off x="1148101" y="246292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c</a:t>
            </a:r>
            <a:r>
              <a:rPr lang="es-ES" dirty="0" err="1" smtClean="0"/>
              <a:t>heck</a:t>
            </a:r>
            <a:r>
              <a:rPr lang="es-ES" dirty="0" smtClean="0"/>
              <a:t> rules</a:t>
            </a:r>
            <a:endParaRPr lang="es-ES" dirty="0"/>
          </a:p>
        </p:txBody>
      </p:sp>
      <p:sp>
        <p:nvSpPr>
          <p:cNvPr id="20" name="Rectángulo 58"/>
          <p:cNvSpPr/>
          <p:nvPr/>
        </p:nvSpPr>
        <p:spPr>
          <a:xfrm>
            <a:off x="862629" y="29621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11"/>
          <p:cNvCxnSpPr>
            <a:stCxn id="20" idx="0"/>
            <a:endCxn id="20" idx="3"/>
          </p:cNvCxnSpPr>
          <p:nvPr/>
        </p:nvCxnSpPr>
        <p:spPr>
          <a:xfrm rot="16200000" flipH="1">
            <a:off x="880650" y="29951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59"/>
          <p:cNvSpPr txBox="1"/>
          <p:nvPr/>
        </p:nvSpPr>
        <p:spPr>
          <a:xfrm>
            <a:off x="1148101" y="2882024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/>
              <a:t>r</a:t>
            </a:r>
            <a:r>
              <a:rPr lang="es-ES" dirty="0" smtClean="0"/>
              <a:t>ule </a:t>
            </a:r>
            <a:r>
              <a:rPr lang="es-ES" dirty="0" err="1" smtClean="0"/>
              <a:t>fired</a:t>
            </a:r>
            <a:endParaRPr lang="es-ES" dirty="0"/>
          </a:p>
        </p:txBody>
      </p:sp>
      <p:grpSp>
        <p:nvGrpSpPr>
          <p:cNvPr id="26" name="Agrupar 12"/>
          <p:cNvGrpSpPr/>
          <p:nvPr/>
        </p:nvGrpSpPr>
        <p:grpSpPr>
          <a:xfrm>
            <a:off x="5688548" y="1787510"/>
            <a:ext cx="923544" cy="4296295"/>
            <a:chOff x="1168111" y="1348472"/>
            <a:chExt cx="914400" cy="4296295"/>
          </a:xfrm>
        </p:grpSpPr>
        <p:sp>
          <p:nvSpPr>
            <p:cNvPr id="2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script</a:t>
              </a:r>
              <a:endParaRPr lang="es-ES" sz="1000" b="1" i="1" dirty="0"/>
            </a:p>
          </p:txBody>
        </p:sp>
        <p:cxnSp>
          <p:nvCxnSpPr>
            <p:cNvPr id="28" name="Conector recto 14"/>
            <p:cNvCxnSpPr>
              <a:stCxn id="2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ángulo 58"/>
          <p:cNvSpPr/>
          <p:nvPr/>
        </p:nvSpPr>
        <p:spPr>
          <a:xfrm>
            <a:off x="2709473" y="360987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angular 11"/>
          <p:cNvCxnSpPr>
            <a:stCxn id="30" idx="0"/>
            <a:endCxn id="30" idx="3"/>
          </p:cNvCxnSpPr>
          <p:nvPr/>
        </p:nvCxnSpPr>
        <p:spPr>
          <a:xfrm rot="16200000" flipH="1">
            <a:off x="2727494" y="364280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59"/>
          <p:cNvSpPr txBox="1"/>
          <p:nvPr/>
        </p:nvSpPr>
        <p:spPr>
          <a:xfrm>
            <a:off x="2994945" y="3529724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a</a:t>
            </a:r>
            <a:r>
              <a:rPr lang="es-ES" dirty="0" err="1" smtClean="0"/>
              <a:t>gent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/>
          </a:p>
        </p:txBody>
      </p:sp>
      <p:sp>
        <p:nvSpPr>
          <p:cNvPr id="33" name="Rectángulo 58"/>
          <p:cNvSpPr/>
          <p:nvPr/>
        </p:nvSpPr>
        <p:spPr>
          <a:xfrm>
            <a:off x="4570797" y="4248047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angular 11"/>
          <p:cNvCxnSpPr>
            <a:stCxn id="33" idx="0"/>
            <a:endCxn id="33" idx="3"/>
          </p:cNvCxnSpPr>
          <p:nvPr/>
        </p:nvCxnSpPr>
        <p:spPr>
          <a:xfrm rot="16200000" flipH="1">
            <a:off x="4588818" y="4280984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59"/>
          <p:cNvSpPr txBox="1"/>
          <p:nvPr/>
        </p:nvSpPr>
        <p:spPr>
          <a:xfrm>
            <a:off x="4856269" y="4167899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 dirty="0" err="1"/>
              <a:t>t</a:t>
            </a:r>
            <a:r>
              <a:rPr lang="es-ES" dirty="0" err="1" smtClean="0"/>
              <a:t>ask</a:t>
            </a:r>
            <a:r>
              <a:rPr lang="es-ES" dirty="0" smtClean="0"/>
              <a:t> </a:t>
            </a:r>
            <a:r>
              <a:rPr lang="es-ES" dirty="0" err="1" smtClean="0"/>
              <a:t>preaparation</a:t>
            </a:r>
            <a:endParaRPr lang="es-ES" dirty="0"/>
          </a:p>
        </p:txBody>
      </p:sp>
      <p:grpSp>
        <p:nvGrpSpPr>
          <p:cNvPr id="36" name="Agrupar 12"/>
          <p:cNvGrpSpPr/>
          <p:nvPr/>
        </p:nvGrpSpPr>
        <p:grpSpPr>
          <a:xfrm>
            <a:off x="7203023" y="1787510"/>
            <a:ext cx="923544" cy="4296295"/>
            <a:chOff x="1168111" y="1348472"/>
            <a:chExt cx="914400" cy="4296295"/>
          </a:xfrm>
        </p:grpSpPr>
        <p:sp>
          <p:nvSpPr>
            <p:cNvPr id="3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 </a:t>
              </a:r>
              <a:r>
                <a:rPr lang="es-ES" sz="1000" b="1" dirty="0" err="1" smtClean="0"/>
                <a:t>container</a:t>
              </a:r>
              <a:endParaRPr lang="es-ES" sz="1000" b="1" i="1" dirty="0"/>
            </a:p>
          </p:txBody>
        </p:sp>
        <p:cxnSp>
          <p:nvCxnSpPr>
            <p:cNvPr id="38" name="Conector recto 14"/>
            <p:cNvCxnSpPr>
              <a:stCxn id="3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28"/>
          <p:cNvCxnSpPr/>
          <p:nvPr/>
        </p:nvCxnSpPr>
        <p:spPr>
          <a:xfrm>
            <a:off x="4611574" y="4700764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59"/>
          <p:cNvSpPr txBox="1"/>
          <p:nvPr/>
        </p:nvSpPr>
        <p:spPr>
          <a:xfrm>
            <a:off x="4837219" y="450969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 script launch</a:t>
            </a:r>
            <a:endParaRPr lang="es-ES" dirty="0"/>
          </a:p>
        </p:txBody>
      </p:sp>
      <p:cxnSp>
        <p:nvCxnSpPr>
          <p:cNvPr id="43" name="Conector recto de flecha 28"/>
          <p:cNvCxnSpPr/>
          <p:nvPr/>
        </p:nvCxnSpPr>
        <p:spPr>
          <a:xfrm>
            <a:off x="6150320" y="4837800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59"/>
          <p:cNvSpPr txBox="1"/>
          <p:nvPr/>
        </p:nvSpPr>
        <p:spPr>
          <a:xfrm>
            <a:off x="6252140" y="4646731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smtClean="0"/>
              <a:t>Container execution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2242855" y="5172074"/>
            <a:ext cx="5739095" cy="1066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/>
              <a:t>l</a:t>
            </a:r>
            <a:r>
              <a:rPr lang="en-US" sz="800" dirty="0" smtClean="0"/>
              <a:t>oop: monitoring</a:t>
            </a:r>
            <a:endParaRPr lang="es-ES" sz="800" dirty="0"/>
          </a:p>
        </p:txBody>
      </p:sp>
      <p:cxnSp>
        <p:nvCxnSpPr>
          <p:cNvPr id="45" name="Conector recto de flecha 28"/>
          <p:cNvCxnSpPr/>
          <p:nvPr/>
        </p:nvCxnSpPr>
        <p:spPr>
          <a:xfrm>
            <a:off x="4606354" y="5532090"/>
            <a:ext cx="304800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7"/>
          <p:cNvSpPr txBox="1"/>
          <p:nvPr/>
        </p:nvSpPr>
        <p:spPr>
          <a:xfrm>
            <a:off x="4606354" y="5327867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r</a:t>
            </a:r>
            <a:r>
              <a:rPr lang="es-ES" sz="800" dirty="0" err="1" smtClean="0"/>
              <a:t>equest</a:t>
            </a:r>
            <a:r>
              <a:rPr lang="es-ES" sz="800" dirty="0" smtClean="0"/>
              <a:t>  </a:t>
            </a:r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49" name="Conector recto de flecha 28"/>
          <p:cNvCxnSpPr/>
          <p:nvPr/>
        </p:nvCxnSpPr>
        <p:spPr>
          <a:xfrm flipH="1" flipV="1">
            <a:off x="4611574" y="5754112"/>
            <a:ext cx="3042780" cy="16103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7"/>
          <p:cNvSpPr txBox="1"/>
          <p:nvPr/>
        </p:nvSpPr>
        <p:spPr>
          <a:xfrm>
            <a:off x="6273810" y="556724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1" name="Conector recto de flecha 28"/>
          <p:cNvCxnSpPr/>
          <p:nvPr/>
        </p:nvCxnSpPr>
        <p:spPr>
          <a:xfrm flipH="1">
            <a:off x="4621755" y="4934358"/>
            <a:ext cx="152830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9"/>
          <p:cNvSpPr txBox="1"/>
          <p:nvPr/>
        </p:nvSpPr>
        <p:spPr>
          <a:xfrm>
            <a:off x="5352225" y="4743289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</a:t>
            </a:r>
            <a:r>
              <a:rPr lang="en-US" dirty="0" smtClean="0"/>
              <a:t>ontainer id</a:t>
            </a:r>
            <a:endParaRPr lang="es-ES" dirty="0"/>
          </a:p>
        </p:txBody>
      </p:sp>
      <p:cxnSp>
        <p:nvCxnSpPr>
          <p:cNvPr id="56" name="Conector recto de flecha 28"/>
          <p:cNvCxnSpPr/>
          <p:nvPr/>
        </p:nvCxnSpPr>
        <p:spPr>
          <a:xfrm flipH="1">
            <a:off x="2770872" y="5925857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47"/>
          <p:cNvSpPr txBox="1"/>
          <p:nvPr/>
        </p:nvSpPr>
        <p:spPr>
          <a:xfrm>
            <a:off x="3551006" y="571993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2792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Demo </a:t>
            </a:r>
            <a:r>
              <a:rPr lang="es-ES" sz="2800" dirty="0" err="1"/>
              <a:t>Sequence</a:t>
            </a:r>
            <a:r>
              <a:rPr lang="es-ES" sz="2800" dirty="0"/>
              <a:t> </a:t>
            </a:r>
            <a:r>
              <a:rPr lang="es-ES" sz="2800" dirty="0" err="1"/>
              <a:t>Diagrams</a:t>
            </a:r>
            <a:r>
              <a:rPr lang="es-ES" sz="2800" dirty="0"/>
              <a:t> </a:t>
            </a:r>
            <a:r>
              <a:rPr lang="es-ES" sz="2800" dirty="0" smtClean="0"/>
              <a:t>(V</a:t>
            </a:r>
            <a:r>
              <a:rPr lang="es-ES" sz="2800" dirty="0"/>
              <a:t>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9538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TaskMng</a:t>
              </a:r>
              <a:endParaRPr lang="es-ES" sz="1000" b="1" dirty="0"/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34977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 </a:t>
              </a:r>
              <a:r>
                <a:rPr lang="es-ES" sz="1000" b="1" i="1"/>
                <a:t>i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uadroTexto 56"/>
          <p:cNvSpPr txBox="1"/>
          <p:nvPr/>
        </p:nvSpPr>
        <p:spPr>
          <a:xfrm>
            <a:off x="298768" y="1280532"/>
            <a:ext cx="2394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PROCESSING </a:t>
            </a:r>
            <a:r>
              <a:rPr lang="es-ES" sz="1200" dirty="0" smtClean="0"/>
              <a:t>TASK COMPLETION</a:t>
            </a:r>
            <a:endParaRPr lang="es-ES" sz="1200" dirty="0"/>
          </a:p>
        </p:txBody>
      </p:sp>
      <p:grpSp>
        <p:nvGrpSpPr>
          <p:cNvPr id="36" name="Agrupar 12"/>
          <p:cNvGrpSpPr/>
          <p:nvPr/>
        </p:nvGrpSpPr>
        <p:grpSpPr>
          <a:xfrm>
            <a:off x="5031323" y="1787510"/>
            <a:ext cx="923544" cy="4296295"/>
            <a:chOff x="1168111" y="1348472"/>
            <a:chExt cx="914400" cy="4296295"/>
          </a:xfrm>
        </p:grpSpPr>
        <p:sp>
          <p:nvSpPr>
            <p:cNvPr id="37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Docker</a:t>
              </a:r>
              <a:r>
                <a:rPr lang="es-ES" sz="1000" b="1" dirty="0" smtClean="0"/>
                <a:t>  </a:t>
              </a:r>
              <a:r>
                <a:rPr lang="es-ES" sz="1000" b="1" dirty="0" err="1" smtClean="0"/>
                <a:t>container</a:t>
              </a:r>
              <a:endParaRPr lang="es-ES" sz="1000" b="1" i="1" dirty="0"/>
            </a:p>
          </p:txBody>
        </p:sp>
        <p:cxnSp>
          <p:nvCxnSpPr>
            <p:cNvPr id="38" name="Conector recto 14"/>
            <p:cNvCxnSpPr>
              <a:stCxn id="3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288925" y="2533649"/>
            <a:ext cx="5665942" cy="1066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/>
              <a:t>l</a:t>
            </a:r>
            <a:r>
              <a:rPr lang="en-US" sz="800" dirty="0" smtClean="0"/>
              <a:t>oop: monitoring</a:t>
            </a:r>
            <a:endParaRPr lang="es-ES" sz="800" dirty="0"/>
          </a:p>
        </p:txBody>
      </p:sp>
      <p:cxnSp>
        <p:nvCxnSpPr>
          <p:cNvPr id="53" name="Conector recto de flecha 28"/>
          <p:cNvCxnSpPr/>
          <p:nvPr/>
        </p:nvCxnSpPr>
        <p:spPr>
          <a:xfrm>
            <a:off x="3949129" y="2788890"/>
            <a:ext cx="152400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47"/>
          <p:cNvSpPr txBox="1"/>
          <p:nvPr/>
        </p:nvSpPr>
        <p:spPr>
          <a:xfrm>
            <a:off x="3949129" y="2584667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r</a:t>
            </a:r>
            <a:r>
              <a:rPr lang="es-ES" sz="800" dirty="0" err="1" smtClean="0"/>
              <a:t>equest</a:t>
            </a:r>
            <a:r>
              <a:rPr lang="es-ES" sz="800" dirty="0" smtClean="0"/>
              <a:t>  </a:t>
            </a:r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6" name="Conector recto de flecha 28"/>
          <p:cNvCxnSpPr/>
          <p:nvPr/>
        </p:nvCxnSpPr>
        <p:spPr>
          <a:xfrm flipH="1" flipV="1">
            <a:off x="3954349" y="3010913"/>
            <a:ext cx="1521296" cy="805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47"/>
          <p:cNvSpPr txBox="1"/>
          <p:nvPr/>
        </p:nvSpPr>
        <p:spPr>
          <a:xfrm>
            <a:off x="4442807" y="2825511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container</a:t>
            </a:r>
            <a:r>
              <a:rPr lang="es-ES" sz="800" dirty="0" smtClean="0"/>
              <a:t> status </a:t>
            </a:r>
            <a:r>
              <a:rPr lang="es-ES" sz="800" dirty="0" err="1" smtClean="0"/>
              <a:t>info</a:t>
            </a:r>
            <a:endParaRPr lang="es-ES" sz="800" dirty="0"/>
          </a:p>
        </p:txBody>
      </p:sp>
      <p:cxnSp>
        <p:nvCxnSpPr>
          <p:cNvPr id="59" name="Conector recto de flecha 28"/>
          <p:cNvCxnSpPr/>
          <p:nvPr/>
        </p:nvCxnSpPr>
        <p:spPr>
          <a:xfrm flipH="1">
            <a:off x="2405208" y="3182657"/>
            <a:ext cx="152655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47"/>
          <p:cNvSpPr txBox="1"/>
          <p:nvPr/>
        </p:nvSpPr>
        <p:spPr>
          <a:xfrm>
            <a:off x="2893781" y="297673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grpSp>
        <p:nvGrpSpPr>
          <p:cNvPr id="61" name="Agrupar 12"/>
          <p:cNvGrpSpPr/>
          <p:nvPr/>
        </p:nvGrpSpPr>
        <p:grpSpPr>
          <a:xfrm>
            <a:off x="6583898" y="1787510"/>
            <a:ext cx="923544" cy="4296295"/>
            <a:chOff x="1168111" y="1348472"/>
            <a:chExt cx="914400" cy="4296295"/>
          </a:xfrm>
        </p:grpSpPr>
        <p:sp>
          <p:nvSpPr>
            <p:cNvPr id="62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DataMng</a:t>
              </a:r>
              <a:endParaRPr lang="es-ES" sz="1000" b="1" i="1" dirty="0"/>
            </a:p>
          </p:txBody>
        </p:sp>
        <p:cxnSp>
          <p:nvCxnSpPr>
            <p:cNvPr id="63" name="Conector recto 14"/>
            <p:cNvCxnSpPr>
              <a:stCxn id="62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12"/>
          <p:cNvGrpSpPr/>
          <p:nvPr/>
        </p:nvGrpSpPr>
        <p:grpSpPr>
          <a:xfrm>
            <a:off x="8050748" y="1787510"/>
            <a:ext cx="923544" cy="4296295"/>
            <a:chOff x="1168111" y="1348472"/>
            <a:chExt cx="914400" cy="4296295"/>
          </a:xfrm>
        </p:grpSpPr>
        <p:sp>
          <p:nvSpPr>
            <p:cNvPr id="65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 smtClean="0"/>
                <a:t>EvtMng</a:t>
              </a:r>
              <a:endParaRPr lang="es-ES" sz="1000" b="1" i="1" dirty="0"/>
            </a:p>
          </p:txBody>
        </p:sp>
        <p:cxnSp>
          <p:nvCxnSpPr>
            <p:cNvPr id="66" name="Conector recto 14"/>
            <p:cNvCxnSpPr>
              <a:stCxn id="65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de flecha 28"/>
          <p:cNvCxnSpPr/>
          <p:nvPr/>
        </p:nvCxnSpPr>
        <p:spPr>
          <a:xfrm flipH="1">
            <a:off x="914400" y="3399408"/>
            <a:ext cx="152655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uadroTexto 47"/>
          <p:cNvSpPr txBox="1"/>
          <p:nvPr/>
        </p:nvSpPr>
        <p:spPr>
          <a:xfrm>
            <a:off x="1402973" y="3193489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9075" y="3933825"/>
            <a:ext cx="8755217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10050" y="3810000"/>
            <a:ext cx="1076325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/>
              <a:t>Task Completion</a:t>
            </a:r>
            <a:endParaRPr lang="es-ES" sz="900" i="1" dirty="0"/>
          </a:p>
        </p:txBody>
      </p:sp>
      <p:cxnSp>
        <p:nvCxnSpPr>
          <p:cNvPr id="69" name="Conector recto de flecha 28"/>
          <p:cNvCxnSpPr/>
          <p:nvPr/>
        </p:nvCxnSpPr>
        <p:spPr>
          <a:xfrm>
            <a:off x="914400" y="4369603"/>
            <a:ext cx="612082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47"/>
          <p:cNvSpPr txBox="1"/>
          <p:nvPr/>
        </p:nvSpPr>
        <p:spPr>
          <a:xfrm>
            <a:off x="974348" y="4163684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  <p:cxnSp>
        <p:nvCxnSpPr>
          <p:cNvPr id="72" name="Conector recto de flecha 28"/>
          <p:cNvCxnSpPr/>
          <p:nvPr/>
        </p:nvCxnSpPr>
        <p:spPr>
          <a:xfrm>
            <a:off x="914400" y="4754125"/>
            <a:ext cx="75928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47"/>
          <p:cNvSpPr txBox="1"/>
          <p:nvPr/>
        </p:nvSpPr>
        <p:spPr>
          <a:xfrm>
            <a:off x="974348" y="4548206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MSG_TASK_RES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28656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Message</a:t>
            </a:r>
            <a:r>
              <a:rPr lang="es-ES" sz="2800" dirty="0" smtClean="0"/>
              <a:t> </a:t>
            </a:r>
            <a:r>
              <a:rPr lang="es-ES" sz="2800" dirty="0" err="1" smtClean="0"/>
              <a:t>Structure</a:t>
            </a:r>
            <a:endParaRPr lang="es-ES" sz="2800" dirty="0"/>
          </a:p>
        </p:txBody>
      </p:sp>
      <p:sp>
        <p:nvSpPr>
          <p:cNvPr id="5" name="Rectangle 4"/>
          <p:cNvSpPr/>
          <p:nvPr/>
        </p:nvSpPr>
        <p:spPr>
          <a:xfrm>
            <a:off x="1304925" y="1743075"/>
            <a:ext cx="1228725" cy="619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Target Id</a:t>
            </a:r>
            <a:endParaRPr lang="es-E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304924" y="2362200"/>
            <a:ext cx="1228725" cy="619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</a:t>
            </a:r>
            <a:r>
              <a:rPr lang="en-US" sz="1200" b="1" dirty="0" smtClean="0"/>
              <a:t> Type</a:t>
            </a:r>
            <a:endParaRPr lang="es-E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1304923" y="2981325"/>
            <a:ext cx="1228725" cy="180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Msg</a:t>
            </a:r>
            <a:r>
              <a:rPr lang="en-US" sz="1200" b="1" dirty="0" smtClean="0"/>
              <a:t> Content</a:t>
            </a:r>
            <a:endParaRPr lang="es-E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5296" y="1371600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Physical Message Frames</a:t>
            </a:r>
            <a:endParaRPr lang="es-E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1303" y="1929526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1</a:t>
            </a:r>
            <a:endParaRPr lang="es-E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1303" y="254865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2</a:t>
            </a:r>
            <a:endParaRPr lang="es-E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03" y="376308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 3</a:t>
            </a:r>
            <a:endParaRPr lang="es-ES" sz="1000" dirty="0"/>
          </a:p>
        </p:txBody>
      </p:sp>
      <p:sp>
        <p:nvSpPr>
          <p:cNvPr id="12" name="Rectangle 11"/>
          <p:cNvSpPr/>
          <p:nvPr/>
        </p:nvSpPr>
        <p:spPr>
          <a:xfrm>
            <a:off x="4114798" y="2052636"/>
            <a:ext cx="1228725" cy="1319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Header</a:t>
            </a:r>
            <a:endParaRPr lang="es-E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114797" y="3371849"/>
            <a:ext cx="1228725" cy="3267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Body</a:t>
            </a:r>
            <a:endParaRPr lang="es-E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6657973" y="1743075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Msg</a:t>
            </a:r>
            <a:r>
              <a:rPr lang="en-US" sz="1000" b="1" dirty="0" smtClean="0"/>
              <a:t> Id</a:t>
            </a:r>
            <a:endParaRPr lang="es-ES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6657973" y="2056354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Msg</a:t>
            </a:r>
            <a:r>
              <a:rPr lang="en-US" sz="1000" b="1" dirty="0" smtClean="0"/>
              <a:t> Version</a:t>
            </a:r>
            <a:endParaRPr lang="es-E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6657973" y="2369633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Source</a:t>
            </a:r>
            <a:endParaRPr lang="es-E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6657973" y="2682912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Destination</a:t>
            </a:r>
            <a:endParaRPr lang="es-E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6657969" y="3309470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Creation</a:t>
            </a:r>
            <a:endParaRPr lang="es-E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6657968" y="3622749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Transmission</a:t>
            </a:r>
            <a:endParaRPr lang="es-E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6657970" y="3936028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Date Reception</a:t>
            </a:r>
            <a:endParaRPr lang="es-E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6657967" y="4249305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CRC</a:t>
            </a:r>
            <a:endParaRPr lang="es-E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6657973" y="2996191"/>
            <a:ext cx="1228725" cy="309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Path</a:t>
            </a:r>
            <a:endParaRPr lang="es-E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79571" y="1371600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Message Content – JSON encoded</a:t>
            </a:r>
            <a:endParaRPr lang="es-ES" sz="1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33650" y="2052636"/>
            <a:ext cx="1581147" cy="93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1" y="4791075"/>
            <a:ext cx="1581147" cy="184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343523" y="1743076"/>
            <a:ext cx="1314444" cy="30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43523" y="3371849"/>
            <a:ext cx="1314450" cy="118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29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607</TotalTime>
  <Words>325</Words>
  <Application>Microsoft Office PowerPoint</Application>
  <PresentationFormat>On-screen Show (4:3)</PresentationFormat>
  <Paragraphs>176</Paragraphs>
  <Slides>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Twilight</vt:lpstr>
      <vt:lpstr>QLA Processing Framework Prototype</vt:lpstr>
      <vt:lpstr>Prototype Architecture</vt:lpstr>
      <vt:lpstr>Task Orchestration Rules</vt:lpstr>
      <vt:lpstr>Demo Sequence Diagrams (I)</vt:lpstr>
      <vt:lpstr>Demo Sequence Diagrams (II)</vt:lpstr>
      <vt:lpstr>Demo Sequence Diagrams (III)</vt:lpstr>
      <vt:lpstr>Demo Sequence Diagrams (IV)</vt:lpstr>
      <vt:lpstr>Demo Sequence Diagrams (V)</vt:lpstr>
      <vt:lpstr>Message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JCGonzalez</cp:lastModifiedBy>
  <cp:revision>15</cp:revision>
  <cp:lastPrinted>2015-07-06T07:48:09Z</cp:lastPrinted>
  <dcterms:created xsi:type="dcterms:W3CDTF">2015-07-05T20:07:49Z</dcterms:created>
  <dcterms:modified xsi:type="dcterms:W3CDTF">2016-04-07T07:39:28Z</dcterms:modified>
</cp:coreProperties>
</file>