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7" autoAdjust="0"/>
    <p:restoredTop sz="94522" autoAdjust="0"/>
  </p:normalViewPr>
  <p:slideViewPr>
    <p:cSldViewPr snapToGrid="0" snapToObjects="1" showGuides="1">
      <p:cViewPr>
        <p:scale>
          <a:sx n="125" d="100"/>
          <a:sy n="125" d="100"/>
        </p:scale>
        <p:origin x="-1392" y="162"/>
      </p:cViewPr>
      <p:guideLst>
        <p:guide orient="horz" pos="2733"/>
        <p:guide pos="7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QLA </a:t>
            </a:r>
            <a:r>
              <a:rPr lang="es-ES" dirty="0" err="1"/>
              <a:t>Processing</a:t>
            </a:r>
            <a:r>
              <a:rPr lang="es-ES" dirty="0"/>
              <a:t> Framework </a:t>
            </a:r>
            <a:r>
              <a:rPr lang="es-ES" dirty="0" err="1"/>
              <a:t>Prototype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Architecture</a:t>
            </a:r>
            <a:endParaRPr lang="es-ES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J C González – Jul 2015</a:t>
            </a:r>
          </a:p>
        </p:txBody>
      </p:sp>
    </p:spTree>
    <p:extLst>
      <p:ext uri="{BB962C8B-B14F-4D97-AF65-F5344CB8AC3E}">
        <p14:creationId xmlns:p14="http://schemas.microsoft.com/office/powerpoint/2010/main" val="17311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dirty="0" err="1"/>
              <a:t>Prototype</a:t>
            </a:r>
            <a:r>
              <a:rPr lang="es-ES" sz="2800" dirty="0"/>
              <a:t> </a:t>
            </a:r>
            <a:r>
              <a:rPr lang="es-ES" sz="2800" dirty="0" err="1"/>
              <a:t>Architecture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3341172" y="2304947"/>
            <a:ext cx="1230828" cy="530634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Event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EvtMng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679370" y="2304947"/>
            <a:ext cx="1230828" cy="530634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Log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LogMng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18210" y="2304947"/>
            <a:ext cx="1230828" cy="5306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 Proxy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HMIProxy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18210" y="1154956"/>
            <a:ext cx="1230828" cy="530634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HMI</a:t>
            </a:r>
            <a:endParaRPr lang="es-ES" sz="1000"/>
          </a:p>
        </p:txBody>
      </p:sp>
      <p:sp>
        <p:nvSpPr>
          <p:cNvPr id="7" name="Rectángulo 6"/>
          <p:cNvSpPr/>
          <p:nvPr/>
        </p:nvSpPr>
        <p:spPr>
          <a:xfrm>
            <a:off x="1135805" y="3429000"/>
            <a:ext cx="1230828" cy="5306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Data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DataMng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41172" y="3429000"/>
            <a:ext cx="1230828" cy="5306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Orchestrator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TaskOrc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60406" y="3429000"/>
            <a:ext cx="1230828" cy="5306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Manager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TaskMng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177827" y="4026753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1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177827" y="4837708"/>
            <a:ext cx="1230828" cy="530634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/>
              <a:t>Task Agent N</a:t>
            </a:r>
          </a:p>
          <a:p>
            <a:pPr algn="ctr"/>
            <a:endParaRPr lang="es-ES" sz="1000"/>
          </a:p>
          <a:p>
            <a:pPr algn="ctr"/>
            <a:r>
              <a:rPr lang="es-ES" sz="800"/>
              <a:t>TaskAg</a:t>
            </a:r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1277866" y="5525709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2731647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4668046" y="55291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629474" y="4472267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175618" y="5469356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cxnSp>
        <p:nvCxnSpPr>
          <p:cNvPr id="21" name="Conector recto de flecha 20"/>
          <p:cNvCxnSpPr>
            <a:stCxn id="10" idx="1"/>
          </p:cNvCxnSpPr>
          <p:nvPr/>
        </p:nvCxnSpPr>
        <p:spPr>
          <a:xfrm flipH="1">
            <a:off x="2140231" y="4292070"/>
            <a:ext cx="5037596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1" idx="1"/>
          </p:cNvCxnSpPr>
          <p:nvPr/>
        </p:nvCxnSpPr>
        <p:spPr>
          <a:xfrm flipH="1">
            <a:off x="5119307" y="5103025"/>
            <a:ext cx="205852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3" idx="3"/>
          </p:cNvCxnSpPr>
          <p:nvPr/>
        </p:nvCxnSpPr>
        <p:spPr>
          <a:xfrm flipV="1">
            <a:off x="1921495" y="4292070"/>
            <a:ext cx="0" cy="1233639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4" idx="3"/>
          </p:cNvCxnSpPr>
          <p:nvPr/>
        </p:nvCxnSpPr>
        <p:spPr>
          <a:xfrm flipV="1">
            <a:off x="3375276" y="4664773"/>
            <a:ext cx="0" cy="86437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3"/>
          </p:cNvCxnSpPr>
          <p:nvPr/>
        </p:nvCxnSpPr>
        <p:spPr>
          <a:xfrm flipV="1">
            <a:off x="5311675" y="5190050"/>
            <a:ext cx="0" cy="33910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 rot="900402">
            <a:off x="1716250" y="4683728"/>
            <a:ext cx="3898225" cy="95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angular 41"/>
          <p:cNvCxnSpPr>
            <a:stCxn id="6" idx="3"/>
            <a:endCxn id="3" idx="0"/>
          </p:cNvCxnSpPr>
          <p:nvPr/>
        </p:nvCxnSpPr>
        <p:spPr>
          <a:xfrm>
            <a:off x="2249038" y="1420273"/>
            <a:ext cx="1707548" cy="884674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2249038" y="24931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2249038" y="267686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>
            <a:off x="4573240" y="249654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73240" y="2680305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2366633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2366633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>
            <a:off x="4585869" y="3605419"/>
            <a:ext cx="97454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4585869" y="3789179"/>
            <a:ext cx="974539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9" idx="3"/>
            <a:endCxn id="10" idx="3"/>
          </p:cNvCxnSpPr>
          <p:nvPr/>
        </p:nvCxnSpPr>
        <p:spPr>
          <a:xfrm>
            <a:off x="6791234" y="3694317"/>
            <a:ext cx="1617421" cy="597753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9" idx="3"/>
            <a:endCxn id="11" idx="3"/>
          </p:cNvCxnSpPr>
          <p:nvPr/>
        </p:nvCxnSpPr>
        <p:spPr>
          <a:xfrm>
            <a:off x="6791234" y="3694317"/>
            <a:ext cx="1617421" cy="1408708"/>
          </a:xfrm>
          <a:prstGeom prst="bentConnector3">
            <a:avLst>
              <a:gd name="adj1" fmla="val 11413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5" idx="1"/>
          </p:cNvCxnSpPr>
          <p:nvPr/>
        </p:nvCxnSpPr>
        <p:spPr>
          <a:xfrm flipV="1">
            <a:off x="5311675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endCxn id="14" idx="1"/>
          </p:cNvCxnSpPr>
          <p:nvPr/>
        </p:nvCxnSpPr>
        <p:spPr>
          <a:xfrm flipV="1">
            <a:off x="3375276" y="5827068"/>
            <a:ext cx="0" cy="39001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13" idx="1"/>
          </p:cNvCxnSpPr>
          <p:nvPr/>
        </p:nvCxnSpPr>
        <p:spPr>
          <a:xfrm flipV="1">
            <a:off x="1921495" y="5823627"/>
            <a:ext cx="0" cy="39345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1018210" y="6036766"/>
            <a:ext cx="5300567" cy="2665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/>
              <a:t>Host File System</a:t>
            </a:r>
          </a:p>
        </p:txBody>
      </p:sp>
      <p:grpSp>
        <p:nvGrpSpPr>
          <p:cNvPr id="76" name="Agrupar 75"/>
          <p:cNvGrpSpPr/>
          <p:nvPr/>
        </p:nvGrpSpPr>
        <p:grpSpPr>
          <a:xfrm rot="19827909">
            <a:off x="2316614" y="3026894"/>
            <a:ext cx="1092134" cy="183760"/>
            <a:chOff x="4725640" y="2648945"/>
            <a:chExt cx="1092134" cy="183760"/>
          </a:xfrm>
        </p:grpSpPr>
        <p:cxnSp>
          <p:nvCxnSpPr>
            <p:cNvPr id="74" name="Conector recto de flecha 73"/>
            <p:cNvCxnSpPr/>
            <p:nvPr/>
          </p:nvCxnSpPr>
          <p:spPr>
            <a:xfrm flipH="1">
              <a:off x="4725640" y="264894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/>
            <p:nvPr/>
          </p:nvCxnSpPr>
          <p:spPr>
            <a:xfrm>
              <a:off x="4725640" y="2832705"/>
              <a:ext cx="10921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Agrupar 78"/>
          <p:cNvGrpSpPr/>
          <p:nvPr/>
        </p:nvGrpSpPr>
        <p:grpSpPr>
          <a:xfrm rot="5400000">
            <a:off x="3630314" y="3040410"/>
            <a:ext cx="593419" cy="183761"/>
            <a:chOff x="4738269" y="3757819"/>
            <a:chExt cx="974540" cy="183760"/>
          </a:xfrm>
        </p:grpSpPr>
        <p:cxnSp>
          <p:nvCxnSpPr>
            <p:cNvPr id="77" name="Conector recto de flecha 76"/>
            <p:cNvCxnSpPr/>
            <p:nvPr/>
          </p:nvCxnSpPr>
          <p:spPr>
            <a:xfrm flipH="1">
              <a:off x="4738269" y="3757819"/>
              <a:ext cx="9745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4738269" y="3941579"/>
              <a:ext cx="9745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/>
          <p:cNvSpPr txBox="1"/>
          <p:nvPr/>
        </p:nvSpPr>
        <p:spPr>
          <a:xfrm>
            <a:off x="3916985" y="16010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INDATA</a:t>
            </a:r>
          </a:p>
          <a:p>
            <a:r>
              <a:rPr lang="es-ES" sz="600"/>
              <a:t>DATA_RQST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4789729" y="265253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  <a:p>
            <a:r>
              <a:rPr lang="es-ES" sz="600"/>
              <a:t>MONIT_RQST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284214" y="2138534"/>
            <a:ext cx="106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START / STOP</a:t>
            </a:r>
          </a:p>
          <a:p>
            <a:pPr algn="ctr"/>
            <a:r>
              <a:rPr lang="es-ES" sz="600"/>
              <a:t>TSK_PROC / TSK_RES</a:t>
            </a:r>
          </a:p>
          <a:p>
            <a:pPr algn="ctr"/>
            <a:r>
              <a:rPr lang="es-ES" sz="600"/>
              <a:t>DATA_INFO / MONIT_INFO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3979704" y="2912073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223341" y="305753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/>
              <a:t>START / STOP</a:t>
            </a:r>
          </a:p>
          <a:p>
            <a:pPr algn="r"/>
            <a:r>
              <a:rPr lang="es-ES" sz="600"/>
              <a:t>INDATA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2799365" y="3180665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1865831" y="29139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                 START / STOP</a:t>
            </a:r>
          </a:p>
          <a:p>
            <a:r>
              <a:rPr lang="es-ES" sz="600"/>
              <a:t>                   INDATA   </a:t>
            </a:r>
          </a:p>
          <a:p>
            <a:r>
              <a:rPr lang="es-ES" sz="600"/>
              <a:t>DATA_RQST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565123" y="3773499"/>
            <a:ext cx="5735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DATA_INFO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2731647" y="334218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/>
              <a:t>DATA_RQST</a:t>
            </a:r>
            <a:br>
              <a:rPr lang="es-ES" sz="600"/>
            </a:br>
            <a:r>
              <a:rPr lang="es-ES" sz="600"/>
              <a:t>TSK_RES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6836791" y="3507101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8511418" y="5169743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130739" y="1235607"/>
            <a:ext cx="6976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START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2395657" y="2650914"/>
            <a:ext cx="6719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>
                <a:solidFill>
                  <a:schemeClr val="bg2">
                    <a:lumMod val="50000"/>
                    <a:lumOff val="50000"/>
                  </a:schemeClr>
                </a:solidFill>
              </a:rPr>
              <a:t>SYSTEM STOP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4830084" y="341476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4799628" y="3774968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TSK_PROC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4790689" y="2320627"/>
            <a:ext cx="6243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MONIT_INFO</a:t>
            </a:r>
          </a:p>
        </p:txBody>
      </p:sp>
      <p:cxnSp>
        <p:nvCxnSpPr>
          <p:cNvPr id="97" name="Conector recto de flecha 96"/>
          <p:cNvCxnSpPr/>
          <p:nvPr/>
        </p:nvCxnSpPr>
        <p:spPr>
          <a:xfrm rot="1772091">
            <a:off x="4539231" y="3100723"/>
            <a:ext cx="1092134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535374" y="306238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/>
              <a:t>START /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6155" y="214726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20150701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450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6468704" y="5036952"/>
            <a:ext cx="911290" cy="578299"/>
            <a:chOff x="7224865" y="2923973"/>
            <a:chExt cx="911290" cy="578299"/>
          </a:xfrm>
        </p:grpSpPr>
        <p:cxnSp>
          <p:nvCxnSpPr>
            <p:cNvPr id="24" name="Conector recto de flecha 23"/>
            <p:cNvCxnSpPr/>
            <p:nvPr/>
          </p:nvCxnSpPr>
          <p:spPr>
            <a:xfrm flipH="1">
              <a:off x="8018531" y="3474568"/>
              <a:ext cx="117624" cy="0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23"/>
            <p:cNvCxnSpPr/>
            <p:nvPr/>
          </p:nvCxnSpPr>
          <p:spPr>
            <a:xfrm flipH="1">
              <a:off x="8018531" y="2953173"/>
              <a:ext cx="117624" cy="0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37"/>
            <p:cNvCxnSpPr/>
            <p:nvPr/>
          </p:nvCxnSpPr>
          <p:spPr>
            <a:xfrm flipV="1">
              <a:off x="8038358" y="2923973"/>
              <a:ext cx="0" cy="578299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23"/>
            <p:cNvCxnSpPr/>
            <p:nvPr/>
          </p:nvCxnSpPr>
          <p:spPr>
            <a:xfrm flipH="1" flipV="1">
              <a:off x="7224865" y="3218756"/>
              <a:ext cx="823709" cy="1"/>
            </a:xfrm>
            <a:prstGeom prst="straightConnector1">
              <a:avLst/>
            </a:prstGeom>
            <a:ln w="57150">
              <a:solidFill>
                <a:schemeClr val="tx2">
                  <a:lumMod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dirty="0" err="1"/>
              <a:t>Prototype</a:t>
            </a:r>
            <a:r>
              <a:rPr lang="es-ES" sz="2800" dirty="0"/>
              <a:t> </a:t>
            </a:r>
            <a:r>
              <a:rPr lang="es-ES" sz="2800" dirty="0" err="1"/>
              <a:t>Architecture</a:t>
            </a:r>
            <a:endParaRPr lang="es-ES" sz="2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163288" y="3152188"/>
            <a:ext cx="1235038" cy="530634"/>
            <a:chOff x="3163288" y="3152188"/>
            <a:chExt cx="1235038" cy="530634"/>
          </a:xfrm>
        </p:grpSpPr>
        <p:grpSp>
          <p:nvGrpSpPr>
            <p:cNvPr id="164" name="Group 163"/>
            <p:cNvGrpSpPr/>
            <p:nvPr/>
          </p:nvGrpSpPr>
          <p:grpSpPr>
            <a:xfrm>
              <a:off x="3163288" y="3152188"/>
              <a:ext cx="1231518" cy="530634"/>
              <a:chOff x="4906456" y="1214806"/>
              <a:chExt cx="1231518" cy="53063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3" name="Rectángulo 2"/>
            <p:cNvSpPr/>
            <p:nvPr/>
          </p:nvSpPr>
          <p:spPr>
            <a:xfrm>
              <a:off x="3167498" y="3152188"/>
              <a:ext cx="1230828" cy="530634"/>
            </a:xfrm>
            <a:prstGeom prst="rect">
              <a:avLst/>
            </a:prstGeom>
            <a:solidFill>
              <a:srgbClr val="3366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Event</a:t>
              </a:r>
              <a:r>
                <a:rPr lang="es-ES" sz="1000" b="1" dirty="0"/>
                <a:t>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EvtMng</a:t>
              </a:r>
              <a:endParaRPr lang="es-E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497949" y="3152188"/>
            <a:ext cx="1238575" cy="530636"/>
            <a:chOff x="5497949" y="3152188"/>
            <a:chExt cx="1238575" cy="530636"/>
          </a:xfrm>
        </p:grpSpPr>
        <p:grpSp>
          <p:nvGrpSpPr>
            <p:cNvPr id="188" name="Group 187"/>
            <p:cNvGrpSpPr/>
            <p:nvPr/>
          </p:nvGrpSpPr>
          <p:grpSpPr>
            <a:xfrm>
              <a:off x="5497949" y="3152190"/>
              <a:ext cx="1231518" cy="530634"/>
              <a:chOff x="4906456" y="1214806"/>
              <a:chExt cx="1231518" cy="530634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4" name="Rectángulo 3"/>
            <p:cNvSpPr/>
            <p:nvPr/>
          </p:nvSpPr>
          <p:spPr>
            <a:xfrm>
              <a:off x="5505696" y="3152188"/>
              <a:ext cx="1230828" cy="530634"/>
            </a:xfrm>
            <a:prstGeom prst="rect">
              <a:avLst/>
            </a:prstGeom>
            <a:solidFill>
              <a:srgbClr val="8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Log Manager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LogMng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166674" y="1310397"/>
            <a:ext cx="1232343" cy="533015"/>
            <a:chOff x="3166674" y="1310397"/>
            <a:chExt cx="1232343" cy="533015"/>
          </a:xfrm>
        </p:grpSpPr>
        <p:grpSp>
          <p:nvGrpSpPr>
            <p:cNvPr id="62" name="Group 61"/>
            <p:cNvGrpSpPr/>
            <p:nvPr/>
          </p:nvGrpSpPr>
          <p:grpSpPr>
            <a:xfrm>
              <a:off x="3166674" y="1312778"/>
              <a:ext cx="1232343" cy="530634"/>
              <a:chOff x="3166674" y="1312778"/>
              <a:chExt cx="1232343" cy="5306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334654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934729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167499" y="1383506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166674" y="1632778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3167364" y="1310397"/>
              <a:ext cx="1230828" cy="530634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HMI</a:t>
              </a:r>
              <a:endParaRPr lang="es-ES" sz="10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43846" y="4258628"/>
            <a:ext cx="1231518" cy="534434"/>
            <a:chOff x="843846" y="4337201"/>
            <a:chExt cx="1231518" cy="534434"/>
          </a:xfrm>
        </p:grpSpPr>
        <p:grpSp>
          <p:nvGrpSpPr>
            <p:cNvPr id="255" name="Group 254"/>
            <p:cNvGrpSpPr/>
            <p:nvPr/>
          </p:nvGrpSpPr>
          <p:grpSpPr>
            <a:xfrm>
              <a:off x="843846" y="4341001"/>
              <a:ext cx="1231518" cy="530634"/>
              <a:chOff x="4906456" y="1214806"/>
              <a:chExt cx="1231518" cy="530634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7" name="Rectángulo 6"/>
            <p:cNvSpPr/>
            <p:nvPr/>
          </p:nvSpPr>
          <p:spPr>
            <a:xfrm>
              <a:off x="844536" y="4337201"/>
              <a:ext cx="1230828" cy="530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Data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DataMng</a:t>
              </a:r>
              <a:endParaRPr lang="es-ES" sz="8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167498" y="4009541"/>
            <a:ext cx="1232710" cy="533842"/>
            <a:chOff x="3167498" y="4009541"/>
            <a:chExt cx="1232710" cy="533842"/>
          </a:xfrm>
        </p:grpSpPr>
        <p:grpSp>
          <p:nvGrpSpPr>
            <p:cNvPr id="242" name="Group 241"/>
            <p:cNvGrpSpPr/>
            <p:nvPr/>
          </p:nvGrpSpPr>
          <p:grpSpPr>
            <a:xfrm>
              <a:off x="3168690" y="4012749"/>
              <a:ext cx="1231518" cy="530634"/>
              <a:chOff x="4906456" y="1214806"/>
              <a:chExt cx="1231518" cy="5306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8" name="Rectángulo 7"/>
            <p:cNvSpPr/>
            <p:nvPr/>
          </p:nvSpPr>
          <p:spPr>
            <a:xfrm>
              <a:off x="3167498" y="4009541"/>
              <a:ext cx="1230828" cy="5306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Orchestrator</a:t>
              </a:r>
              <a:endParaRPr lang="es-ES" sz="1000" b="1" dirty="0"/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TaskOrc</a:t>
              </a:r>
              <a:endParaRPr lang="es-ES" sz="8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498639" y="4259777"/>
            <a:ext cx="1232409" cy="533850"/>
            <a:chOff x="5498639" y="4337201"/>
            <a:chExt cx="1232409" cy="533850"/>
          </a:xfrm>
        </p:grpSpPr>
        <p:grpSp>
          <p:nvGrpSpPr>
            <p:cNvPr id="201" name="Group 200"/>
            <p:cNvGrpSpPr/>
            <p:nvPr/>
          </p:nvGrpSpPr>
          <p:grpSpPr>
            <a:xfrm>
              <a:off x="5499530" y="4340417"/>
              <a:ext cx="1231518" cy="530634"/>
              <a:chOff x="4906456" y="1214806"/>
              <a:chExt cx="1231518" cy="530634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9" name="Rectángulo 8"/>
            <p:cNvSpPr/>
            <p:nvPr/>
          </p:nvSpPr>
          <p:spPr>
            <a:xfrm>
              <a:off x="5498639" y="4337201"/>
              <a:ext cx="1230828" cy="5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 Manager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TaskMng</a:t>
              </a:r>
            </a:p>
          </p:txBody>
        </p:sp>
      </p:grpSp>
      <p:sp>
        <p:nvSpPr>
          <p:cNvPr id="10" name="Rectángulo 9"/>
          <p:cNvSpPr/>
          <p:nvPr/>
        </p:nvSpPr>
        <p:spPr>
          <a:xfrm>
            <a:off x="7385153" y="4889234"/>
            <a:ext cx="1230828" cy="352342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Task</a:t>
            </a:r>
            <a:r>
              <a:rPr lang="es-ES" sz="1000" b="1" dirty="0"/>
              <a:t> </a:t>
            </a:r>
            <a:r>
              <a:rPr lang="es-ES" sz="1000" b="1" dirty="0" err="1"/>
              <a:t>Agent</a:t>
            </a:r>
            <a:r>
              <a:rPr lang="es-ES" sz="1000" b="1" dirty="0"/>
              <a:t> 1</a:t>
            </a:r>
          </a:p>
          <a:p>
            <a:pPr algn="ctr"/>
            <a:r>
              <a:rPr lang="es-ES" sz="800" dirty="0" err="1" smtClean="0"/>
              <a:t>TaskAg</a:t>
            </a:r>
            <a:endParaRPr lang="es-ES" sz="800" dirty="0"/>
          </a:p>
        </p:txBody>
      </p:sp>
      <p:sp>
        <p:nvSpPr>
          <p:cNvPr id="11" name="Rectángulo 10"/>
          <p:cNvSpPr/>
          <p:nvPr/>
        </p:nvSpPr>
        <p:spPr>
          <a:xfrm>
            <a:off x="7385153" y="5410629"/>
            <a:ext cx="1230828" cy="352342"/>
          </a:xfrm>
          <a:prstGeom prst="rect">
            <a:avLst/>
          </a:prstGeom>
          <a:solidFill>
            <a:srgbClr val="66006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b="1" dirty="0" err="1"/>
              <a:t>Task</a:t>
            </a:r>
            <a:r>
              <a:rPr lang="es-ES" sz="1000" b="1" dirty="0"/>
              <a:t> </a:t>
            </a:r>
            <a:r>
              <a:rPr lang="es-ES" sz="1000" b="1" dirty="0" err="1"/>
              <a:t>Agent</a:t>
            </a:r>
            <a:r>
              <a:rPr lang="es-ES" sz="1000" b="1" dirty="0"/>
              <a:t> N</a:t>
            </a:r>
          </a:p>
          <a:p>
            <a:pPr algn="ctr"/>
            <a:r>
              <a:rPr lang="es-ES" sz="800" dirty="0" err="1" smtClean="0"/>
              <a:t>TaskAg</a:t>
            </a:r>
            <a:endParaRPr lang="es-ES" sz="800" dirty="0"/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2590092" y="572525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4043873" y="5728691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5980272" y="5728691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Docker Processing Element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836800" y="5090908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487844" y="5668897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…</a:t>
            </a:r>
          </a:p>
        </p:txBody>
      </p:sp>
      <p:cxnSp>
        <p:nvCxnSpPr>
          <p:cNvPr id="32" name="Conector recto de flecha 31"/>
          <p:cNvCxnSpPr>
            <a:stCxn id="13" idx="3"/>
          </p:cNvCxnSpPr>
          <p:nvPr/>
        </p:nvCxnSpPr>
        <p:spPr>
          <a:xfrm flipH="1" flipV="1">
            <a:off x="3233720" y="5389591"/>
            <a:ext cx="1" cy="335659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4" idx="3"/>
          </p:cNvCxnSpPr>
          <p:nvPr/>
        </p:nvCxnSpPr>
        <p:spPr>
          <a:xfrm flipV="1">
            <a:off x="4687502" y="5428766"/>
            <a:ext cx="0" cy="299925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3"/>
          </p:cNvCxnSpPr>
          <p:nvPr/>
        </p:nvCxnSpPr>
        <p:spPr>
          <a:xfrm flipV="1">
            <a:off x="6623901" y="5389591"/>
            <a:ext cx="0" cy="33910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118" idx="1"/>
            <a:endCxn id="3" idx="1"/>
          </p:cNvCxnSpPr>
          <p:nvPr/>
        </p:nvCxnSpPr>
        <p:spPr>
          <a:xfrm rot="10800000" flipH="1" flipV="1">
            <a:off x="3166674" y="1704755"/>
            <a:ext cx="824" cy="1712749"/>
          </a:xfrm>
          <a:prstGeom prst="bentConnector3">
            <a:avLst>
              <a:gd name="adj1" fmla="val -27742718"/>
            </a:avLst>
          </a:prstGeom>
          <a:ln w="6350">
            <a:solidFill>
              <a:schemeClr val="accent6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172" idx="3"/>
            <a:endCxn id="192" idx="1"/>
          </p:cNvCxnSpPr>
          <p:nvPr/>
        </p:nvCxnSpPr>
        <p:spPr>
          <a:xfrm>
            <a:off x="4394806" y="3501930"/>
            <a:ext cx="1103143" cy="2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246" idx="1"/>
            <a:endCxn id="258" idx="3"/>
          </p:cNvCxnSpPr>
          <p:nvPr/>
        </p:nvCxnSpPr>
        <p:spPr>
          <a:xfrm flipH="1">
            <a:off x="2075364" y="4362491"/>
            <a:ext cx="1093326" cy="407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60" idx="3"/>
            <a:endCxn id="248" idx="1"/>
          </p:cNvCxnSpPr>
          <p:nvPr/>
        </p:nvCxnSpPr>
        <p:spPr>
          <a:xfrm flipV="1">
            <a:off x="2075364" y="4442914"/>
            <a:ext cx="1093326" cy="407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9" idx="3"/>
            <a:endCxn id="10" idx="3"/>
          </p:cNvCxnSpPr>
          <p:nvPr/>
        </p:nvCxnSpPr>
        <p:spPr>
          <a:xfrm>
            <a:off x="6729467" y="4525094"/>
            <a:ext cx="1886514" cy="540311"/>
          </a:xfrm>
          <a:prstGeom prst="bentConnector3">
            <a:avLst>
              <a:gd name="adj1" fmla="val 112118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9" idx="3"/>
            <a:endCxn id="11" idx="3"/>
          </p:cNvCxnSpPr>
          <p:nvPr/>
        </p:nvCxnSpPr>
        <p:spPr>
          <a:xfrm>
            <a:off x="6729467" y="4525094"/>
            <a:ext cx="1886514" cy="1061706"/>
          </a:xfrm>
          <a:prstGeom prst="bentConnector3">
            <a:avLst>
              <a:gd name="adj1" fmla="val 112118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5" idx="1"/>
          </p:cNvCxnSpPr>
          <p:nvPr/>
        </p:nvCxnSpPr>
        <p:spPr>
          <a:xfrm flipV="1">
            <a:off x="6623901" y="6026609"/>
            <a:ext cx="0" cy="39001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endCxn id="14" idx="1"/>
          </p:cNvCxnSpPr>
          <p:nvPr/>
        </p:nvCxnSpPr>
        <p:spPr>
          <a:xfrm flipV="1">
            <a:off x="4687502" y="6026609"/>
            <a:ext cx="0" cy="39001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13" idx="1"/>
          </p:cNvCxnSpPr>
          <p:nvPr/>
        </p:nvCxnSpPr>
        <p:spPr>
          <a:xfrm flipV="1">
            <a:off x="3233721" y="6023168"/>
            <a:ext cx="0" cy="393457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2330436" y="6160107"/>
            <a:ext cx="5300567" cy="2665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Host File </a:t>
            </a:r>
            <a:r>
              <a:rPr lang="es-ES" sz="1000" dirty="0" err="1"/>
              <a:t>System</a:t>
            </a:r>
            <a:endParaRPr lang="es-ES" sz="1000" dirty="0"/>
          </a:p>
        </p:txBody>
      </p:sp>
      <p:cxnSp>
        <p:nvCxnSpPr>
          <p:cNvPr id="78" name="Conector recto de flecha 77"/>
          <p:cNvCxnSpPr>
            <a:stCxn id="3" idx="2"/>
            <a:endCxn id="8" idx="0"/>
          </p:cNvCxnSpPr>
          <p:nvPr/>
        </p:nvCxnSpPr>
        <p:spPr>
          <a:xfrm>
            <a:off x="3782912" y="3682822"/>
            <a:ext cx="0" cy="326719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284102" y="2916339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</a:t>
            </a:r>
            <a:endParaRPr lang="es-ES" sz="6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4661775" y="3363562"/>
            <a:ext cx="6591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600" dirty="0"/>
              <a:t>START / STOP</a:t>
            </a:r>
          </a:p>
          <a:p>
            <a:r>
              <a:rPr lang="es-ES" sz="600" dirty="0" smtClean="0"/>
              <a:t>DATA_INFO</a:t>
            </a:r>
            <a:endParaRPr lang="es-ES" sz="6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3736019" y="1914302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194326" y="3775393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2191882" y="3674284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START </a:t>
            </a:r>
            <a:r>
              <a:rPr lang="es-ES" sz="600" dirty="0"/>
              <a:t>/ STOP</a:t>
            </a:r>
          </a:p>
          <a:p>
            <a:r>
              <a:rPr lang="es-ES" sz="600" dirty="0" smtClean="0"/>
              <a:t>   INDATA </a:t>
            </a:r>
            <a:endParaRPr lang="es-ES" sz="6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202545" y="4387702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DATA_INFO / </a:t>
            </a:r>
            <a:r>
              <a:rPr lang="es-ES" sz="600" dirty="0"/>
              <a:t>INDATA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2100165" y="4235572"/>
            <a:ext cx="1008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 smtClean="0"/>
              <a:t>DATA_RQST / TSK_PROC</a:t>
            </a:r>
            <a:endParaRPr lang="es-ES" sz="6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6720273" y="4372435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8557149" y="5615251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2647923" y="1555813"/>
            <a:ext cx="535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SYSSTART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3258454" y="2793526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SYSSTOP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641151" y="4545181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4626482" y="4306102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cxnSp>
        <p:nvCxnSpPr>
          <p:cNvPr id="97" name="Conector recto de flecha 96"/>
          <p:cNvCxnSpPr>
            <a:stCxn id="174" idx="3"/>
            <a:endCxn id="212" idx="0"/>
          </p:cNvCxnSpPr>
          <p:nvPr/>
        </p:nvCxnSpPr>
        <p:spPr>
          <a:xfrm>
            <a:off x="4394806" y="3582353"/>
            <a:ext cx="1220896" cy="680640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CuadroTexto 98"/>
          <p:cNvSpPr txBox="1"/>
          <p:nvPr/>
        </p:nvSpPr>
        <p:spPr>
          <a:xfrm>
            <a:off x="4929184" y="3787708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START /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6155" y="214726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20150731</a:t>
            </a:r>
            <a:endParaRPr lang="es-ES" sz="1100" dirty="0"/>
          </a:p>
        </p:txBody>
      </p:sp>
      <p:cxnSp>
        <p:nvCxnSpPr>
          <p:cNvPr id="65" name="Conector angular 41"/>
          <p:cNvCxnSpPr>
            <a:stCxn id="160" idx="2"/>
            <a:endCxn id="183" idx="0"/>
          </p:cNvCxnSpPr>
          <p:nvPr/>
        </p:nvCxnSpPr>
        <p:spPr>
          <a:xfrm rot="16200000" flipH="1">
            <a:off x="3464701" y="2937758"/>
            <a:ext cx="428857" cy="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Conector recto de flecha 48"/>
          <p:cNvCxnSpPr>
            <a:stCxn id="207" idx="1"/>
            <a:endCxn id="261" idx="3"/>
          </p:cNvCxnSpPr>
          <p:nvPr/>
        </p:nvCxnSpPr>
        <p:spPr>
          <a:xfrm flipH="1" flipV="1">
            <a:off x="2075364" y="4692593"/>
            <a:ext cx="3424166" cy="565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de flecha 49"/>
          <p:cNvCxnSpPr>
            <a:stCxn id="248" idx="3"/>
            <a:endCxn id="206" idx="1"/>
          </p:cNvCxnSpPr>
          <p:nvPr/>
        </p:nvCxnSpPr>
        <p:spPr>
          <a:xfrm>
            <a:off x="4400208" y="4442914"/>
            <a:ext cx="1099322" cy="972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77685" y="5065405"/>
            <a:ext cx="4130491" cy="5213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Conector recto de flecha 96"/>
          <p:cNvCxnSpPr>
            <a:stCxn id="174" idx="1"/>
            <a:endCxn id="265" idx="0"/>
          </p:cNvCxnSpPr>
          <p:nvPr/>
        </p:nvCxnSpPr>
        <p:spPr>
          <a:xfrm flipH="1">
            <a:off x="1959192" y="3582353"/>
            <a:ext cx="1204096" cy="680075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Conector recto de flecha 47"/>
          <p:cNvCxnSpPr>
            <a:stCxn id="6" idx="2"/>
            <a:endCxn id="5" idx="0"/>
          </p:cNvCxnSpPr>
          <p:nvPr/>
        </p:nvCxnSpPr>
        <p:spPr>
          <a:xfrm flipH="1">
            <a:off x="3778016" y="1841031"/>
            <a:ext cx="4762" cy="35166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Flowchart: Magnetic Disk 136"/>
          <p:cNvSpPr/>
          <p:nvPr/>
        </p:nvSpPr>
        <p:spPr>
          <a:xfrm>
            <a:off x="1124194" y="2625920"/>
            <a:ext cx="671512" cy="116069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DB</a:t>
            </a:r>
            <a:endParaRPr lang="es-ES" b="1" dirty="0"/>
          </a:p>
        </p:txBody>
      </p:sp>
      <p:cxnSp>
        <p:nvCxnSpPr>
          <p:cNvPr id="140" name="Conector recto de flecha 77"/>
          <p:cNvCxnSpPr>
            <a:stCxn id="7" idx="0"/>
            <a:endCxn id="137" idx="3"/>
          </p:cNvCxnSpPr>
          <p:nvPr/>
        </p:nvCxnSpPr>
        <p:spPr>
          <a:xfrm flipV="1">
            <a:off x="1459950" y="3786618"/>
            <a:ext cx="0" cy="472010"/>
          </a:xfrm>
          <a:prstGeom prst="straightConnector1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6" name="Hexagon 165"/>
          <p:cNvSpPr/>
          <p:nvPr/>
        </p:nvSpPr>
        <p:spPr>
          <a:xfrm>
            <a:off x="355050" y="5400208"/>
            <a:ext cx="1104900" cy="8929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Central (External) Archive</a:t>
            </a:r>
            <a:endParaRPr lang="es-ES" sz="1000" b="1" dirty="0"/>
          </a:p>
        </p:txBody>
      </p:sp>
      <p:sp>
        <p:nvSpPr>
          <p:cNvPr id="167" name="Freeform 166"/>
          <p:cNvSpPr/>
          <p:nvPr/>
        </p:nvSpPr>
        <p:spPr>
          <a:xfrm>
            <a:off x="889488" y="4890695"/>
            <a:ext cx="234706" cy="472553"/>
          </a:xfrm>
          <a:custGeom>
            <a:avLst/>
            <a:gdLst>
              <a:gd name="connsiteX0" fmla="*/ 501650 w 501650"/>
              <a:gd name="connsiteY0" fmla="*/ 0 h 736600"/>
              <a:gd name="connsiteX1" fmla="*/ 139700 w 501650"/>
              <a:gd name="connsiteY1" fmla="*/ 406400 h 736600"/>
              <a:gd name="connsiteX2" fmla="*/ 304800 w 501650"/>
              <a:gd name="connsiteY2" fmla="*/ 406400 h 736600"/>
              <a:gd name="connsiteX3" fmla="*/ 0 w 501650"/>
              <a:gd name="connsiteY3" fmla="*/ 736600 h 736600"/>
              <a:gd name="connsiteX4" fmla="*/ 0 w 501650"/>
              <a:gd name="connsiteY4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50" h="736600">
                <a:moveTo>
                  <a:pt x="501650" y="0"/>
                </a:moveTo>
                <a:lnTo>
                  <a:pt x="139700" y="406400"/>
                </a:lnTo>
                <a:lnTo>
                  <a:pt x="304800" y="406400"/>
                </a:lnTo>
                <a:lnTo>
                  <a:pt x="0" y="736600"/>
                </a:lnTo>
                <a:lnTo>
                  <a:pt x="0" y="736600"/>
                </a:lnTo>
              </a:path>
            </a:pathLst>
          </a:custGeom>
          <a:noFill/>
          <a:ln w="12700">
            <a:solidFill>
              <a:schemeClr val="tx1">
                <a:lumMod val="65000"/>
              </a:schemeClr>
            </a:solidFill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9" name="Group 178"/>
          <p:cNvGrpSpPr/>
          <p:nvPr/>
        </p:nvGrpSpPr>
        <p:grpSpPr>
          <a:xfrm>
            <a:off x="7113573" y="1212962"/>
            <a:ext cx="1814050" cy="764367"/>
            <a:chOff x="7253750" y="1465313"/>
            <a:chExt cx="1814050" cy="764367"/>
          </a:xfrm>
        </p:grpSpPr>
        <p:sp>
          <p:nvSpPr>
            <p:cNvPr id="159" name="Rectangle 158"/>
            <p:cNvSpPr/>
            <p:nvPr/>
          </p:nvSpPr>
          <p:spPr>
            <a:xfrm>
              <a:off x="7253750" y="1465313"/>
              <a:ext cx="1814050" cy="764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7379993" y="1598735"/>
              <a:ext cx="251009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81"/>
            <p:cNvSpPr txBox="1"/>
            <p:nvPr/>
          </p:nvSpPr>
          <p:spPr>
            <a:xfrm>
              <a:off x="7588384" y="1489829"/>
              <a:ext cx="94448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Indirect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communication</a:t>
              </a:r>
              <a:endParaRPr lang="es-ES" sz="6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7379993" y="1701855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adroTexto 81"/>
            <p:cNvSpPr txBox="1"/>
            <p:nvPr/>
          </p:nvSpPr>
          <p:spPr>
            <a:xfrm>
              <a:off x="7588384" y="1595146"/>
              <a:ext cx="8835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Message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transmission</a:t>
              </a:r>
              <a:endParaRPr lang="es-ES" sz="6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7379993" y="1908095"/>
              <a:ext cx="25100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adroTexto 81"/>
            <p:cNvSpPr txBox="1"/>
            <p:nvPr/>
          </p:nvSpPr>
          <p:spPr>
            <a:xfrm>
              <a:off x="7588384" y="1805780"/>
              <a:ext cx="103265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Database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storage</a:t>
              </a:r>
              <a:r>
                <a:rPr lang="es-ES" sz="600" dirty="0" smtClean="0"/>
                <a:t>/</a:t>
              </a:r>
              <a:r>
                <a:rPr lang="es-ES" sz="600" dirty="0" err="1" smtClean="0"/>
                <a:t>retrieval</a:t>
              </a:r>
              <a:endParaRPr lang="es-ES" sz="600" dirty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7379993" y="2011215"/>
              <a:ext cx="251009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CuadroTexto 81"/>
            <p:cNvSpPr txBox="1"/>
            <p:nvPr/>
          </p:nvSpPr>
          <p:spPr>
            <a:xfrm>
              <a:off x="7588384" y="1911097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Direct reference</a:t>
              </a:r>
              <a:endParaRPr lang="es-ES" sz="6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79993" y="2114334"/>
              <a:ext cx="251009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81"/>
            <p:cNvSpPr txBox="1"/>
            <p:nvPr/>
          </p:nvSpPr>
          <p:spPr>
            <a:xfrm>
              <a:off x="7588384" y="2016413"/>
              <a:ext cx="10999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Communication with archive</a:t>
              </a:r>
              <a:endParaRPr lang="es-ES" sz="600" dirty="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7379097" y="1804975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uadroTexto 81"/>
            <p:cNvSpPr txBox="1"/>
            <p:nvPr/>
          </p:nvSpPr>
          <p:spPr>
            <a:xfrm>
              <a:off x="7587488" y="1700463"/>
              <a:ext cx="1410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Message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transmission</a:t>
              </a:r>
              <a:r>
                <a:rPr lang="es-ES" sz="600" dirty="0" smtClean="0"/>
                <a:t> (to be removed)</a:t>
              </a:r>
              <a:endParaRPr lang="es-ES" sz="600" dirty="0"/>
            </a:p>
          </p:txBody>
        </p:sp>
      </p:grpSp>
      <p:cxnSp>
        <p:nvCxnSpPr>
          <p:cNvPr id="180" name="Conector recto de flecha 96"/>
          <p:cNvCxnSpPr>
            <a:stCxn id="204" idx="1"/>
            <a:endCxn id="184" idx="2"/>
          </p:cNvCxnSpPr>
          <p:nvPr/>
        </p:nvCxnSpPr>
        <p:spPr>
          <a:xfrm flipH="1" flipV="1">
            <a:off x="4278634" y="3682822"/>
            <a:ext cx="1220896" cy="680641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1" name="CuadroTexto 92"/>
          <p:cNvSpPr txBox="1"/>
          <p:nvPr/>
        </p:nvSpPr>
        <p:spPr>
          <a:xfrm>
            <a:off x="4505681" y="397385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82" name="Conector recto de flecha 96"/>
          <p:cNvCxnSpPr>
            <a:stCxn id="187" idx="0"/>
            <a:endCxn id="163" idx="2"/>
          </p:cNvCxnSpPr>
          <p:nvPr/>
        </p:nvCxnSpPr>
        <p:spPr>
          <a:xfrm flipH="1" flipV="1">
            <a:off x="3878963" y="2723331"/>
            <a:ext cx="2" cy="428857"/>
          </a:xfrm>
          <a:prstGeom prst="straightConnector1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6" name="CuadroTexto 92"/>
          <p:cNvSpPr txBox="1"/>
          <p:nvPr/>
        </p:nvSpPr>
        <p:spPr>
          <a:xfrm>
            <a:off x="3820560" y="2914587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03" name="Conector angular 41"/>
          <p:cNvCxnSpPr>
            <a:stCxn id="137" idx="1"/>
            <a:endCxn id="117" idx="1"/>
          </p:cNvCxnSpPr>
          <p:nvPr/>
        </p:nvCxnSpPr>
        <p:spPr>
          <a:xfrm rot="5400000" flipH="1" flipV="1">
            <a:off x="1728506" y="1186928"/>
            <a:ext cx="1170436" cy="1707549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3162602" y="2192697"/>
            <a:ext cx="1232202" cy="530634"/>
            <a:chOff x="3167364" y="2192697"/>
            <a:chExt cx="1232202" cy="530634"/>
          </a:xfrm>
        </p:grpSpPr>
        <p:grpSp>
          <p:nvGrpSpPr>
            <p:cNvPr id="139" name="Group 138"/>
            <p:cNvGrpSpPr/>
            <p:nvPr/>
          </p:nvGrpSpPr>
          <p:grpSpPr>
            <a:xfrm>
              <a:off x="3168048" y="2192697"/>
              <a:ext cx="1231518" cy="530634"/>
              <a:chOff x="4906456" y="1214806"/>
              <a:chExt cx="1231518" cy="53063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5" name="Rectángulo 4"/>
            <p:cNvSpPr/>
            <p:nvPr/>
          </p:nvSpPr>
          <p:spPr>
            <a:xfrm>
              <a:off x="3167364" y="2192697"/>
              <a:ext cx="1230828" cy="5306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 Proxy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HMIProxy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2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5965190" y="4718381"/>
            <a:ext cx="2964973" cy="1860219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Processing Node(s)</a:t>
            </a:r>
            <a:endParaRPr lang="es-ES" sz="800" b="1" dirty="0"/>
          </a:p>
        </p:txBody>
      </p:sp>
      <p:sp>
        <p:nvSpPr>
          <p:cNvPr id="224" name="Rectangle 223"/>
          <p:cNvSpPr/>
          <p:nvPr/>
        </p:nvSpPr>
        <p:spPr>
          <a:xfrm>
            <a:off x="5888990" y="4667581"/>
            <a:ext cx="2964973" cy="1860219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Processing Node(s)</a:t>
            </a:r>
            <a:endParaRPr lang="es-ES" sz="800" b="1" dirty="0"/>
          </a:p>
        </p:txBody>
      </p:sp>
      <p:sp>
        <p:nvSpPr>
          <p:cNvPr id="344" name="Rectangle 343"/>
          <p:cNvSpPr/>
          <p:nvPr/>
        </p:nvSpPr>
        <p:spPr>
          <a:xfrm>
            <a:off x="-1481707" y="6613304"/>
            <a:ext cx="5435705" cy="4741861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18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Main Host</a:t>
            </a:r>
            <a:endParaRPr lang="es-ES" sz="800" b="1" dirty="0"/>
          </a:p>
        </p:txBody>
      </p:sp>
      <p:sp>
        <p:nvSpPr>
          <p:cNvPr id="299" name="Rectangle 298"/>
          <p:cNvSpPr/>
          <p:nvPr/>
        </p:nvSpPr>
        <p:spPr>
          <a:xfrm>
            <a:off x="5825490" y="4616781"/>
            <a:ext cx="2964973" cy="1860219"/>
          </a:xfrm>
          <a:prstGeom prst="rect">
            <a:avLst/>
          </a:prstGeom>
          <a:gradFill>
            <a:gsLst>
              <a:gs pos="1000">
                <a:schemeClr val="bg2">
                  <a:lumMod val="90000"/>
                  <a:lumOff val="10000"/>
                </a:schemeClr>
              </a:gs>
              <a:gs pos="100000">
                <a:schemeClr val="bg1"/>
              </a:gs>
            </a:gsLst>
            <a:lin ang="7200000" scaled="0"/>
          </a:gra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800" b="1" dirty="0" smtClean="0"/>
              <a:t>Processing Node(s)</a:t>
            </a:r>
            <a:endParaRPr lang="es-ES" sz="800" b="1" dirty="0"/>
          </a:p>
        </p:txBody>
      </p:sp>
      <p:sp>
        <p:nvSpPr>
          <p:cNvPr id="27" name="Rectangle 26"/>
          <p:cNvSpPr/>
          <p:nvPr/>
        </p:nvSpPr>
        <p:spPr>
          <a:xfrm>
            <a:off x="6999715" y="4703279"/>
            <a:ext cx="456934" cy="15768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ortar rectángulo de esquina diagonal 12"/>
          <p:cNvSpPr/>
          <p:nvPr/>
        </p:nvSpPr>
        <p:spPr>
          <a:xfrm>
            <a:off x="7357421" y="4792146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Docker</a:t>
            </a:r>
            <a:r>
              <a:rPr lang="es-ES" sz="800" dirty="0"/>
              <a:t> </a:t>
            </a:r>
            <a:r>
              <a:rPr lang="es-ES" sz="800" dirty="0" err="1"/>
              <a:t>Processing</a:t>
            </a:r>
            <a:r>
              <a:rPr lang="es-ES" sz="800" dirty="0"/>
              <a:t> </a:t>
            </a:r>
            <a:r>
              <a:rPr lang="es-ES" sz="800" dirty="0" err="1"/>
              <a:t>Element</a:t>
            </a:r>
            <a:r>
              <a:rPr lang="es-ES" sz="800" dirty="0"/>
              <a:t> 1</a:t>
            </a:r>
          </a:p>
        </p:txBody>
      </p:sp>
      <p:sp>
        <p:nvSpPr>
          <p:cNvPr id="14" name="Recortar rectángulo de esquina diagonal 13"/>
          <p:cNvSpPr/>
          <p:nvPr/>
        </p:nvSpPr>
        <p:spPr>
          <a:xfrm>
            <a:off x="7357421" y="5210205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Docker</a:t>
            </a:r>
            <a:r>
              <a:rPr lang="es-ES" sz="800" dirty="0"/>
              <a:t> </a:t>
            </a:r>
            <a:r>
              <a:rPr lang="es-ES" sz="800" dirty="0" err="1"/>
              <a:t>Processing</a:t>
            </a:r>
            <a:r>
              <a:rPr lang="es-ES" sz="800" dirty="0"/>
              <a:t> </a:t>
            </a:r>
            <a:r>
              <a:rPr lang="es-ES" sz="800" dirty="0" err="1"/>
              <a:t>Element</a:t>
            </a:r>
            <a:r>
              <a:rPr lang="es-ES" sz="800" dirty="0"/>
              <a:t> 2</a:t>
            </a:r>
          </a:p>
        </p:txBody>
      </p:sp>
      <p:sp>
        <p:nvSpPr>
          <p:cNvPr id="15" name="Recortar rectángulo de esquina diagonal 14"/>
          <p:cNvSpPr/>
          <p:nvPr/>
        </p:nvSpPr>
        <p:spPr>
          <a:xfrm>
            <a:off x="7357421" y="5906510"/>
            <a:ext cx="1287257" cy="29791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/>
              <a:t>Docker</a:t>
            </a:r>
            <a:r>
              <a:rPr lang="es-ES" sz="800" dirty="0"/>
              <a:t> </a:t>
            </a:r>
            <a:r>
              <a:rPr lang="es-ES" sz="800" dirty="0" err="1"/>
              <a:t>Processing</a:t>
            </a:r>
            <a:r>
              <a:rPr lang="es-ES" sz="800" dirty="0"/>
              <a:t> </a:t>
            </a:r>
            <a:r>
              <a:rPr lang="es-ES" sz="800" dirty="0" err="1"/>
              <a:t>Element</a:t>
            </a:r>
            <a:r>
              <a:rPr lang="es-ES" sz="800" dirty="0"/>
              <a:t> M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376300" y="5205208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817251" y="5502830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…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dirty="0" err="1"/>
              <a:t>Prototype</a:t>
            </a:r>
            <a:r>
              <a:rPr lang="es-ES" sz="2800" dirty="0"/>
              <a:t> </a:t>
            </a:r>
            <a:r>
              <a:rPr lang="es-ES" sz="2800" dirty="0" err="1"/>
              <a:t>Architecture</a:t>
            </a:r>
            <a:endParaRPr lang="es-ES" sz="28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105347" y="3152188"/>
            <a:ext cx="1235038" cy="530634"/>
            <a:chOff x="3163288" y="3152188"/>
            <a:chExt cx="1235038" cy="530634"/>
          </a:xfrm>
        </p:grpSpPr>
        <p:grpSp>
          <p:nvGrpSpPr>
            <p:cNvPr id="164" name="Group 163"/>
            <p:cNvGrpSpPr/>
            <p:nvPr/>
          </p:nvGrpSpPr>
          <p:grpSpPr>
            <a:xfrm>
              <a:off x="3163288" y="3152188"/>
              <a:ext cx="1231518" cy="530634"/>
              <a:chOff x="4906456" y="1214806"/>
              <a:chExt cx="1231518" cy="53063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3" name="Rectángulo 2"/>
            <p:cNvSpPr/>
            <p:nvPr/>
          </p:nvSpPr>
          <p:spPr>
            <a:xfrm>
              <a:off x="3167498" y="3152188"/>
              <a:ext cx="1230828" cy="530634"/>
            </a:xfrm>
            <a:prstGeom prst="rect">
              <a:avLst/>
            </a:prstGeom>
            <a:solidFill>
              <a:srgbClr val="3366FF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Event</a:t>
              </a:r>
              <a:r>
                <a:rPr lang="es-ES" sz="1000" b="1" dirty="0"/>
                <a:t>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EvtMng</a:t>
              </a:r>
              <a:endParaRPr lang="es-ES" sz="8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440104" y="2815638"/>
            <a:ext cx="1238575" cy="530636"/>
            <a:chOff x="5497949" y="3152188"/>
            <a:chExt cx="1238575" cy="530636"/>
          </a:xfrm>
        </p:grpSpPr>
        <p:grpSp>
          <p:nvGrpSpPr>
            <p:cNvPr id="188" name="Group 187"/>
            <p:cNvGrpSpPr/>
            <p:nvPr/>
          </p:nvGrpSpPr>
          <p:grpSpPr>
            <a:xfrm>
              <a:off x="5497949" y="3152190"/>
              <a:ext cx="1231518" cy="530634"/>
              <a:chOff x="4906456" y="1214806"/>
              <a:chExt cx="1231518" cy="530634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4" name="Rectángulo 3"/>
            <p:cNvSpPr/>
            <p:nvPr/>
          </p:nvSpPr>
          <p:spPr>
            <a:xfrm>
              <a:off x="5505696" y="3152188"/>
              <a:ext cx="1230828" cy="530634"/>
            </a:xfrm>
            <a:prstGeom prst="rect">
              <a:avLst/>
            </a:prstGeom>
            <a:solidFill>
              <a:srgbClr val="8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Log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LogMng</a:t>
              </a:r>
              <a:endParaRPr lang="es-ES" sz="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06695" y="1310397"/>
            <a:ext cx="1232343" cy="533015"/>
            <a:chOff x="3166674" y="1310397"/>
            <a:chExt cx="1232343" cy="533015"/>
          </a:xfrm>
        </p:grpSpPr>
        <p:grpSp>
          <p:nvGrpSpPr>
            <p:cNvPr id="62" name="Group 61"/>
            <p:cNvGrpSpPr/>
            <p:nvPr/>
          </p:nvGrpSpPr>
          <p:grpSpPr>
            <a:xfrm>
              <a:off x="3166674" y="1312778"/>
              <a:ext cx="1232343" cy="530634"/>
              <a:chOff x="3166674" y="1312778"/>
              <a:chExt cx="1232343" cy="5306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334654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934729" y="1312778"/>
                <a:ext cx="311888" cy="530634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167499" y="1383506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166674" y="1632778"/>
                <a:ext cx="1231518" cy="143955"/>
              </a:xfrm>
              <a:prstGeom prst="rect">
                <a:avLst/>
              </a:prstGeom>
              <a:solidFill>
                <a:schemeClr val="bg2"/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3167364" y="1310397"/>
              <a:ext cx="1230828" cy="530634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HMI</a:t>
              </a:r>
              <a:endParaRPr lang="es-ES" sz="10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443632" y="3928564"/>
            <a:ext cx="1231518" cy="534434"/>
            <a:chOff x="843846" y="4337201"/>
            <a:chExt cx="1231518" cy="534434"/>
          </a:xfrm>
        </p:grpSpPr>
        <p:grpSp>
          <p:nvGrpSpPr>
            <p:cNvPr id="255" name="Group 254"/>
            <p:cNvGrpSpPr/>
            <p:nvPr/>
          </p:nvGrpSpPr>
          <p:grpSpPr>
            <a:xfrm>
              <a:off x="843846" y="4341001"/>
              <a:ext cx="1231518" cy="530634"/>
              <a:chOff x="4906456" y="1214806"/>
              <a:chExt cx="1231518" cy="530634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7" name="Rectángulo 6"/>
            <p:cNvSpPr/>
            <p:nvPr/>
          </p:nvSpPr>
          <p:spPr>
            <a:xfrm>
              <a:off x="844536" y="4337201"/>
              <a:ext cx="1230828" cy="530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/>
                <a:t>Data Manager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DataMng</a:t>
              </a:r>
              <a:endParaRPr lang="es-ES" sz="8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443187" y="4916279"/>
            <a:ext cx="1232409" cy="533850"/>
            <a:chOff x="5498639" y="4337201"/>
            <a:chExt cx="1232409" cy="533850"/>
          </a:xfrm>
        </p:grpSpPr>
        <p:grpSp>
          <p:nvGrpSpPr>
            <p:cNvPr id="201" name="Group 200"/>
            <p:cNvGrpSpPr/>
            <p:nvPr/>
          </p:nvGrpSpPr>
          <p:grpSpPr>
            <a:xfrm>
              <a:off x="5499530" y="4340417"/>
              <a:ext cx="1231518" cy="530634"/>
              <a:chOff x="4906456" y="1214806"/>
              <a:chExt cx="1231518" cy="530634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9" name="Rectángulo 8"/>
            <p:cNvSpPr/>
            <p:nvPr/>
          </p:nvSpPr>
          <p:spPr>
            <a:xfrm>
              <a:off x="5498639" y="4337201"/>
              <a:ext cx="1230828" cy="5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Task Manager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TaskMng</a:t>
              </a:r>
            </a:p>
          </p:txBody>
        </p:sp>
      </p:grpSp>
      <p:cxnSp>
        <p:nvCxnSpPr>
          <p:cNvPr id="42" name="Conector angular 41"/>
          <p:cNvCxnSpPr>
            <a:stCxn id="118" idx="1"/>
            <a:endCxn id="171" idx="1"/>
          </p:cNvCxnSpPr>
          <p:nvPr/>
        </p:nvCxnSpPr>
        <p:spPr>
          <a:xfrm rot="10800000" flipV="1">
            <a:off x="1105347" y="1704756"/>
            <a:ext cx="1348" cy="1547902"/>
          </a:xfrm>
          <a:prstGeom prst="bentConnector3">
            <a:avLst>
              <a:gd name="adj1" fmla="val 17058457"/>
            </a:avLst>
          </a:prstGeom>
          <a:ln w="6350">
            <a:solidFill>
              <a:schemeClr val="accent6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245" idx="3"/>
            <a:endCxn id="260" idx="1"/>
          </p:cNvCxnSpPr>
          <p:nvPr/>
        </p:nvCxnSpPr>
        <p:spPr>
          <a:xfrm>
            <a:off x="2340412" y="4113219"/>
            <a:ext cx="1103220" cy="3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95000"/>
              </a:schemeClr>
            </a:solidFill>
            <a:headEnd type="stealth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61" idx="1"/>
            <a:endCxn id="246" idx="3"/>
          </p:cNvCxnSpPr>
          <p:nvPr/>
        </p:nvCxnSpPr>
        <p:spPr>
          <a:xfrm rot="10800000">
            <a:off x="2340412" y="4362491"/>
            <a:ext cx="1103220" cy="38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204" idx="3"/>
            <a:endCxn id="218" idx="1"/>
          </p:cNvCxnSpPr>
          <p:nvPr/>
        </p:nvCxnSpPr>
        <p:spPr>
          <a:xfrm flipV="1">
            <a:off x="4675596" y="4991307"/>
            <a:ext cx="1249057" cy="28658"/>
          </a:xfrm>
          <a:prstGeom prst="bentConnector3">
            <a:avLst>
              <a:gd name="adj1" fmla="val 39515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stCxn id="205" idx="3"/>
            <a:endCxn id="222" idx="1"/>
          </p:cNvCxnSpPr>
          <p:nvPr/>
        </p:nvCxnSpPr>
        <p:spPr>
          <a:xfrm>
            <a:off x="4675596" y="5269237"/>
            <a:ext cx="1249057" cy="660080"/>
          </a:xfrm>
          <a:prstGeom prst="bentConnector3">
            <a:avLst>
              <a:gd name="adj1" fmla="val 50000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3" idx="2"/>
            <a:endCxn id="8" idx="0"/>
          </p:cNvCxnSpPr>
          <p:nvPr/>
        </p:nvCxnSpPr>
        <p:spPr>
          <a:xfrm flipH="1">
            <a:off x="1720735" y="3682822"/>
            <a:ext cx="4236" cy="326719"/>
          </a:xfrm>
          <a:prstGeom prst="straightConnector1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1407732" y="2911513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</a:t>
            </a:r>
            <a:endParaRPr lang="es-ES" sz="6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2818369" y="2908733"/>
            <a:ext cx="64312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1678619" y="1914302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743346" y="3737477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 dirty="0"/>
              <a:t>START 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336137" y="3287282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START </a:t>
            </a:r>
            <a:r>
              <a:rPr lang="es-ES" sz="600" dirty="0"/>
              <a:t>/ </a:t>
            </a:r>
            <a:r>
              <a:rPr lang="es-ES" sz="600" dirty="0" smtClean="0"/>
              <a:t>STOP</a:t>
            </a:r>
            <a:endParaRPr lang="es-ES" sz="6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412" y="4072872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</a:t>
            </a:r>
            <a:endParaRPr lang="es-ES" sz="6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780016" y="531236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5298360" y="4845466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590523" y="1555813"/>
            <a:ext cx="535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SYSSTART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986719" y="2793526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SYSSTOP</a:t>
            </a:r>
            <a:endParaRPr lang="es-ES" sz="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4034363" y="4675083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2748920" y="4859749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2843406" y="32615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START / STOP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36155" y="214726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20151005</a:t>
            </a:r>
            <a:endParaRPr lang="es-ES" sz="1100" dirty="0"/>
          </a:p>
        </p:txBody>
      </p:sp>
      <p:cxnSp>
        <p:nvCxnSpPr>
          <p:cNvPr id="65" name="Conector angular 41"/>
          <p:cNvCxnSpPr>
            <a:stCxn id="5" idx="2"/>
            <a:endCxn id="3" idx="0"/>
          </p:cNvCxnSpPr>
          <p:nvPr/>
        </p:nvCxnSpPr>
        <p:spPr>
          <a:xfrm rot="16200000" flipH="1">
            <a:off x="1509147" y="2936363"/>
            <a:ext cx="428857" cy="279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95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ector angular 41"/>
          <p:cNvCxnSpPr>
            <a:stCxn id="4" idx="0"/>
            <a:endCxn id="282" idx="2"/>
          </p:cNvCxnSpPr>
          <p:nvPr/>
        </p:nvCxnSpPr>
        <p:spPr>
          <a:xfrm rot="16200000" flipV="1">
            <a:off x="3883352" y="2635724"/>
            <a:ext cx="355954" cy="3873"/>
          </a:xfrm>
          <a:prstGeom prst="bentConnector3">
            <a:avLst>
              <a:gd name="adj1" fmla="val 50000"/>
            </a:avLst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Conector recto de flecha 48"/>
          <p:cNvCxnSpPr>
            <a:stCxn id="9" idx="0"/>
            <a:endCxn id="7" idx="2"/>
          </p:cNvCxnSpPr>
          <p:nvPr/>
        </p:nvCxnSpPr>
        <p:spPr>
          <a:xfrm flipV="1">
            <a:off x="4058601" y="4459198"/>
            <a:ext cx="1135" cy="457081"/>
          </a:xfrm>
          <a:prstGeom prst="straightConnector1">
            <a:avLst/>
          </a:prstGeom>
          <a:ln w="6350">
            <a:solidFill>
              <a:srgbClr val="00B05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Conector recto de flecha 49"/>
          <p:cNvCxnSpPr>
            <a:stCxn id="8" idx="2"/>
            <a:endCxn id="204" idx="1"/>
          </p:cNvCxnSpPr>
          <p:nvPr/>
        </p:nvCxnSpPr>
        <p:spPr>
          <a:xfrm rot="16200000" flipH="1">
            <a:off x="2342511" y="3918398"/>
            <a:ext cx="479790" cy="1723343"/>
          </a:xfrm>
          <a:prstGeom prst="bentConnector2">
            <a:avLst/>
          </a:prstGeom>
          <a:ln w="6350">
            <a:solidFill>
              <a:srgbClr val="00B05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Conector recto de flecha 96"/>
          <p:cNvCxnSpPr>
            <a:stCxn id="172" idx="3"/>
            <a:endCxn id="262" idx="0"/>
          </p:cNvCxnSpPr>
          <p:nvPr/>
        </p:nvCxnSpPr>
        <p:spPr>
          <a:xfrm>
            <a:off x="2336865" y="3501930"/>
            <a:ext cx="1422774" cy="430434"/>
          </a:xfrm>
          <a:prstGeom prst="bentConnector2">
            <a:avLst/>
          </a:prstGeom>
          <a:ln w="6350">
            <a:solidFill>
              <a:schemeClr val="tx1">
                <a:lumMod val="95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Conector recto de flecha 47"/>
          <p:cNvCxnSpPr>
            <a:stCxn id="6" idx="2"/>
            <a:endCxn id="5" idx="0"/>
          </p:cNvCxnSpPr>
          <p:nvPr/>
        </p:nvCxnSpPr>
        <p:spPr>
          <a:xfrm flipH="1">
            <a:off x="1722179" y="1841031"/>
            <a:ext cx="620" cy="351666"/>
          </a:xfrm>
          <a:prstGeom prst="straightConnector1">
            <a:avLst/>
          </a:prstGeom>
          <a:ln w="6350">
            <a:prstDash val="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Flowchart: Magnetic Disk 136"/>
          <p:cNvSpPr/>
          <p:nvPr/>
        </p:nvSpPr>
        <p:spPr>
          <a:xfrm>
            <a:off x="4947547" y="1786089"/>
            <a:ext cx="671512" cy="11606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DB</a:t>
            </a:r>
            <a:endParaRPr lang="es-ES" b="1" dirty="0"/>
          </a:p>
        </p:txBody>
      </p:sp>
      <p:cxnSp>
        <p:nvCxnSpPr>
          <p:cNvPr id="140" name="Conector recto de flecha 77"/>
          <p:cNvCxnSpPr>
            <a:stCxn id="260" idx="3"/>
            <a:endCxn id="137" idx="3"/>
          </p:cNvCxnSpPr>
          <p:nvPr/>
        </p:nvCxnSpPr>
        <p:spPr>
          <a:xfrm flipV="1">
            <a:off x="4675150" y="2946787"/>
            <a:ext cx="608153" cy="1166470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6" name="Hexagon 165"/>
          <p:cNvSpPr/>
          <p:nvPr/>
        </p:nvSpPr>
        <p:spPr>
          <a:xfrm>
            <a:off x="6603031" y="2501633"/>
            <a:ext cx="1104900" cy="89290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Central (External) Archive</a:t>
            </a:r>
            <a:endParaRPr lang="es-ES" sz="1000" b="1" dirty="0"/>
          </a:p>
        </p:txBody>
      </p:sp>
      <p:sp>
        <p:nvSpPr>
          <p:cNvPr id="181" name="CuadroTexto 92"/>
          <p:cNvSpPr txBox="1"/>
          <p:nvPr/>
        </p:nvSpPr>
        <p:spPr>
          <a:xfrm>
            <a:off x="1088340" y="5019965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82" name="Conector recto de flecha 96"/>
          <p:cNvCxnSpPr>
            <a:stCxn id="187" idx="0"/>
            <a:endCxn id="163" idx="2"/>
          </p:cNvCxnSpPr>
          <p:nvPr/>
        </p:nvCxnSpPr>
        <p:spPr>
          <a:xfrm flipV="1">
            <a:off x="1821024" y="2723331"/>
            <a:ext cx="2102" cy="428857"/>
          </a:xfrm>
          <a:prstGeom prst="straightConnector1">
            <a:avLst/>
          </a:prstGeom>
          <a:ln w="6350">
            <a:solidFill>
              <a:srgbClr val="00B050"/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6" name="CuadroTexto 92"/>
          <p:cNvSpPr txBox="1"/>
          <p:nvPr/>
        </p:nvSpPr>
        <p:spPr>
          <a:xfrm>
            <a:off x="1763160" y="2914587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cxnSp>
        <p:nvCxnSpPr>
          <p:cNvPr id="103" name="Conector angular 41"/>
          <p:cNvCxnSpPr>
            <a:stCxn id="282" idx="0"/>
            <a:endCxn id="118" idx="3"/>
          </p:cNvCxnSpPr>
          <p:nvPr/>
        </p:nvCxnSpPr>
        <p:spPr>
          <a:xfrm rot="16200000" flipV="1">
            <a:off x="3088315" y="954655"/>
            <a:ext cx="220977" cy="1721179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6765" y="2192697"/>
            <a:ext cx="1232202" cy="530634"/>
            <a:chOff x="3167364" y="2192697"/>
            <a:chExt cx="1232202" cy="530634"/>
          </a:xfrm>
        </p:grpSpPr>
        <p:grpSp>
          <p:nvGrpSpPr>
            <p:cNvPr id="139" name="Group 138"/>
            <p:cNvGrpSpPr/>
            <p:nvPr/>
          </p:nvGrpSpPr>
          <p:grpSpPr>
            <a:xfrm>
              <a:off x="3168048" y="2192697"/>
              <a:ext cx="1231518" cy="530634"/>
              <a:chOff x="4906456" y="1214806"/>
              <a:chExt cx="1231518" cy="53063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5" name="Rectángulo 4"/>
            <p:cNvSpPr/>
            <p:nvPr/>
          </p:nvSpPr>
          <p:spPr>
            <a:xfrm>
              <a:off x="3167364" y="2192697"/>
              <a:ext cx="1230828" cy="5306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/>
                <a:t>HMI Proxy</a:t>
              </a:r>
            </a:p>
            <a:p>
              <a:pPr algn="ctr"/>
              <a:endParaRPr lang="es-ES" sz="1000"/>
            </a:p>
            <a:p>
              <a:pPr algn="ctr"/>
              <a:r>
                <a:rPr lang="es-ES" sz="800"/>
                <a:t>HMIProxy</a:t>
              </a:r>
            </a:p>
          </p:txBody>
        </p:sp>
      </p:grpSp>
      <p:sp>
        <p:nvSpPr>
          <p:cNvPr id="282" name="Flowchart: Direct Access Storage 281"/>
          <p:cNvSpPr/>
          <p:nvPr/>
        </p:nvSpPr>
        <p:spPr>
          <a:xfrm>
            <a:off x="3555292" y="1925733"/>
            <a:ext cx="1008199" cy="53395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smtClean="0"/>
              <a:t>Local Storage</a:t>
            </a:r>
            <a:endParaRPr lang="es-ES" sz="700" b="1" dirty="0"/>
          </a:p>
        </p:txBody>
      </p:sp>
      <p:cxnSp>
        <p:nvCxnSpPr>
          <p:cNvPr id="214" name="Conector angular 41"/>
          <p:cNvCxnSpPr>
            <a:stCxn id="171" idx="3"/>
            <a:endCxn id="4" idx="1"/>
          </p:cNvCxnSpPr>
          <p:nvPr/>
        </p:nvCxnSpPr>
        <p:spPr>
          <a:xfrm flipV="1">
            <a:off x="2336865" y="3080955"/>
            <a:ext cx="1110986" cy="17170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5" name="Conector angular 41"/>
          <p:cNvCxnSpPr>
            <a:stCxn id="3" idx="3"/>
            <a:endCxn id="7" idx="0"/>
          </p:cNvCxnSpPr>
          <p:nvPr/>
        </p:nvCxnSpPr>
        <p:spPr>
          <a:xfrm>
            <a:off x="2340385" y="3417505"/>
            <a:ext cx="1719351" cy="511059"/>
          </a:xfrm>
          <a:prstGeom prst="bentConnector2">
            <a:avLst/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6" name="Conector angular 41"/>
          <p:cNvCxnSpPr>
            <a:stCxn id="9" idx="1"/>
            <a:endCxn id="174" idx="1"/>
          </p:cNvCxnSpPr>
          <p:nvPr/>
        </p:nvCxnSpPr>
        <p:spPr>
          <a:xfrm rot="10800000">
            <a:off x="1105347" y="3582354"/>
            <a:ext cx="2337840" cy="1599243"/>
          </a:xfrm>
          <a:prstGeom prst="bentConnector3">
            <a:avLst>
              <a:gd name="adj1" fmla="val 109778"/>
            </a:avLst>
          </a:prstGeom>
          <a:ln w="6350">
            <a:solidFill>
              <a:srgbClr val="00B050"/>
            </a:solidFill>
            <a:prstDash val="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7" name="Conector recto de flecha 77"/>
          <p:cNvCxnSpPr>
            <a:stCxn id="7" idx="3"/>
            <a:endCxn id="166" idx="3"/>
          </p:cNvCxnSpPr>
          <p:nvPr/>
        </p:nvCxnSpPr>
        <p:spPr>
          <a:xfrm flipV="1">
            <a:off x="4675150" y="2948083"/>
            <a:ext cx="1927881" cy="1245798"/>
          </a:xfrm>
          <a:prstGeom prst="bentConnector3">
            <a:avLst>
              <a:gd name="adj1" fmla="val 65810"/>
            </a:avLst>
          </a:prstGeom>
          <a:ln w="28575" cmpd="dbl">
            <a:solidFill>
              <a:schemeClr val="tx1">
                <a:lumMod val="65000"/>
              </a:schemeClr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2" name="Conector recto de flecha 77"/>
          <p:cNvCxnSpPr>
            <a:stCxn id="258" idx="3"/>
            <a:endCxn id="282" idx="4"/>
          </p:cNvCxnSpPr>
          <p:nvPr/>
        </p:nvCxnSpPr>
        <p:spPr>
          <a:xfrm flipH="1" flipV="1">
            <a:off x="4563491" y="2192709"/>
            <a:ext cx="111659" cy="1840125"/>
          </a:xfrm>
          <a:prstGeom prst="bentConnector3">
            <a:avLst>
              <a:gd name="adj1" fmla="val -163783"/>
            </a:avLst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4" name="Flowchart: Direct Access Storage 323"/>
          <p:cNvSpPr/>
          <p:nvPr/>
        </p:nvSpPr>
        <p:spPr>
          <a:xfrm>
            <a:off x="6769335" y="3829810"/>
            <a:ext cx="917694" cy="49491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Shared area</a:t>
            </a:r>
            <a:endParaRPr lang="es-ES" sz="700" b="1" dirty="0"/>
          </a:p>
        </p:txBody>
      </p:sp>
      <p:cxnSp>
        <p:nvCxnSpPr>
          <p:cNvPr id="325" name="Conector recto de flecha 77"/>
          <p:cNvCxnSpPr>
            <a:stCxn id="259" idx="3"/>
          </p:cNvCxnSpPr>
          <p:nvPr/>
        </p:nvCxnSpPr>
        <p:spPr>
          <a:xfrm flipV="1">
            <a:off x="4675150" y="4077268"/>
            <a:ext cx="2094185" cy="204838"/>
          </a:xfrm>
          <a:prstGeom prst="bentConnector3">
            <a:avLst>
              <a:gd name="adj1" fmla="val 72560"/>
            </a:avLst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endCxn id="27" idx="0"/>
          </p:cNvCxnSpPr>
          <p:nvPr/>
        </p:nvCxnSpPr>
        <p:spPr>
          <a:xfrm>
            <a:off x="7228182" y="4324726"/>
            <a:ext cx="0" cy="3785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>
            <a:off x="1105321" y="4009541"/>
            <a:ext cx="1235091" cy="533842"/>
            <a:chOff x="1244877" y="4009541"/>
            <a:chExt cx="1235091" cy="533842"/>
          </a:xfrm>
        </p:grpSpPr>
        <p:grpSp>
          <p:nvGrpSpPr>
            <p:cNvPr id="242" name="Group 241"/>
            <p:cNvGrpSpPr/>
            <p:nvPr/>
          </p:nvGrpSpPr>
          <p:grpSpPr>
            <a:xfrm>
              <a:off x="1248450" y="4012749"/>
              <a:ext cx="1231518" cy="530634"/>
              <a:chOff x="4906456" y="1214806"/>
              <a:chExt cx="1231518" cy="5306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4944656" y="1214806"/>
                <a:ext cx="1155118" cy="530634"/>
                <a:chOff x="4932574" y="1214806"/>
                <a:chExt cx="1155118" cy="530634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513240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573191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533224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5931748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932574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5532079" y="1214806"/>
                  <a:ext cx="155944" cy="530634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4906456" y="1279287"/>
                <a:ext cx="1231518" cy="401672"/>
                <a:chOff x="4906456" y="1283690"/>
                <a:chExt cx="1231518" cy="401672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4906456" y="1283690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4906456" y="1532962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906456" y="1364113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4906456" y="1613385"/>
                  <a:ext cx="1231518" cy="71977"/>
                </a:xfrm>
                <a:prstGeom prst="rect">
                  <a:avLst/>
                </a:prstGeom>
                <a:solidFill>
                  <a:schemeClr val="bg2"/>
                </a:solidFill>
                <a:ln w="31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8" name="Rectángulo 7"/>
            <p:cNvSpPr/>
            <p:nvPr/>
          </p:nvSpPr>
          <p:spPr>
            <a:xfrm>
              <a:off x="1244877" y="4009541"/>
              <a:ext cx="1230828" cy="5306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Orchestrator</a:t>
              </a:r>
              <a:endParaRPr lang="es-ES" sz="1000" b="1" dirty="0"/>
            </a:p>
            <a:p>
              <a:pPr algn="ctr"/>
              <a:endParaRPr lang="es-ES" sz="1000" dirty="0"/>
            </a:p>
            <a:p>
              <a:pPr algn="ctr"/>
              <a:r>
                <a:rPr lang="es-ES" sz="800" dirty="0" err="1"/>
                <a:t>TaskOrc</a:t>
              </a:r>
              <a:endParaRPr lang="es-ES" sz="800" dirty="0"/>
            </a:p>
          </p:txBody>
        </p:sp>
      </p:grpSp>
      <p:sp>
        <p:nvSpPr>
          <p:cNvPr id="369" name="CuadroTexto 87"/>
          <p:cNvSpPr txBox="1"/>
          <p:nvPr/>
        </p:nvSpPr>
        <p:spPr>
          <a:xfrm>
            <a:off x="2868658" y="4330293"/>
            <a:ext cx="5421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dirty="0" smtClean="0"/>
              <a:t>TSK_PROC</a:t>
            </a:r>
            <a:endParaRPr lang="es-ES" sz="600" dirty="0"/>
          </a:p>
        </p:txBody>
      </p:sp>
      <p:cxnSp>
        <p:nvCxnSpPr>
          <p:cNvPr id="373" name="Conector recto de flecha 96"/>
          <p:cNvCxnSpPr>
            <a:stCxn id="3" idx="1"/>
            <a:endCxn id="207" idx="1"/>
          </p:cNvCxnSpPr>
          <p:nvPr/>
        </p:nvCxnSpPr>
        <p:spPr>
          <a:xfrm rot="10800000" flipH="1" flipV="1">
            <a:off x="1109556" y="3417504"/>
            <a:ext cx="2334521" cy="1932155"/>
          </a:xfrm>
          <a:prstGeom prst="bentConnector3">
            <a:avLst>
              <a:gd name="adj1" fmla="val -21216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0" name="CuadroTexto 85"/>
          <p:cNvSpPr txBox="1"/>
          <p:nvPr/>
        </p:nvSpPr>
        <p:spPr>
          <a:xfrm>
            <a:off x="2471478" y="3488368"/>
            <a:ext cx="4635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INDATA </a:t>
            </a:r>
            <a:endParaRPr lang="es-ES" sz="600" dirty="0"/>
          </a:p>
        </p:txBody>
      </p:sp>
      <p:cxnSp>
        <p:nvCxnSpPr>
          <p:cNvPr id="390" name="Conector angular 41"/>
          <p:cNvCxnSpPr>
            <a:stCxn id="148" idx="2"/>
            <a:endCxn id="175" idx="0"/>
          </p:cNvCxnSpPr>
          <p:nvPr/>
        </p:nvCxnSpPr>
        <p:spPr>
          <a:xfrm rot="5400000">
            <a:off x="1207977" y="2936708"/>
            <a:ext cx="428857" cy="210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40000"/>
                <a:lumOff val="60000"/>
              </a:schemeClr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Conector angular 41"/>
          <p:cNvCxnSpPr>
            <a:stCxn id="137" idx="1"/>
            <a:endCxn id="117" idx="3"/>
          </p:cNvCxnSpPr>
          <p:nvPr/>
        </p:nvCxnSpPr>
        <p:spPr>
          <a:xfrm rot="16200000" flipV="1">
            <a:off x="3645869" y="148654"/>
            <a:ext cx="330605" cy="2944265"/>
          </a:xfrm>
          <a:prstGeom prst="bentConnector2">
            <a:avLst/>
          </a:prstGeom>
          <a:ln w="9525" cmpd="dbl">
            <a:solidFill>
              <a:srgbClr val="00B0F0"/>
            </a:solidFill>
            <a:headEnd type="stealt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2" name="CuadroTexto 89"/>
          <p:cNvSpPr txBox="1"/>
          <p:nvPr/>
        </p:nvSpPr>
        <p:spPr>
          <a:xfrm>
            <a:off x="5328872" y="5783224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TSK_PROC</a:t>
            </a:r>
          </a:p>
        </p:txBody>
      </p:sp>
      <p:cxnSp>
        <p:nvCxnSpPr>
          <p:cNvPr id="404" name="Elbow Connector 403"/>
          <p:cNvCxnSpPr>
            <a:stCxn id="220" idx="1"/>
            <a:endCxn id="206" idx="3"/>
          </p:cNvCxnSpPr>
          <p:nvPr/>
        </p:nvCxnSpPr>
        <p:spPr>
          <a:xfrm rot="10800000" flipV="1">
            <a:off x="4675597" y="5049278"/>
            <a:ext cx="1249057" cy="51110"/>
          </a:xfrm>
          <a:prstGeom prst="bentConnector3">
            <a:avLst>
              <a:gd name="adj1" fmla="val 57626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223" idx="1"/>
            <a:endCxn id="207" idx="3"/>
          </p:cNvCxnSpPr>
          <p:nvPr/>
        </p:nvCxnSpPr>
        <p:spPr>
          <a:xfrm rot="10800000">
            <a:off x="4675597" y="5349660"/>
            <a:ext cx="1249057" cy="637628"/>
          </a:xfrm>
          <a:prstGeom prst="bentConnector3">
            <a:avLst>
              <a:gd name="adj1" fmla="val 54004"/>
            </a:avLst>
          </a:prstGeom>
          <a:ln w="6350">
            <a:solidFill>
              <a:srgbClr val="00B050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5" name="CuadroTexto 88"/>
          <p:cNvSpPr txBox="1"/>
          <p:nvPr/>
        </p:nvSpPr>
        <p:spPr>
          <a:xfrm>
            <a:off x="4770493" y="5065358"/>
            <a:ext cx="4843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/>
              <a:t>TSK_RES</a:t>
            </a:r>
          </a:p>
        </p:txBody>
      </p:sp>
      <p:grpSp>
        <p:nvGrpSpPr>
          <p:cNvPr id="425" name="Group 424"/>
          <p:cNvGrpSpPr/>
          <p:nvPr/>
        </p:nvGrpSpPr>
        <p:grpSpPr>
          <a:xfrm>
            <a:off x="7113573" y="915337"/>
            <a:ext cx="1814050" cy="1196616"/>
            <a:chOff x="7113573" y="1212962"/>
            <a:chExt cx="1814050" cy="1196616"/>
          </a:xfrm>
        </p:grpSpPr>
        <p:sp>
          <p:nvSpPr>
            <p:cNvPr id="159" name="Rectangle 158"/>
            <p:cNvSpPr/>
            <p:nvPr/>
          </p:nvSpPr>
          <p:spPr>
            <a:xfrm>
              <a:off x="7113573" y="1212962"/>
              <a:ext cx="1814050" cy="11966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7239816" y="1346384"/>
              <a:ext cx="251009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81"/>
            <p:cNvSpPr txBox="1"/>
            <p:nvPr/>
          </p:nvSpPr>
          <p:spPr>
            <a:xfrm>
              <a:off x="7448207" y="1237478"/>
              <a:ext cx="1409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Indirect</a:t>
              </a:r>
              <a:r>
                <a:rPr lang="es-ES" sz="600" dirty="0" smtClean="0"/>
                <a:t>/Non-standard </a:t>
              </a:r>
              <a:r>
                <a:rPr lang="es-ES" sz="600" dirty="0" err="1" smtClean="0"/>
                <a:t>communication</a:t>
              </a:r>
              <a:endParaRPr lang="es-ES" sz="6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7239816" y="1902512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adroTexto 81"/>
            <p:cNvSpPr txBox="1"/>
            <p:nvPr/>
          </p:nvSpPr>
          <p:spPr>
            <a:xfrm>
              <a:off x="7448207" y="1795803"/>
              <a:ext cx="8274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Data_Info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Messages</a:t>
              </a:r>
              <a:endParaRPr lang="es-ES" sz="600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7239816" y="2108752"/>
              <a:ext cx="251009" cy="0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adroTexto 81"/>
            <p:cNvSpPr txBox="1"/>
            <p:nvPr/>
          </p:nvSpPr>
          <p:spPr>
            <a:xfrm>
              <a:off x="7448207" y="2006437"/>
              <a:ext cx="14205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Database</a:t>
              </a:r>
              <a:r>
                <a:rPr lang="es-ES" sz="600" dirty="0" smtClean="0"/>
                <a:t>/local </a:t>
              </a:r>
              <a:r>
                <a:rPr lang="es-ES" sz="600" dirty="0" err="1" smtClean="0"/>
                <a:t>storage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saving</a:t>
              </a:r>
              <a:r>
                <a:rPr lang="es-ES" sz="600" dirty="0" smtClean="0"/>
                <a:t>/</a:t>
              </a:r>
              <a:r>
                <a:rPr lang="es-ES" sz="600" dirty="0" err="1" smtClean="0"/>
                <a:t>retrieval</a:t>
              </a:r>
              <a:endParaRPr lang="es-ES" sz="600" dirty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7239816" y="2211872"/>
              <a:ext cx="251009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CuadroTexto 81"/>
            <p:cNvSpPr txBox="1"/>
            <p:nvPr/>
          </p:nvSpPr>
          <p:spPr>
            <a:xfrm>
              <a:off x="7448207" y="2111754"/>
              <a:ext cx="69762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Direct reference</a:t>
              </a:r>
              <a:endParaRPr lang="es-ES" sz="6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239816" y="2314991"/>
              <a:ext cx="251009" cy="0"/>
            </a:xfrm>
            <a:prstGeom prst="straightConnector1">
              <a:avLst/>
            </a:prstGeom>
            <a:ln w="19050" cmpd="dbl">
              <a:solidFill>
                <a:schemeClr val="tx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81"/>
            <p:cNvSpPr txBox="1"/>
            <p:nvPr/>
          </p:nvSpPr>
          <p:spPr>
            <a:xfrm>
              <a:off x="7448207" y="2217070"/>
              <a:ext cx="10999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Communication with archive</a:t>
              </a:r>
              <a:endParaRPr lang="es-ES" sz="600" dirty="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7238920" y="2005632"/>
              <a:ext cx="251009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uadroTexto 81"/>
            <p:cNvSpPr txBox="1"/>
            <p:nvPr/>
          </p:nvSpPr>
          <p:spPr>
            <a:xfrm>
              <a:off x="7447311" y="1901120"/>
              <a:ext cx="1410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dirty="0" err="1" smtClean="0"/>
                <a:t>Message</a:t>
              </a:r>
              <a:r>
                <a:rPr lang="es-ES" sz="600" dirty="0" smtClean="0"/>
                <a:t> </a:t>
              </a:r>
              <a:r>
                <a:rPr lang="es-ES" sz="600" dirty="0" err="1" smtClean="0"/>
                <a:t>transmission</a:t>
              </a:r>
              <a:r>
                <a:rPr lang="es-ES" sz="600" dirty="0" smtClean="0"/>
                <a:t> (to be removed)</a:t>
              </a:r>
              <a:endParaRPr lang="es-ES" sz="600" dirty="0"/>
            </a:p>
          </p:txBody>
        </p:sp>
        <p:cxnSp>
          <p:nvCxnSpPr>
            <p:cNvPr id="417" name="Straight Arrow Connector 416"/>
            <p:cNvCxnSpPr/>
            <p:nvPr/>
          </p:nvCxnSpPr>
          <p:spPr>
            <a:xfrm>
              <a:off x="7244563" y="1460680"/>
              <a:ext cx="25100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CuadroTexto 81"/>
            <p:cNvSpPr txBox="1"/>
            <p:nvPr/>
          </p:nvSpPr>
          <p:spPr>
            <a:xfrm>
              <a:off x="7452954" y="1351774"/>
              <a:ext cx="5164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Start/Stop</a:t>
              </a:r>
              <a:endParaRPr lang="es-ES" sz="600" dirty="0"/>
            </a:p>
          </p:txBody>
        </p:sp>
        <p:cxnSp>
          <p:nvCxnSpPr>
            <p:cNvPr id="419" name="Straight Arrow Connector 418"/>
            <p:cNvCxnSpPr/>
            <p:nvPr/>
          </p:nvCxnSpPr>
          <p:spPr>
            <a:xfrm>
              <a:off x="7244563" y="1570655"/>
              <a:ext cx="251009" cy="0"/>
            </a:xfrm>
            <a:prstGeom prst="straightConnector1">
              <a:avLst/>
            </a:prstGeom>
            <a:ln>
              <a:solidFill>
                <a:srgbClr val="8F45C7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CuadroTexto 81"/>
            <p:cNvSpPr txBox="1"/>
            <p:nvPr/>
          </p:nvSpPr>
          <p:spPr>
            <a:xfrm>
              <a:off x="7452954" y="1461749"/>
              <a:ext cx="61747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Commanding</a:t>
              </a:r>
              <a:endParaRPr lang="es-ES" sz="600" dirty="0"/>
            </a:p>
          </p:txBody>
        </p:sp>
        <p:cxnSp>
          <p:nvCxnSpPr>
            <p:cNvPr id="421" name="Straight Arrow Connector 420"/>
            <p:cNvCxnSpPr/>
            <p:nvPr/>
          </p:nvCxnSpPr>
          <p:spPr>
            <a:xfrm>
              <a:off x="7244563" y="1681068"/>
              <a:ext cx="25100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CuadroTexto 81"/>
            <p:cNvSpPr txBox="1"/>
            <p:nvPr/>
          </p:nvSpPr>
          <p:spPr>
            <a:xfrm>
              <a:off x="7452954" y="1572162"/>
              <a:ext cx="3994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 smtClean="0"/>
                <a:t>InData</a:t>
              </a:r>
              <a:endParaRPr lang="es-ES" sz="600" dirty="0"/>
            </a:p>
          </p:txBody>
        </p:sp>
        <p:cxnSp>
          <p:nvCxnSpPr>
            <p:cNvPr id="423" name="Straight Arrow Connector 422"/>
            <p:cNvCxnSpPr/>
            <p:nvPr/>
          </p:nvCxnSpPr>
          <p:spPr>
            <a:xfrm>
              <a:off x="7244563" y="1795803"/>
              <a:ext cx="251009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CuadroTexto 81"/>
            <p:cNvSpPr txBox="1"/>
            <p:nvPr/>
          </p:nvSpPr>
          <p:spPr>
            <a:xfrm>
              <a:off x="7452954" y="1686897"/>
              <a:ext cx="91242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Task-related Messages</a:t>
              </a:r>
              <a:endParaRPr lang="es-ES" sz="600" dirty="0"/>
            </a:p>
          </p:txBody>
        </p:sp>
      </p:grpSp>
      <p:cxnSp>
        <p:nvCxnSpPr>
          <p:cNvPr id="55" name="Elbow Connector 54"/>
          <p:cNvCxnSpPr>
            <a:stCxn id="9" idx="3"/>
            <a:endCxn id="10" idx="2"/>
          </p:cNvCxnSpPr>
          <p:nvPr/>
        </p:nvCxnSpPr>
        <p:spPr>
          <a:xfrm>
            <a:off x="4674015" y="5181596"/>
            <a:ext cx="1866052" cy="15195"/>
          </a:xfrm>
          <a:prstGeom prst="bentConnector4">
            <a:avLst>
              <a:gd name="adj1" fmla="val 50099"/>
              <a:gd name="adj2" fmla="val 930576"/>
            </a:avLst>
          </a:prstGeom>
          <a:ln w="6350">
            <a:solidFill>
              <a:srgbClr val="8F45C7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09" idx="2"/>
            <a:endCxn id="11" idx="2"/>
          </p:cNvCxnSpPr>
          <p:nvPr/>
        </p:nvCxnSpPr>
        <p:spPr>
          <a:xfrm rot="16200000" flipH="1">
            <a:off x="5107656" y="4702062"/>
            <a:ext cx="684344" cy="2180477"/>
          </a:xfrm>
          <a:prstGeom prst="bentConnector3">
            <a:avLst>
              <a:gd name="adj1" fmla="val 119138"/>
            </a:avLst>
          </a:prstGeom>
          <a:ln w="6350">
            <a:solidFill>
              <a:srgbClr val="8F45C7"/>
            </a:solidFill>
            <a:headEnd type="none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8" name="CuadroTexto 88"/>
          <p:cNvSpPr txBox="1"/>
          <p:nvPr/>
        </p:nvSpPr>
        <p:spPr>
          <a:xfrm>
            <a:off x="6113516" y="5293315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CMD</a:t>
            </a:r>
            <a:endParaRPr lang="es-ES" sz="600" dirty="0"/>
          </a:p>
        </p:txBody>
      </p:sp>
      <p:sp>
        <p:nvSpPr>
          <p:cNvPr id="239" name="CuadroTexto 88"/>
          <p:cNvSpPr txBox="1"/>
          <p:nvPr/>
        </p:nvSpPr>
        <p:spPr>
          <a:xfrm>
            <a:off x="6113516" y="6233000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CMD</a:t>
            </a:r>
            <a:endParaRPr lang="es-ES" sz="600" dirty="0"/>
          </a:p>
        </p:txBody>
      </p:sp>
      <p:cxnSp>
        <p:nvCxnSpPr>
          <p:cNvPr id="240" name="Conector recto de flecha 96"/>
          <p:cNvCxnSpPr>
            <a:stCxn id="3" idx="1"/>
            <a:endCxn id="11" idx="2"/>
          </p:cNvCxnSpPr>
          <p:nvPr/>
        </p:nvCxnSpPr>
        <p:spPr>
          <a:xfrm rot="10800000" flipH="1" flipV="1">
            <a:off x="1109557" y="3417505"/>
            <a:ext cx="5430510" cy="2716968"/>
          </a:xfrm>
          <a:prstGeom prst="bentConnector4">
            <a:avLst>
              <a:gd name="adj1" fmla="val -10384"/>
              <a:gd name="adj2" fmla="val 108414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8" name="Conector recto de flecha 96"/>
          <p:cNvCxnSpPr>
            <a:stCxn id="3" idx="1"/>
            <a:endCxn id="10" idx="2"/>
          </p:cNvCxnSpPr>
          <p:nvPr/>
        </p:nvCxnSpPr>
        <p:spPr>
          <a:xfrm rot="10800000" flipH="1" flipV="1">
            <a:off x="1109557" y="3417505"/>
            <a:ext cx="5430510" cy="1779286"/>
          </a:xfrm>
          <a:prstGeom prst="bentConnector4">
            <a:avLst>
              <a:gd name="adj1" fmla="val -11927"/>
              <a:gd name="adj2" fmla="val 173661"/>
            </a:avLst>
          </a:prstGeom>
          <a:ln w="6350">
            <a:solidFill>
              <a:srgbClr val="FF0000"/>
            </a:solidFill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924653" y="4844449"/>
            <a:ext cx="1230828" cy="352342"/>
            <a:chOff x="6061813" y="4844449"/>
            <a:chExt cx="1230828" cy="352342"/>
          </a:xfrm>
        </p:grpSpPr>
        <p:grpSp>
          <p:nvGrpSpPr>
            <p:cNvPr id="24" name="Group 23"/>
            <p:cNvGrpSpPr/>
            <p:nvPr/>
          </p:nvGrpSpPr>
          <p:grpSpPr>
            <a:xfrm>
              <a:off x="6061813" y="4961993"/>
              <a:ext cx="1230828" cy="116598"/>
              <a:chOff x="6061813" y="4961993"/>
              <a:chExt cx="1230828" cy="116598"/>
            </a:xfrm>
          </p:grpSpPr>
          <p:sp>
            <p:nvSpPr>
              <p:cNvPr id="218" name="Rectángulo 9"/>
              <p:cNvSpPr/>
              <p:nvPr/>
            </p:nvSpPr>
            <p:spPr>
              <a:xfrm>
                <a:off x="6061813" y="4961993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  <p:sp>
            <p:nvSpPr>
              <p:cNvPr id="220" name="Rectángulo 9"/>
              <p:cNvSpPr/>
              <p:nvPr/>
            </p:nvSpPr>
            <p:spPr>
              <a:xfrm>
                <a:off x="6061813" y="5019964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sp>
          <p:nvSpPr>
            <p:cNvPr id="10" name="Rectángulo 9"/>
            <p:cNvSpPr/>
            <p:nvPr/>
          </p:nvSpPr>
          <p:spPr>
            <a:xfrm>
              <a:off x="6061813" y="4844449"/>
              <a:ext cx="1230828" cy="352342"/>
            </a:xfrm>
            <a:prstGeom prst="rect">
              <a:avLst/>
            </a:prstGeom>
            <a:solidFill>
              <a:srgbClr val="66006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Agent</a:t>
              </a:r>
              <a:r>
                <a:rPr lang="es-ES" sz="1000" b="1" dirty="0"/>
                <a:t> 1</a:t>
              </a:r>
            </a:p>
            <a:p>
              <a:pPr algn="ctr"/>
              <a:r>
                <a:rPr lang="es-ES" sz="800" dirty="0" err="1" smtClean="0"/>
                <a:t>TaskAg</a:t>
              </a:r>
              <a:endParaRPr lang="es-ES" sz="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24653" y="5782131"/>
            <a:ext cx="1230828" cy="352342"/>
            <a:chOff x="6061813" y="5782131"/>
            <a:chExt cx="1230828" cy="352342"/>
          </a:xfrm>
        </p:grpSpPr>
        <p:grpSp>
          <p:nvGrpSpPr>
            <p:cNvPr id="221" name="Group 220"/>
            <p:cNvGrpSpPr/>
            <p:nvPr/>
          </p:nvGrpSpPr>
          <p:grpSpPr>
            <a:xfrm>
              <a:off x="6061813" y="5900003"/>
              <a:ext cx="1230828" cy="116598"/>
              <a:chOff x="6061813" y="4961993"/>
              <a:chExt cx="1230828" cy="116598"/>
            </a:xfrm>
          </p:grpSpPr>
          <p:sp>
            <p:nvSpPr>
              <p:cNvPr id="222" name="Rectángulo 9"/>
              <p:cNvSpPr/>
              <p:nvPr/>
            </p:nvSpPr>
            <p:spPr>
              <a:xfrm>
                <a:off x="6061813" y="4961993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  <p:sp>
            <p:nvSpPr>
              <p:cNvPr id="223" name="Rectángulo 9"/>
              <p:cNvSpPr/>
              <p:nvPr/>
            </p:nvSpPr>
            <p:spPr>
              <a:xfrm>
                <a:off x="6061813" y="5019964"/>
                <a:ext cx="1230828" cy="58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6061813" y="5782131"/>
              <a:ext cx="1230828" cy="352342"/>
            </a:xfrm>
            <a:prstGeom prst="rect">
              <a:avLst/>
            </a:prstGeom>
            <a:solidFill>
              <a:srgbClr val="660066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b="1" dirty="0" err="1"/>
                <a:t>Task</a:t>
              </a:r>
              <a:r>
                <a:rPr lang="es-ES" sz="1000" b="1" dirty="0"/>
                <a:t> </a:t>
              </a:r>
              <a:r>
                <a:rPr lang="es-ES" sz="1000" b="1" dirty="0" err="1"/>
                <a:t>Agent</a:t>
              </a:r>
              <a:r>
                <a:rPr lang="es-ES" sz="1000" b="1" dirty="0"/>
                <a:t> N</a:t>
              </a:r>
            </a:p>
            <a:p>
              <a:pPr algn="ctr"/>
              <a:r>
                <a:rPr lang="es-ES" sz="800" dirty="0" err="1" smtClean="0"/>
                <a:t>TaskAg</a:t>
              </a:r>
              <a:endParaRPr lang="es-E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0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Crepúsculo.thmx</Template>
  <TotalTime>11401</TotalTime>
  <Words>325</Words>
  <Application>Microsoft Office PowerPoint</Application>
  <PresentationFormat>On-screen Show (4:3)</PresentationFormat>
  <Paragraphs>189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Twilight</vt:lpstr>
      <vt:lpstr>QLA Processing Framework Prototype</vt:lpstr>
      <vt:lpstr>Prototype Architecture</vt:lpstr>
      <vt:lpstr>Prototype Architecture</vt:lpstr>
      <vt:lpstr>Prototype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Gonzalez García-Cons</dc:creator>
  <cp:lastModifiedBy>JCGonzalez</cp:lastModifiedBy>
  <cp:revision>40</cp:revision>
  <dcterms:created xsi:type="dcterms:W3CDTF">2015-07-05T20:07:49Z</dcterms:created>
  <dcterms:modified xsi:type="dcterms:W3CDTF">2015-10-05T08:36:31Z</dcterms:modified>
</cp:coreProperties>
</file>