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cab81edb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2cab81edb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*Fixed font size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cab81ed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cab81ed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cab81ed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2cab81ed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8e7c52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8e7c52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going from absolute file path to relative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b04f2be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b04f2be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4ce2b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4ce2b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b04f2be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b04f2b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2cab81ed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2cab81ed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cab81edb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2cab81edb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spebkarp@ut.utm.edu" TargetMode="External"/><Relationship Id="rId4" Type="http://schemas.openxmlformats.org/officeDocument/2006/relationships/hyperlink" Target="mailto:aardalde@ut.utm.edu" TargetMode="External"/><Relationship Id="rId5" Type="http://schemas.openxmlformats.org/officeDocument/2006/relationships/hyperlink" Target="https://github.com/aardalde/CSCI-352-Semester-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Productive Product Manager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Spencer Karpati and Aaron Alden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95"/>
              <a:t>Email:</a:t>
            </a:r>
            <a:endParaRPr sz="27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95"/>
              <a:t>Spencer - </a:t>
            </a:r>
            <a:r>
              <a:rPr lang="en" sz="2795" u="sng">
                <a:solidFill>
                  <a:schemeClr val="hlink"/>
                </a:solidFill>
                <a:hlinkClick r:id="rId3"/>
              </a:rPr>
              <a:t>spebkarp@ut.utm.edu</a:t>
            </a:r>
            <a:endParaRPr sz="27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95"/>
              <a:t>Aaron - </a:t>
            </a:r>
            <a:r>
              <a:rPr lang="en" sz="2795" u="sng">
                <a:solidFill>
                  <a:schemeClr val="hlink"/>
                </a:solidFill>
                <a:hlinkClick r:id="rId4"/>
              </a:rPr>
              <a:t>aardalde@ut.utm.edu</a:t>
            </a:r>
            <a:endParaRPr sz="27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95"/>
              <a:t>Github Repo: </a:t>
            </a:r>
            <a:r>
              <a:rPr lang="en" sz="2795" u="sng">
                <a:solidFill>
                  <a:schemeClr val="hlink"/>
                </a:solidFill>
                <a:hlinkClick r:id="rId5"/>
              </a:rPr>
              <a:t>https://github.com/aardalde/CSCI-352-Semester-Project</a:t>
            </a:r>
            <a:endParaRPr sz="27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Background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04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Our take on a simple and practical digital planner/project manager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The </a:t>
            </a:r>
            <a:r>
              <a:rPr lang="en" sz="1850"/>
              <a:t>inspiration</a:t>
            </a:r>
            <a:r>
              <a:rPr lang="en" sz="1850"/>
              <a:t> came from established applications such as Canvas, Microsoft Teams, etc.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After working on this project, we have gained more experience on the basics of WPF and SQL functionality</a:t>
            </a:r>
            <a:endParaRPr sz="18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Approach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Created as a WPF application in Visual Studio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Relies on an SQL server and database to store user information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Design patterns used in this application are the observer and factory</a:t>
            </a:r>
            <a:endParaRPr sz="18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Challenges </a:t>
            </a:r>
            <a:r>
              <a:rPr lang="en" sz="3600"/>
              <a:t>&amp; Lessons Learned</a:t>
            </a:r>
            <a:endParaRPr sz="3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Three things we’d tell our past selves: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/>
              <a:t>Test your branch on more than one machine before merging into your Git master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/>
              <a:t>Don’t underestimate the amount of time needed to learn SQL and database functionality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/>
              <a:t>Invest in </a:t>
            </a:r>
            <a:r>
              <a:rPr lang="en" sz="1850"/>
              <a:t>designing</a:t>
            </a:r>
            <a:r>
              <a:rPr lang="en" sz="1850"/>
              <a:t> solid UML diagrams before programming</a:t>
            </a:r>
            <a:endParaRPr sz="18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 Diagrams</a:t>
            </a:r>
            <a:endParaRPr sz="36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0250"/>
            <a:ext cx="7315201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Observer Pattern</a:t>
            </a:r>
            <a:endParaRPr sz="36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71600"/>
            <a:ext cx="7204150" cy="29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Abstract Pattern</a:t>
            </a:r>
            <a:endParaRPr sz="36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800" y="1194500"/>
            <a:ext cx="74578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Demo…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Work</a:t>
            </a:r>
            <a:endParaRPr sz="3600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Continued implementation and </a:t>
            </a:r>
            <a:r>
              <a:rPr lang="en" sz="1850"/>
              <a:t>improvement</a:t>
            </a:r>
            <a:r>
              <a:rPr lang="en" sz="1850"/>
              <a:t> of the application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Potential</a:t>
            </a:r>
            <a:r>
              <a:rPr lang="en" sz="1850"/>
              <a:t> online networking integration </a:t>
            </a:r>
            <a:endParaRPr sz="185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The ability to link cloud-based </a:t>
            </a:r>
            <a:r>
              <a:rPr lang="en" sz="1850"/>
              <a:t>calendars</a:t>
            </a:r>
            <a:r>
              <a:rPr lang="en" sz="1850"/>
              <a:t> such as Google </a:t>
            </a:r>
            <a:r>
              <a:rPr lang="en" sz="1850"/>
              <a:t>Calendar</a:t>
            </a:r>
            <a:endParaRPr sz="18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