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78" d="100"/>
          <a:sy n="178" d="100"/>
        </p:scale>
        <p:origin x="912" y="-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68" indent="0" algn="ctr">
              <a:buNone/>
              <a:defRPr sz="3556"/>
            </a:lvl2pPr>
            <a:lvl3pPr marL="1625737" indent="0" algn="ctr">
              <a:buNone/>
              <a:defRPr sz="3200"/>
            </a:lvl3pPr>
            <a:lvl4pPr marL="2438605" indent="0" algn="ctr">
              <a:buNone/>
              <a:defRPr sz="2844"/>
            </a:lvl4pPr>
            <a:lvl5pPr marL="3251474" indent="0" algn="ctr">
              <a:buNone/>
              <a:defRPr sz="2844"/>
            </a:lvl5pPr>
            <a:lvl6pPr marL="4064342" indent="0" algn="ctr">
              <a:buNone/>
              <a:defRPr sz="2844"/>
            </a:lvl6pPr>
            <a:lvl7pPr marL="4877211" indent="0" algn="ctr">
              <a:buNone/>
              <a:defRPr sz="2844"/>
            </a:lvl7pPr>
            <a:lvl8pPr marL="5690079" indent="0" algn="ctr">
              <a:buNone/>
              <a:defRPr sz="2844"/>
            </a:lvl8pPr>
            <a:lvl9pPr marL="6502948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68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60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47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34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721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9007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94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68" indent="0">
              <a:buNone/>
              <a:defRPr sz="3556" b="1"/>
            </a:lvl2pPr>
            <a:lvl3pPr marL="1625737" indent="0">
              <a:buNone/>
              <a:defRPr sz="3200" b="1"/>
            </a:lvl3pPr>
            <a:lvl4pPr marL="2438605" indent="0">
              <a:buNone/>
              <a:defRPr sz="2844" b="1"/>
            </a:lvl4pPr>
            <a:lvl5pPr marL="3251474" indent="0">
              <a:buNone/>
              <a:defRPr sz="2844" b="1"/>
            </a:lvl5pPr>
            <a:lvl6pPr marL="4064342" indent="0">
              <a:buNone/>
              <a:defRPr sz="2844" b="1"/>
            </a:lvl6pPr>
            <a:lvl7pPr marL="4877211" indent="0">
              <a:buNone/>
              <a:defRPr sz="2844" b="1"/>
            </a:lvl7pPr>
            <a:lvl8pPr marL="5690079" indent="0">
              <a:buNone/>
              <a:defRPr sz="2844" b="1"/>
            </a:lvl8pPr>
            <a:lvl9pPr marL="6502948" indent="0">
              <a:buNone/>
              <a:defRPr sz="2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68" indent="0">
              <a:buNone/>
              <a:defRPr sz="3556" b="1"/>
            </a:lvl2pPr>
            <a:lvl3pPr marL="1625737" indent="0">
              <a:buNone/>
              <a:defRPr sz="3200" b="1"/>
            </a:lvl3pPr>
            <a:lvl4pPr marL="2438605" indent="0">
              <a:buNone/>
              <a:defRPr sz="2844" b="1"/>
            </a:lvl4pPr>
            <a:lvl5pPr marL="3251474" indent="0">
              <a:buNone/>
              <a:defRPr sz="2844" b="1"/>
            </a:lvl5pPr>
            <a:lvl6pPr marL="4064342" indent="0">
              <a:buNone/>
              <a:defRPr sz="2844" b="1"/>
            </a:lvl6pPr>
            <a:lvl7pPr marL="4877211" indent="0">
              <a:buNone/>
              <a:defRPr sz="2844" b="1"/>
            </a:lvl7pPr>
            <a:lvl8pPr marL="5690079" indent="0">
              <a:buNone/>
              <a:defRPr sz="2844" b="1"/>
            </a:lvl8pPr>
            <a:lvl9pPr marL="6502948" indent="0">
              <a:buNone/>
              <a:defRPr sz="2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68" indent="0">
              <a:buNone/>
              <a:defRPr sz="2489"/>
            </a:lvl2pPr>
            <a:lvl3pPr marL="1625737" indent="0">
              <a:buNone/>
              <a:defRPr sz="2133"/>
            </a:lvl3pPr>
            <a:lvl4pPr marL="2438605" indent="0">
              <a:buNone/>
              <a:defRPr sz="1778"/>
            </a:lvl4pPr>
            <a:lvl5pPr marL="3251474" indent="0">
              <a:buNone/>
              <a:defRPr sz="1778"/>
            </a:lvl5pPr>
            <a:lvl6pPr marL="4064342" indent="0">
              <a:buNone/>
              <a:defRPr sz="1778"/>
            </a:lvl6pPr>
            <a:lvl7pPr marL="4877211" indent="0">
              <a:buNone/>
              <a:defRPr sz="1778"/>
            </a:lvl7pPr>
            <a:lvl8pPr marL="5690079" indent="0">
              <a:buNone/>
              <a:defRPr sz="1778"/>
            </a:lvl8pPr>
            <a:lvl9pPr marL="6502948" indent="0">
              <a:buNone/>
              <a:defRPr sz="17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4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68" indent="0">
              <a:buNone/>
              <a:defRPr sz="4978"/>
            </a:lvl2pPr>
            <a:lvl3pPr marL="1625737" indent="0">
              <a:buNone/>
              <a:defRPr sz="4267"/>
            </a:lvl3pPr>
            <a:lvl4pPr marL="2438605" indent="0">
              <a:buNone/>
              <a:defRPr sz="3556"/>
            </a:lvl4pPr>
            <a:lvl5pPr marL="3251474" indent="0">
              <a:buNone/>
              <a:defRPr sz="3556"/>
            </a:lvl5pPr>
            <a:lvl6pPr marL="4064342" indent="0">
              <a:buNone/>
              <a:defRPr sz="3556"/>
            </a:lvl6pPr>
            <a:lvl7pPr marL="4877211" indent="0">
              <a:buNone/>
              <a:defRPr sz="3556"/>
            </a:lvl7pPr>
            <a:lvl8pPr marL="5690079" indent="0">
              <a:buNone/>
              <a:defRPr sz="3556"/>
            </a:lvl8pPr>
            <a:lvl9pPr marL="6502948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68" indent="0">
              <a:buNone/>
              <a:defRPr sz="2489"/>
            </a:lvl2pPr>
            <a:lvl3pPr marL="1625737" indent="0">
              <a:buNone/>
              <a:defRPr sz="2133"/>
            </a:lvl3pPr>
            <a:lvl4pPr marL="2438605" indent="0">
              <a:buNone/>
              <a:defRPr sz="1778"/>
            </a:lvl4pPr>
            <a:lvl5pPr marL="3251474" indent="0">
              <a:buNone/>
              <a:defRPr sz="1778"/>
            </a:lvl5pPr>
            <a:lvl6pPr marL="4064342" indent="0">
              <a:buNone/>
              <a:defRPr sz="1778"/>
            </a:lvl6pPr>
            <a:lvl7pPr marL="4877211" indent="0">
              <a:buNone/>
              <a:defRPr sz="1778"/>
            </a:lvl7pPr>
            <a:lvl8pPr marL="5690079" indent="0">
              <a:buNone/>
              <a:defRPr sz="1778"/>
            </a:lvl8pPr>
            <a:lvl9pPr marL="6502948" indent="0">
              <a:buNone/>
              <a:defRPr sz="17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3/11/2020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737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34" indent="-406434" algn="l" defTabSz="1625737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02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171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040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908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777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645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514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382" indent="-406434" algn="l" defTabSz="1625737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68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737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605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474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342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211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079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948" algn="l" defTabSz="16257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926167"/>
            <a:ext cx="2768605" cy="1845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5" y="1926167"/>
            <a:ext cx="2768605" cy="1845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" y="3771903"/>
            <a:ext cx="2787654" cy="1858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6" y="3771903"/>
            <a:ext cx="2787654" cy="1858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5630339"/>
            <a:ext cx="2768605" cy="1845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6" y="5630339"/>
            <a:ext cx="2787653" cy="1858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3675" y="6605846"/>
            <a:ext cx="182970" cy="25368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9454" y="7666771"/>
            <a:ext cx="302950" cy="883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76" y="7469089"/>
            <a:ext cx="2368506" cy="2129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86143" y="7927714"/>
            <a:ext cx="722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0°</a:t>
            </a:r>
            <a:endParaRPr lang="en-NZ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9164" y="7929415"/>
            <a:ext cx="722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 smtClean="0"/>
              <a:t>45°</a:t>
            </a:r>
            <a:endParaRPr lang="en-NZ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862" y="1926167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(a)</a:t>
            </a:r>
            <a:endParaRPr lang="en-NZ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599467" y="1944444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(b)</a:t>
            </a:r>
            <a:endParaRPr lang="en-NZ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830862" y="3771903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(c)</a:t>
            </a:r>
            <a:endParaRPr lang="en-NZ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599467" y="3779148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(d)</a:t>
            </a:r>
            <a:endParaRPr lang="en-NZ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30862" y="5640714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(e)</a:t>
            </a:r>
            <a:endParaRPr lang="en-NZ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99467" y="5637584"/>
            <a:ext cx="1007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 smtClean="0"/>
              <a:t>(f)</a:t>
            </a:r>
            <a:endParaRPr lang="en-NZ" sz="800" dirty="0"/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Verdana</vt:lpstr>
      <vt:lpstr>Office Theme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Ardid Segura</dc:creator>
  <cp:lastModifiedBy>Alberto Ardid Segura</cp:lastModifiedBy>
  <cp:revision>2</cp:revision>
  <dcterms:created xsi:type="dcterms:W3CDTF">2020-11-03T02:30:45Z</dcterms:created>
  <dcterms:modified xsi:type="dcterms:W3CDTF">2020-11-03T02:50:35Z</dcterms:modified>
</cp:coreProperties>
</file>