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5"/>
    <p:restoredTop sz="94634"/>
  </p:normalViewPr>
  <p:slideViewPr>
    <p:cSldViewPr snapToGrid="0" snapToObjects="1">
      <p:cViewPr>
        <p:scale>
          <a:sx n="137" d="100"/>
          <a:sy n="137" d="100"/>
        </p:scale>
        <p:origin x="-112" y="-3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2267-429B-0A43-A99F-21C8CD1D07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4FD2-8CE4-DF48-92ED-5F5BE3C9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7C3FEF-D813-8C4B-AF75-57488C34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0"/>
            <a:ext cx="5316071" cy="3987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FC0382-4CF2-EF4B-9110-6ACB14BAE1B4}"/>
              </a:ext>
            </a:extLst>
          </p:cNvPr>
          <p:cNvSpPr txBox="1"/>
          <p:nvPr/>
        </p:nvSpPr>
        <p:spPr>
          <a:xfrm>
            <a:off x="2109757" y="8142489"/>
            <a:ext cx="7225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300" dirty="0"/>
              <a:t>0°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808E8-3E60-E34C-9EEF-C602AE911CF5}"/>
              </a:ext>
            </a:extLst>
          </p:cNvPr>
          <p:cNvSpPr txBox="1"/>
          <p:nvPr/>
        </p:nvSpPr>
        <p:spPr>
          <a:xfrm>
            <a:off x="4769511" y="8151820"/>
            <a:ext cx="7225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300" dirty="0"/>
              <a:t>45°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517DFA5-C0BD-EF44-853D-DE225746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6" y="3692992"/>
            <a:ext cx="5343856" cy="40078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34D3C6-801C-D548-8BBE-5F91F32C8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95" y="7635978"/>
            <a:ext cx="3118757" cy="27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79167-8149-4143-86C2-C1958DE11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74819" y="7861647"/>
            <a:ext cx="369622" cy="1077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A29A6-EBA0-ED4A-98F3-546CF642D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494195" y="6707829"/>
            <a:ext cx="195414" cy="27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Ardid Segura</dc:creator>
  <cp:lastModifiedBy>Alberto Ardid Segura</cp:lastModifiedBy>
  <cp:revision>2</cp:revision>
  <dcterms:created xsi:type="dcterms:W3CDTF">2020-11-03T22:45:04Z</dcterms:created>
  <dcterms:modified xsi:type="dcterms:W3CDTF">2020-11-03T23:01:17Z</dcterms:modified>
</cp:coreProperties>
</file>