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F8E-BDDD-4545-9B35-F89D4F4F2668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6F47-10FF-418F-9B81-4942338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1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F8E-BDDD-4545-9B35-F89D4F4F2668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6F47-10FF-418F-9B81-4942338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F8E-BDDD-4545-9B35-F89D4F4F2668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6F47-10FF-418F-9B81-4942338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6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F8E-BDDD-4545-9B35-F89D4F4F2668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6F47-10FF-418F-9B81-4942338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1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F8E-BDDD-4545-9B35-F89D4F4F2668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6F47-10FF-418F-9B81-4942338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F8E-BDDD-4545-9B35-F89D4F4F2668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6F47-10FF-418F-9B81-4942338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4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F8E-BDDD-4545-9B35-F89D4F4F2668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6F47-10FF-418F-9B81-4942338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1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F8E-BDDD-4545-9B35-F89D4F4F2668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6F47-10FF-418F-9B81-4942338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7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F8E-BDDD-4545-9B35-F89D4F4F2668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6F47-10FF-418F-9B81-4942338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1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F8E-BDDD-4545-9B35-F89D4F4F2668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6F47-10FF-418F-9B81-4942338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5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F8E-BDDD-4545-9B35-F89D4F4F2668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6F47-10FF-418F-9B81-4942338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4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E2F8E-BDDD-4545-9B35-F89D4F4F2668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D6F47-10FF-418F-9B81-4942338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8162" y="1625071"/>
            <a:ext cx="6389511" cy="890941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Steganography</a:t>
            </a:r>
            <a:endParaRPr lang="en-US" sz="5400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9777" y="5429956"/>
            <a:ext cx="2652889" cy="1207911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Rijul Gupta</a:t>
            </a:r>
            <a:endParaRPr lang="en-US" sz="800" dirty="0" smtClean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  <a:p>
            <a:r>
              <a:rPr lang="en-US" sz="3600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 14BCE0914</a:t>
            </a:r>
            <a:endParaRPr lang="en-US" sz="3600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0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So what is it and how is it different from encryption?</a:t>
            </a:r>
            <a:endParaRPr lang="en-US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Well steganography is a method of concealing a message or an image in any form of digital media like an image, video or even a audio file.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Unlike encryption </a:t>
            </a:r>
            <a:r>
              <a:rPr lang="en-US" dirty="0" err="1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stegoanalysis</a:t>
            </a:r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 aims at sending the secret as part of normal internet traffic and hide the existence of a file rather sending it in a garbled form so that no MITM attack is possible.</a:t>
            </a:r>
            <a:endParaRPr lang="en-US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74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How did they do it?</a:t>
            </a:r>
            <a:endParaRPr lang="en-US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Multiple methods have been adopted in the past to implement something that comes close to steganography. 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Shaving the head, writing the message, letting it grow back, sending the person to another kingdom and then shave again to see the message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Message written with invisible ink comes into view only when certain chemical reagent is used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                                                   Widely used for sharing warfare strategies</a:t>
            </a:r>
            <a:endParaRPr lang="en-US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What are you going to do ?</a:t>
            </a:r>
            <a:endParaRPr lang="en-US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The platform that I am going to use is the most versatile that is out there. Python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boto Th" pitchFamily="2" charset="0"/>
                <a:ea typeface="Roboto Th" pitchFamily="2" charset="0"/>
              </a:rPr>
              <a:t>2</a:t>
            </a:r>
            <a:r>
              <a:rPr lang="en-US" dirty="0" smtClean="0">
                <a:solidFill>
                  <a:srgbClr val="FFFF00"/>
                </a:solidFill>
                <a:latin typeface="Roboto Th" pitchFamily="2" charset="0"/>
                <a:ea typeface="Roboto Th" pitchFamily="2" charset="0"/>
              </a:rPr>
              <a:t>7</a:t>
            </a:r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Why python?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       STL like PIL(pillow now) and human readable format with inter conversions easier and frankly am just lazy</a:t>
            </a:r>
            <a:endParaRPr lang="en-US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  <p:pic>
        <p:nvPicPr>
          <p:cNvPr id="1026" name="Picture 2" descr="Image result for python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0" y="0"/>
            <a:ext cx="2171700" cy="230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1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537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Methods out their</a:t>
            </a:r>
            <a:endParaRPr lang="en-US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47418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LSB insertion method where every 3 bits of a blue channel in a pixel is going to altered(mine is a version of this)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Inserting the binary value of ‘A’ (1000001):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0010011</a:t>
            </a:r>
            <a:r>
              <a:rPr lang="en-US" u="sng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1</a:t>
            </a:r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 / 1110100</a:t>
            </a:r>
            <a:r>
              <a:rPr lang="en-US" u="sng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0</a:t>
            </a:r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 / 1100100</a:t>
            </a:r>
            <a:r>
              <a:rPr lang="en-US" u="sng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0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0010011</a:t>
            </a:r>
            <a:r>
              <a:rPr lang="en-US" u="sng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0</a:t>
            </a:r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 / 1100100</a:t>
            </a:r>
            <a:r>
              <a:rPr lang="en-US" u="sng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0</a:t>
            </a:r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 / 1110100</a:t>
            </a:r>
            <a:r>
              <a:rPr lang="en-US" u="sng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0</a:t>
            </a:r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1100100</a:t>
            </a:r>
            <a:r>
              <a:rPr lang="en-US" u="sng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0</a:t>
            </a:r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 / 0010011</a:t>
            </a:r>
            <a:r>
              <a:rPr lang="en-US" u="sng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1 </a:t>
            </a:r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/ 11101011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Using various  algorithms like RC4 people have successfully embedded other images and messages in random locations in carrier image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1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How am </a:t>
            </a:r>
            <a:r>
              <a:rPr lang="en-US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 going to do this</a:t>
            </a:r>
            <a:endParaRPr lang="en-US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4788"/>
            <a:ext cx="10515600" cy="47021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                                                                                                                           So what I am going to do for basic implementation is to try and hide a message in an image and retrieve using python’s PIL(pillow) library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Open an image and look at the pixels in hexadecimal.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If the pixels blue channel falls in the 0-5 range then 1 bit of information is stored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End the stream with a delimiter of fifteen 1’s and a 0  to take up to two bytes of unusual pixel value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When retrieving it pulls all the blue bits of 0 and 1 until the stream obtains the delimiter pushed in the image earlier.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01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300" y="2651125"/>
            <a:ext cx="7251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Demo</a:t>
            </a:r>
            <a:endParaRPr lang="en-US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17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385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 Th</vt:lpstr>
      <vt:lpstr>Office Theme</vt:lpstr>
      <vt:lpstr>Steganography</vt:lpstr>
      <vt:lpstr>So what is it and how is it different from encryption?</vt:lpstr>
      <vt:lpstr>How did they do it?</vt:lpstr>
      <vt:lpstr>What are you going to do ?</vt:lpstr>
      <vt:lpstr>Methods out their</vt:lpstr>
      <vt:lpstr>How am I going to do this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</dc:title>
  <dc:creator>Rijul Gupta</dc:creator>
  <cp:lastModifiedBy>Rijul Gupta</cp:lastModifiedBy>
  <cp:revision>7</cp:revision>
  <dcterms:created xsi:type="dcterms:W3CDTF">2016-09-28T05:29:22Z</dcterms:created>
  <dcterms:modified xsi:type="dcterms:W3CDTF">2016-09-28T08:17:23Z</dcterms:modified>
</cp:coreProperties>
</file>