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9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3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17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55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41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3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194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9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7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0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7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2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7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0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66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D00BE-C85C-49DC-8EDE-550071161D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CB3A5-371D-4875-BE24-1AEB7C41A5F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46646" y="238850"/>
            <a:ext cx="7766936" cy="1646302"/>
          </a:xfrm>
        </p:spPr>
        <p:txBody>
          <a:bodyPr/>
          <a:lstStyle/>
          <a:p>
            <a:pPr algn="ctr"/>
            <a:r>
              <a:rPr lang="nl-NL" dirty="0" smtClean="0"/>
              <a:t>Runkeeper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nl-NL" dirty="0" smtClean="0"/>
              <a:t>Naam : Remco Sannen</a:t>
            </a:r>
          </a:p>
          <a:p>
            <a:pPr algn="l"/>
            <a:r>
              <a:rPr lang="nl-NL" dirty="0"/>
              <a:t>	 </a:t>
            </a:r>
            <a:r>
              <a:rPr lang="nl-NL" dirty="0" smtClean="0"/>
              <a:t>    Malek Sediqi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15" y="1741383"/>
            <a:ext cx="571579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861180"/>
          </a:xfrm>
        </p:spPr>
        <p:txBody>
          <a:bodyPr/>
          <a:lstStyle/>
          <a:p>
            <a:pPr algn="ctr"/>
            <a:r>
              <a:rPr lang="nl-NL" dirty="0" smtClean="0"/>
              <a:t>Vragen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862421" y="1727199"/>
            <a:ext cx="1056227" cy="265611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nl-NL" sz="20000" dirty="0" smtClean="0"/>
              <a:t>?</a:t>
            </a:r>
            <a:endParaRPr lang="nl-NL" sz="20000" dirty="0"/>
          </a:p>
        </p:txBody>
      </p:sp>
    </p:spTree>
    <p:extLst>
      <p:ext uri="{BB962C8B-B14F-4D97-AF65-F5344CB8AC3E}">
        <p14:creationId xmlns:p14="http://schemas.microsoft.com/office/powerpoint/2010/main" val="21765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Demo</a:t>
            </a:r>
          </a:p>
          <a:p>
            <a:r>
              <a:rPr lang="nl-NL" dirty="0" smtClean="0"/>
              <a:t>Databinding</a:t>
            </a:r>
          </a:p>
          <a:p>
            <a:r>
              <a:rPr lang="nl-NL" dirty="0" err="1" smtClean="0"/>
              <a:t>WinRT</a:t>
            </a:r>
            <a:r>
              <a:rPr lang="nl-NL" dirty="0" smtClean="0"/>
              <a:t>(Grafiek)</a:t>
            </a:r>
          </a:p>
          <a:p>
            <a:r>
              <a:rPr lang="nl-NL" dirty="0" err="1" smtClean="0"/>
              <a:t>Mapcontrol</a:t>
            </a:r>
            <a:endParaRPr lang="nl-NL" dirty="0" smtClean="0"/>
          </a:p>
          <a:p>
            <a:r>
              <a:rPr lang="nl-NL" dirty="0" err="1" smtClean="0"/>
              <a:t>Linq</a:t>
            </a:r>
            <a:endParaRPr lang="nl-NL" dirty="0" smtClean="0"/>
          </a:p>
          <a:p>
            <a:r>
              <a:rPr lang="nl-NL" dirty="0" err="1" smtClean="0"/>
              <a:t>LocalStorage</a:t>
            </a:r>
            <a:endParaRPr lang="nl-NL" dirty="0" smtClean="0"/>
          </a:p>
          <a:p>
            <a:r>
              <a:rPr lang="nl-NL" dirty="0" err="1" smtClean="0"/>
              <a:t>Geofencing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6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5" y="320524"/>
            <a:ext cx="8596668" cy="739019"/>
          </a:xfrm>
        </p:spPr>
        <p:txBody>
          <a:bodyPr/>
          <a:lstStyle/>
          <a:p>
            <a:pPr algn="ctr"/>
            <a:r>
              <a:rPr lang="nl-NL" dirty="0" smtClean="0"/>
              <a:t>Demo-Runkeeper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18" y="1397907"/>
            <a:ext cx="2477501" cy="48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3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343506"/>
            <a:ext cx="7766936" cy="977294"/>
          </a:xfrm>
        </p:spPr>
        <p:txBody>
          <a:bodyPr/>
          <a:lstStyle/>
          <a:p>
            <a:pPr algn="ctr"/>
            <a:r>
              <a:rPr lang="nl-NL" dirty="0" smtClean="0"/>
              <a:t>Databinding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8" y="1785256"/>
            <a:ext cx="8028760" cy="216262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41" y="4097110"/>
            <a:ext cx="8155214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6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6781" y="270934"/>
            <a:ext cx="7766936" cy="962780"/>
          </a:xfrm>
        </p:spPr>
        <p:txBody>
          <a:bodyPr/>
          <a:lstStyle/>
          <a:p>
            <a:pPr algn="ctr"/>
            <a:r>
              <a:rPr lang="nl-NL" dirty="0" smtClean="0"/>
              <a:t>Grafiek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43" y="4172858"/>
            <a:ext cx="3647621" cy="181908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59" y="1807936"/>
            <a:ext cx="6981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90953" y="169334"/>
            <a:ext cx="7766936" cy="1064380"/>
          </a:xfrm>
        </p:spPr>
        <p:txBody>
          <a:bodyPr/>
          <a:lstStyle/>
          <a:p>
            <a:pPr algn="ctr"/>
            <a:r>
              <a:rPr lang="nl-NL" dirty="0" err="1" smtClean="0"/>
              <a:t>Mapcontrol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30" y="1233714"/>
            <a:ext cx="2704506" cy="525311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36" y="1964644"/>
            <a:ext cx="6445479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10267" y="299962"/>
            <a:ext cx="7766936" cy="904724"/>
          </a:xfrm>
        </p:spPr>
        <p:txBody>
          <a:bodyPr/>
          <a:lstStyle/>
          <a:p>
            <a:pPr algn="ctr"/>
            <a:r>
              <a:rPr lang="nl-NL" dirty="0" err="1" smtClean="0"/>
              <a:t>Linq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58" y="1204686"/>
            <a:ext cx="2503021" cy="484615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1" y="3074247"/>
            <a:ext cx="5720031" cy="11351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662" y="1607737"/>
            <a:ext cx="5720031" cy="11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8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18381" y="0"/>
            <a:ext cx="7766936" cy="957943"/>
          </a:xfrm>
        </p:spPr>
        <p:txBody>
          <a:bodyPr/>
          <a:lstStyle/>
          <a:p>
            <a:pPr algn="ctr"/>
            <a:r>
              <a:rPr lang="nl-NL" dirty="0" err="1" smtClean="0"/>
              <a:t>LocalStorage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69" y="1719489"/>
            <a:ext cx="8227559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1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9351" y="267418"/>
            <a:ext cx="7766936" cy="829897"/>
          </a:xfrm>
        </p:spPr>
        <p:txBody>
          <a:bodyPr/>
          <a:lstStyle/>
          <a:p>
            <a:pPr algn="ctr"/>
            <a:r>
              <a:rPr lang="nl-NL" dirty="0" smtClean="0"/>
              <a:t>Geofencing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25" y="1428258"/>
            <a:ext cx="2872043" cy="450190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66" y="1169466"/>
            <a:ext cx="6918385" cy="298798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966" y="4267982"/>
            <a:ext cx="3769833" cy="25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4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23</Words>
  <Application>Microsoft Office PowerPoint</Application>
  <PresentationFormat>Breedbeeld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Runkeeper</vt:lpstr>
      <vt:lpstr>Inhoud</vt:lpstr>
      <vt:lpstr>Demo-Runkeeper</vt:lpstr>
      <vt:lpstr>Databinding</vt:lpstr>
      <vt:lpstr>Grafiek</vt:lpstr>
      <vt:lpstr>Mapcontrol</vt:lpstr>
      <vt:lpstr>Linq</vt:lpstr>
      <vt:lpstr>LocalStorage</vt:lpstr>
      <vt:lpstr>Geofencing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Runkeeper</dc:title>
  <dc:creator>Malek Sediqi</dc:creator>
  <cp:lastModifiedBy>Remco Sannen</cp:lastModifiedBy>
  <cp:revision>10</cp:revision>
  <dcterms:created xsi:type="dcterms:W3CDTF">2016-01-22T09:35:45Z</dcterms:created>
  <dcterms:modified xsi:type="dcterms:W3CDTF">2016-04-15T11:19:17Z</dcterms:modified>
</cp:coreProperties>
</file>