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EBFE-F370-6BB3-D7D7-BB19F5748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vanishing Generation: Us Birth rate Plunge</a:t>
            </a:r>
          </a:p>
        </p:txBody>
      </p:sp>
    </p:spTree>
    <p:extLst>
      <p:ext uri="{BB962C8B-B14F-4D97-AF65-F5344CB8AC3E}">
        <p14:creationId xmlns:p14="http://schemas.microsoft.com/office/powerpoint/2010/main" val="94839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DDE4-AA10-F208-AD0B-F2ECA1F5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Trending in Birth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89BB-2C5C-869E-7579-AFBB65FD9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102914" cy="3450613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Declining Birth Rates: The United States has been experiencing a significant decline in birth rates over the last twenty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﻿﻿Factors at Play: Multiple factors contribute to this trend, such as delayed marriage, economic challenges, and lifestyle choices.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﻿﻿Impact on Population: The declining birth rate poses potential consequences for the population's age structure and future economic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﻿﻿CDC data provides valuable insights into this pressing issue.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039740-5606-97AA-170B-5594E25B3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315" y="2015733"/>
            <a:ext cx="6488349" cy="248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57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70FD-29DA-A1CA-E7CD-BCD32D69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Factors Influencing Decline</a:t>
            </a:r>
            <a:br>
              <a:rPr lang="en-US" dirty="0"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08FC-B6BC-92DE-4C7B-EDBC02ED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Changing Attitudes: Cultural shift towards delayed marriages and smaller families.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﻿﻿Economic Pressures: Rising cost of living and financial constraints impacting family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﻿﻿Education and Career: Focus on higher education and career advancements leading to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dirty="0">
                <a:effectLst/>
                <a:latin typeface="Helvetica" pitchFamily="2" charset="0"/>
              </a:rPr>
              <a:t>delayed parenthood.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﻿﻿Access to Contraception: Widespread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dirty="0">
                <a:effectLst/>
                <a:latin typeface="Helvetica" pitchFamily="2" charset="0"/>
              </a:rPr>
              <a:t>availability and use of effective birth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3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6B52-E0ED-6F3B-1EE9-47A515F2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14400"/>
            <a:ext cx="9603275" cy="89494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Demographic Shifts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C9B0-983D-A4AD-0955-EF9F2B0A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Declining Birth Rate: The birth rate in the United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dirty="0">
                <a:effectLst/>
                <a:latin typeface="Helvetica" pitchFamily="2" charset="0"/>
              </a:rPr>
              <a:t>States has been steadily declining over the past few decades.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﻿﻿Implications for Society: A declining birth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can lead to an aging population and potential strain on social security and healthcare systems.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dirty="0">
                <a:effectLst/>
                <a:latin typeface="Helvetica" pitchFamily="2" charset="0"/>
              </a:rPr>
              <a:t>Value of Parenthood: Changing social norms and economic factors are influencing people's decisions to have fewer children.</a:t>
            </a:r>
          </a:p>
        </p:txBody>
      </p:sp>
    </p:spTree>
    <p:extLst>
      <p:ext uri="{BB962C8B-B14F-4D97-AF65-F5344CB8AC3E}">
        <p14:creationId xmlns:p14="http://schemas.microsoft.com/office/powerpoint/2010/main" val="145786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F60-7AF0-7DFC-A4F6-3550395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Economic Impact</a:t>
            </a:r>
            <a:br>
              <a:rPr lang="en-US" dirty="0"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BB7F-9568-35FE-4CF9-720EDBA5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Declining Birth Rates: Fewer babies being born in the United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﻿﻿Labor Force: Decreasing number of young workers entering the workforce.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dirty="0">
                <a:effectLst/>
                <a:latin typeface="Helvetica" pitchFamily="2" charset="0"/>
              </a:rPr>
              <a:t>Dependency Ratio: Higher ratio of older adults to working-age population.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dirty="0">
                <a:effectLst/>
                <a:latin typeface="Helvetica" pitchFamily="2" charset="0"/>
              </a:rPr>
              <a:t>Social Security: Challenges in sustaining the retirement system with fewer contributors.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6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21B9-24C6-992B-6B70-5EAE2997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Changing Family Dynamics</a:t>
            </a:r>
            <a:br>
              <a:rPr lang="en-US" dirty="0"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E1EC6-19DD-3D44-6DF2-368DC10E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Declining Birth Rate: The birth rate in the United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dirty="0">
                <a:effectLst/>
                <a:latin typeface="Helvetica" pitchFamily="2" charset="0"/>
              </a:rPr>
              <a:t>States has been steadily decreasing over the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﻿﻿Factors at Play: Several factors contribute to the declining birth rate, such as delayed marriage and career advancement.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﻿﻿Shift in Priorities: Many couples are choosing to focus on personal fulfillment rather than starting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dirty="0">
                <a:effectLst/>
                <a:latin typeface="Helvetica" pitchFamily="2" charset="0"/>
              </a:rPr>
              <a:t>a family 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﻿﻿Societal Impact: The declining birth rate impacts the economy, healthcare, and social welfare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0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F5F6-9209-FB76-75EB-AEB1540B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Long-Term Consequences</a:t>
            </a:r>
            <a:br>
              <a:rPr lang="en-US" dirty="0"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8809-ACD9-95A3-60F9-8D83B2EA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054276" cy="3450613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Declining Birth Rate: The birth rate in the United States has been steadily declining over the past few decades.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﻿﻿Impact on Society: A declining birth rate can have significant implications for the future of our society.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﻿﻿Aging Population: As the birth rate declines, the population gets older, leading to increased healthcare and pension costs.</a:t>
            </a:r>
          </a:p>
          <a:p>
            <a:endParaRPr lang="en-US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3D5BFE91-E8E1-2028-44A9-E4F038B5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56" y="2015732"/>
            <a:ext cx="5700408" cy="367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076E622-D5CE-3836-DA10-56C69CF0F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857" y="1515312"/>
            <a:ext cx="64685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7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F1AA-28DB-3A86-B28A-63B8217A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Conclusion</a:t>
            </a:r>
            <a:br>
              <a:rPr lang="en-US" dirty="0"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5FDF-E536-3480-27DE-3D046532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Declining Birth Rate: The United States is experiencing a significant decline in its birth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Impact on Population: The declining birth rate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dirty="0">
                <a:effectLst/>
                <a:latin typeface="Helvetica" pitchFamily="2" charset="0"/>
              </a:rPr>
              <a:t>will have long-term consequences on the country's population growth and demographic composition.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" pitchFamily="2" charset="0"/>
              </a:rPr>
              <a:t>﻿﻿Reasons for Decline: Multiple factors, including changing societal norms and economic challenges, contribute to the declining birth rate.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4795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</TotalTime>
  <Words>498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Helvetica</vt:lpstr>
      <vt:lpstr>Gallery</vt:lpstr>
      <vt:lpstr>The vanishing Generation: Us Birth rate Plunge</vt:lpstr>
      <vt:lpstr>Trending in Birth Rate</vt:lpstr>
      <vt:lpstr>Factors Influencing Decline </vt:lpstr>
      <vt:lpstr>Demographic Shifts</vt:lpstr>
      <vt:lpstr>Economic Impact </vt:lpstr>
      <vt:lpstr>Changing Family Dynamics </vt:lpstr>
      <vt:lpstr>Long-Term Consequences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vanishing Generation: Us Birth rate Plunge</dc:title>
  <dc:creator>Alexander A</dc:creator>
  <cp:lastModifiedBy>Alexander A</cp:lastModifiedBy>
  <cp:revision>1</cp:revision>
  <dcterms:created xsi:type="dcterms:W3CDTF">2024-01-21T01:29:47Z</dcterms:created>
  <dcterms:modified xsi:type="dcterms:W3CDTF">2024-01-21T03:48:12Z</dcterms:modified>
</cp:coreProperties>
</file>