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7"/>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3089-C36D-3B1E-CAA1-A4388B22A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68CE21-B9FA-71F5-9A29-04E033D60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A911DB-15E1-F549-0DAD-9229BF5F9FAE}"/>
              </a:ext>
            </a:extLst>
          </p:cNvPr>
          <p:cNvSpPr>
            <a:spLocks noGrp="1"/>
          </p:cNvSpPr>
          <p:nvPr>
            <p:ph type="dt" sz="half" idx="10"/>
          </p:nvPr>
        </p:nvSpPr>
        <p:spPr/>
        <p:txBody>
          <a:bodyPr/>
          <a:lstStyle/>
          <a:p>
            <a:fld id="{EE913125-7DB0-E64A-8F39-ADC5995E2578}" type="datetimeFigureOut">
              <a:rPr lang="en-US" smtClean="0"/>
              <a:t>9/8/23</a:t>
            </a:fld>
            <a:endParaRPr lang="en-US"/>
          </a:p>
        </p:txBody>
      </p:sp>
      <p:sp>
        <p:nvSpPr>
          <p:cNvPr id="5" name="Footer Placeholder 4">
            <a:extLst>
              <a:ext uri="{FF2B5EF4-FFF2-40B4-BE49-F238E27FC236}">
                <a16:creationId xmlns:a16="http://schemas.microsoft.com/office/drawing/2014/main" id="{1B3C2D1E-373A-E960-1F23-B2D619A00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33BAE-993B-3825-6FB7-48C890F28FEC}"/>
              </a:ext>
            </a:extLst>
          </p:cNvPr>
          <p:cNvSpPr>
            <a:spLocks noGrp="1"/>
          </p:cNvSpPr>
          <p:nvPr>
            <p:ph type="sldNum" sz="quarter" idx="12"/>
          </p:nvPr>
        </p:nvSpPr>
        <p:spPr/>
        <p:txBody>
          <a:bodyPr/>
          <a:lstStyle/>
          <a:p>
            <a:fld id="{B75D09F1-D8BB-724B-9409-C228C0D9FD52}" type="slidenum">
              <a:rPr lang="en-US" smtClean="0"/>
              <a:t>‹#›</a:t>
            </a:fld>
            <a:endParaRPr lang="en-US"/>
          </a:p>
        </p:txBody>
      </p:sp>
    </p:spTree>
    <p:extLst>
      <p:ext uri="{BB962C8B-B14F-4D97-AF65-F5344CB8AC3E}">
        <p14:creationId xmlns:p14="http://schemas.microsoft.com/office/powerpoint/2010/main" val="367805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A1D4-865D-ED7A-A711-CDC8761266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18CAE1-E142-B2CB-1DC2-55A8D14BA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A3940-B39B-9896-DE3B-C4A9FDC5E281}"/>
              </a:ext>
            </a:extLst>
          </p:cNvPr>
          <p:cNvSpPr>
            <a:spLocks noGrp="1"/>
          </p:cNvSpPr>
          <p:nvPr>
            <p:ph type="dt" sz="half" idx="10"/>
          </p:nvPr>
        </p:nvSpPr>
        <p:spPr/>
        <p:txBody>
          <a:bodyPr/>
          <a:lstStyle/>
          <a:p>
            <a:fld id="{EE913125-7DB0-E64A-8F39-ADC5995E2578}" type="datetimeFigureOut">
              <a:rPr lang="en-US" smtClean="0"/>
              <a:t>9/8/23</a:t>
            </a:fld>
            <a:endParaRPr lang="en-US"/>
          </a:p>
        </p:txBody>
      </p:sp>
      <p:sp>
        <p:nvSpPr>
          <p:cNvPr id="5" name="Footer Placeholder 4">
            <a:extLst>
              <a:ext uri="{FF2B5EF4-FFF2-40B4-BE49-F238E27FC236}">
                <a16:creationId xmlns:a16="http://schemas.microsoft.com/office/drawing/2014/main" id="{EB5BFF27-CF31-12AD-963C-9008AB38D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E9CAD-FE33-ADCC-F3F7-AAADBDE5227A}"/>
              </a:ext>
            </a:extLst>
          </p:cNvPr>
          <p:cNvSpPr>
            <a:spLocks noGrp="1"/>
          </p:cNvSpPr>
          <p:nvPr>
            <p:ph type="sldNum" sz="quarter" idx="12"/>
          </p:nvPr>
        </p:nvSpPr>
        <p:spPr/>
        <p:txBody>
          <a:bodyPr/>
          <a:lstStyle/>
          <a:p>
            <a:fld id="{B75D09F1-D8BB-724B-9409-C228C0D9FD52}" type="slidenum">
              <a:rPr lang="en-US" smtClean="0"/>
              <a:t>‹#›</a:t>
            </a:fld>
            <a:endParaRPr lang="en-US"/>
          </a:p>
        </p:txBody>
      </p:sp>
    </p:spTree>
    <p:extLst>
      <p:ext uri="{BB962C8B-B14F-4D97-AF65-F5344CB8AC3E}">
        <p14:creationId xmlns:p14="http://schemas.microsoft.com/office/powerpoint/2010/main" val="94619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474058-47E3-8CB1-6E46-77A34B9EF5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3958D7-D3F9-9A94-EC8E-82AEAFEE8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9AB7D-AF16-7AAD-A087-7803299AC593}"/>
              </a:ext>
            </a:extLst>
          </p:cNvPr>
          <p:cNvSpPr>
            <a:spLocks noGrp="1"/>
          </p:cNvSpPr>
          <p:nvPr>
            <p:ph type="dt" sz="half" idx="10"/>
          </p:nvPr>
        </p:nvSpPr>
        <p:spPr/>
        <p:txBody>
          <a:bodyPr/>
          <a:lstStyle/>
          <a:p>
            <a:fld id="{EE913125-7DB0-E64A-8F39-ADC5995E2578}" type="datetimeFigureOut">
              <a:rPr lang="en-US" smtClean="0"/>
              <a:t>9/8/23</a:t>
            </a:fld>
            <a:endParaRPr lang="en-US"/>
          </a:p>
        </p:txBody>
      </p:sp>
      <p:sp>
        <p:nvSpPr>
          <p:cNvPr id="5" name="Footer Placeholder 4">
            <a:extLst>
              <a:ext uri="{FF2B5EF4-FFF2-40B4-BE49-F238E27FC236}">
                <a16:creationId xmlns:a16="http://schemas.microsoft.com/office/drawing/2014/main" id="{7867FF08-A67B-7A7D-BA77-3F582AD1C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E4281-8B3D-6F22-03C7-919F8B09EAF2}"/>
              </a:ext>
            </a:extLst>
          </p:cNvPr>
          <p:cNvSpPr>
            <a:spLocks noGrp="1"/>
          </p:cNvSpPr>
          <p:nvPr>
            <p:ph type="sldNum" sz="quarter" idx="12"/>
          </p:nvPr>
        </p:nvSpPr>
        <p:spPr/>
        <p:txBody>
          <a:bodyPr/>
          <a:lstStyle/>
          <a:p>
            <a:fld id="{B75D09F1-D8BB-724B-9409-C228C0D9FD52}" type="slidenum">
              <a:rPr lang="en-US" smtClean="0"/>
              <a:t>‹#›</a:t>
            </a:fld>
            <a:endParaRPr lang="en-US"/>
          </a:p>
        </p:txBody>
      </p:sp>
    </p:spTree>
    <p:extLst>
      <p:ext uri="{BB962C8B-B14F-4D97-AF65-F5344CB8AC3E}">
        <p14:creationId xmlns:p14="http://schemas.microsoft.com/office/powerpoint/2010/main" val="202449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9C25-C28A-BCC4-0CCB-9657C73E1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71EE7-A9B1-1E55-0BA9-010D88D4C5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F3945-DD4A-E0C3-C405-4B7D3CBC309B}"/>
              </a:ext>
            </a:extLst>
          </p:cNvPr>
          <p:cNvSpPr>
            <a:spLocks noGrp="1"/>
          </p:cNvSpPr>
          <p:nvPr>
            <p:ph type="dt" sz="half" idx="10"/>
          </p:nvPr>
        </p:nvSpPr>
        <p:spPr/>
        <p:txBody>
          <a:bodyPr/>
          <a:lstStyle/>
          <a:p>
            <a:fld id="{EE913125-7DB0-E64A-8F39-ADC5995E2578}" type="datetimeFigureOut">
              <a:rPr lang="en-US" smtClean="0"/>
              <a:t>9/8/23</a:t>
            </a:fld>
            <a:endParaRPr lang="en-US"/>
          </a:p>
        </p:txBody>
      </p:sp>
      <p:sp>
        <p:nvSpPr>
          <p:cNvPr id="5" name="Footer Placeholder 4">
            <a:extLst>
              <a:ext uri="{FF2B5EF4-FFF2-40B4-BE49-F238E27FC236}">
                <a16:creationId xmlns:a16="http://schemas.microsoft.com/office/drawing/2014/main" id="{1A829101-A9EB-645B-465D-08E350064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FB974-3A73-BAC6-EC27-B02BD2E1824B}"/>
              </a:ext>
            </a:extLst>
          </p:cNvPr>
          <p:cNvSpPr>
            <a:spLocks noGrp="1"/>
          </p:cNvSpPr>
          <p:nvPr>
            <p:ph type="sldNum" sz="quarter" idx="12"/>
          </p:nvPr>
        </p:nvSpPr>
        <p:spPr/>
        <p:txBody>
          <a:bodyPr/>
          <a:lstStyle/>
          <a:p>
            <a:fld id="{B75D09F1-D8BB-724B-9409-C228C0D9FD52}" type="slidenum">
              <a:rPr lang="en-US" smtClean="0"/>
              <a:t>‹#›</a:t>
            </a:fld>
            <a:endParaRPr lang="en-US"/>
          </a:p>
        </p:txBody>
      </p:sp>
    </p:spTree>
    <p:extLst>
      <p:ext uri="{BB962C8B-B14F-4D97-AF65-F5344CB8AC3E}">
        <p14:creationId xmlns:p14="http://schemas.microsoft.com/office/powerpoint/2010/main" val="29587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FF84-2DEF-5D02-6DB8-CED5B6D107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CF05AB-34C3-6ED4-95F7-119BDAF61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57FBE5-FEDA-0018-907F-EB6338856269}"/>
              </a:ext>
            </a:extLst>
          </p:cNvPr>
          <p:cNvSpPr>
            <a:spLocks noGrp="1"/>
          </p:cNvSpPr>
          <p:nvPr>
            <p:ph type="dt" sz="half" idx="10"/>
          </p:nvPr>
        </p:nvSpPr>
        <p:spPr/>
        <p:txBody>
          <a:bodyPr/>
          <a:lstStyle/>
          <a:p>
            <a:fld id="{EE913125-7DB0-E64A-8F39-ADC5995E2578}" type="datetimeFigureOut">
              <a:rPr lang="en-US" smtClean="0"/>
              <a:t>9/8/23</a:t>
            </a:fld>
            <a:endParaRPr lang="en-US"/>
          </a:p>
        </p:txBody>
      </p:sp>
      <p:sp>
        <p:nvSpPr>
          <p:cNvPr id="5" name="Footer Placeholder 4">
            <a:extLst>
              <a:ext uri="{FF2B5EF4-FFF2-40B4-BE49-F238E27FC236}">
                <a16:creationId xmlns:a16="http://schemas.microsoft.com/office/drawing/2014/main" id="{4287BE3A-4902-3FE1-E7AC-24599B76D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2AE5B-840A-0A02-171D-D53173BEB20D}"/>
              </a:ext>
            </a:extLst>
          </p:cNvPr>
          <p:cNvSpPr>
            <a:spLocks noGrp="1"/>
          </p:cNvSpPr>
          <p:nvPr>
            <p:ph type="sldNum" sz="quarter" idx="12"/>
          </p:nvPr>
        </p:nvSpPr>
        <p:spPr/>
        <p:txBody>
          <a:bodyPr/>
          <a:lstStyle/>
          <a:p>
            <a:fld id="{B75D09F1-D8BB-724B-9409-C228C0D9FD52}" type="slidenum">
              <a:rPr lang="en-US" smtClean="0"/>
              <a:t>‹#›</a:t>
            </a:fld>
            <a:endParaRPr lang="en-US"/>
          </a:p>
        </p:txBody>
      </p:sp>
    </p:spTree>
    <p:extLst>
      <p:ext uri="{BB962C8B-B14F-4D97-AF65-F5344CB8AC3E}">
        <p14:creationId xmlns:p14="http://schemas.microsoft.com/office/powerpoint/2010/main" val="252728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4F28-ADBC-ADCA-84D7-D5ECD9B35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BA6085-B742-82D3-5BE7-98A2B2BD47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48D7E-D5B2-A064-A0A1-94BB5E0F15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2DAA24-3FEC-5A9E-6E2E-E36E71E2C43E}"/>
              </a:ext>
            </a:extLst>
          </p:cNvPr>
          <p:cNvSpPr>
            <a:spLocks noGrp="1"/>
          </p:cNvSpPr>
          <p:nvPr>
            <p:ph type="dt" sz="half" idx="10"/>
          </p:nvPr>
        </p:nvSpPr>
        <p:spPr/>
        <p:txBody>
          <a:bodyPr/>
          <a:lstStyle/>
          <a:p>
            <a:fld id="{EE913125-7DB0-E64A-8F39-ADC5995E2578}" type="datetimeFigureOut">
              <a:rPr lang="en-US" smtClean="0"/>
              <a:t>9/8/23</a:t>
            </a:fld>
            <a:endParaRPr lang="en-US"/>
          </a:p>
        </p:txBody>
      </p:sp>
      <p:sp>
        <p:nvSpPr>
          <p:cNvPr id="6" name="Footer Placeholder 5">
            <a:extLst>
              <a:ext uri="{FF2B5EF4-FFF2-40B4-BE49-F238E27FC236}">
                <a16:creationId xmlns:a16="http://schemas.microsoft.com/office/drawing/2014/main" id="{08960E39-0B21-EF38-C023-673022F70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7C949-ED18-27AA-A2E0-EA37293E978F}"/>
              </a:ext>
            </a:extLst>
          </p:cNvPr>
          <p:cNvSpPr>
            <a:spLocks noGrp="1"/>
          </p:cNvSpPr>
          <p:nvPr>
            <p:ph type="sldNum" sz="quarter" idx="12"/>
          </p:nvPr>
        </p:nvSpPr>
        <p:spPr/>
        <p:txBody>
          <a:bodyPr/>
          <a:lstStyle/>
          <a:p>
            <a:fld id="{B75D09F1-D8BB-724B-9409-C228C0D9FD52}" type="slidenum">
              <a:rPr lang="en-US" smtClean="0"/>
              <a:t>‹#›</a:t>
            </a:fld>
            <a:endParaRPr lang="en-US"/>
          </a:p>
        </p:txBody>
      </p:sp>
    </p:spTree>
    <p:extLst>
      <p:ext uri="{BB962C8B-B14F-4D97-AF65-F5344CB8AC3E}">
        <p14:creationId xmlns:p14="http://schemas.microsoft.com/office/powerpoint/2010/main" val="210841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4341-4C19-9D89-60EA-EDE2B729E3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6BC476-873F-517B-51A4-B685F5B9D0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DE3102-AAA4-D313-069A-52B8944A5A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C4B888-38F8-476D-3DF3-DC4D90A73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EA42A9-6124-064E-CD7E-DCEFB4C24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514E13-1E7F-CDB5-1EE0-046AC9750D0F}"/>
              </a:ext>
            </a:extLst>
          </p:cNvPr>
          <p:cNvSpPr>
            <a:spLocks noGrp="1"/>
          </p:cNvSpPr>
          <p:nvPr>
            <p:ph type="dt" sz="half" idx="10"/>
          </p:nvPr>
        </p:nvSpPr>
        <p:spPr/>
        <p:txBody>
          <a:bodyPr/>
          <a:lstStyle/>
          <a:p>
            <a:fld id="{EE913125-7DB0-E64A-8F39-ADC5995E2578}" type="datetimeFigureOut">
              <a:rPr lang="en-US" smtClean="0"/>
              <a:t>9/8/23</a:t>
            </a:fld>
            <a:endParaRPr lang="en-US"/>
          </a:p>
        </p:txBody>
      </p:sp>
      <p:sp>
        <p:nvSpPr>
          <p:cNvPr id="8" name="Footer Placeholder 7">
            <a:extLst>
              <a:ext uri="{FF2B5EF4-FFF2-40B4-BE49-F238E27FC236}">
                <a16:creationId xmlns:a16="http://schemas.microsoft.com/office/drawing/2014/main" id="{6C4A6A1A-B95C-AD9F-EFB4-9ED2F24AB8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90097-DBC0-D2AC-7EA3-273B1F60DA9C}"/>
              </a:ext>
            </a:extLst>
          </p:cNvPr>
          <p:cNvSpPr>
            <a:spLocks noGrp="1"/>
          </p:cNvSpPr>
          <p:nvPr>
            <p:ph type="sldNum" sz="quarter" idx="12"/>
          </p:nvPr>
        </p:nvSpPr>
        <p:spPr/>
        <p:txBody>
          <a:bodyPr/>
          <a:lstStyle/>
          <a:p>
            <a:fld id="{B75D09F1-D8BB-724B-9409-C228C0D9FD52}" type="slidenum">
              <a:rPr lang="en-US" smtClean="0"/>
              <a:t>‹#›</a:t>
            </a:fld>
            <a:endParaRPr lang="en-US"/>
          </a:p>
        </p:txBody>
      </p:sp>
    </p:spTree>
    <p:extLst>
      <p:ext uri="{BB962C8B-B14F-4D97-AF65-F5344CB8AC3E}">
        <p14:creationId xmlns:p14="http://schemas.microsoft.com/office/powerpoint/2010/main" val="264124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6D88-76D3-10E9-FEEF-7CCD713C2E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E6B993-0A27-3D92-2A6D-FE33E441B69A}"/>
              </a:ext>
            </a:extLst>
          </p:cNvPr>
          <p:cNvSpPr>
            <a:spLocks noGrp="1"/>
          </p:cNvSpPr>
          <p:nvPr>
            <p:ph type="dt" sz="half" idx="10"/>
          </p:nvPr>
        </p:nvSpPr>
        <p:spPr/>
        <p:txBody>
          <a:bodyPr/>
          <a:lstStyle/>
          <a:p>
            <a:fld id="{EE913125-7DB0-E64A-8F39-ADC5995E2578}" type="datetimeFigureOut">
              <a:rPr lang="en-US" smtClean="0"/>
              <a:t>9/8/23</a:t>
            </a:fld>
            <a:endParaRPr lang="en-US"/>
          </a:p>
        </p:txBody>
      </p:sp>
      <p:sp>
        <p:nvSpPr>
          <p:cNvPr id="4" name="Footer Placeholder 3">
            <a:extLst>
              <a:ext uri="{FF2B5EF4-FFF2-40B4-BE49-F238E27FC236}">
                <a16:creationId xmlns:a16="http://schemas.microsoft.com/office/drawing/2014/main" id="{2BA6F316-3F02-B823-D962-1CCED180C3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956732-CD7E-2DF5-366F-8F881B0F5A09}"/>
              </a:ext>
            </a:extLst>
          </p:cNvPr>
          <p:cNvSpPr>
            <a:spLocks noGrp="1"/>
          </p:cNvSpPr>
          <p:nvPr>
            <p:ph type="sldNum" sz="quarter" idx="12"/>
          </p:nvPr>
        </p:nvSpPr>
        <p:spPr/>
        <p:txBody>
          <a:bodyPr/>
          <a:lstStyle/>
          <a:p>
            <a:fld id="{B75D09F1-D8BB-724B-9409-C228C0D9FD52}" type="slidenum">
              <a:rPr lang="en-US" smtClean="0"/>
              <a:t>‹#›</a:t>
            </a:fld>
            <a:endParaRPr lang="en-US"/>
          </a:p>
        </p:txBody>
      </p:sp>
    </p:spTree>
    <p:extLst>
      <p:ext uri="{BB962C8B-B14F-4D97-AF65-F5344CB8AC3E}">
        <p14:creationId xmlns:p14="http://schemas.microsoft.com/office/powerpoint/2010/main" val="216758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A334F-D01B-7626-0D31-2551FE08BEA8}"/>
              </a:ext>
            </a:extLst>
          </p:cNvPr>
          <p:cNvSpPr>
            <a:spLocks noGrp="1"/>
          </p:cNvSpPr>
          <p:nvPr>
            <p:ph type="dt" sz="half" idx="10"/>
          </p:nvPr>
        </p:nvSpPr>
        <p:spPr/>
        <p:txBody>
          <a:bodyPr/>
          <a:lstStyle/>
          <a:p>
            <a:fld id="{EE913125-7DB0-E64A-8F39-ADC5995E2578}" type="datetimeFigureOut">
              <a:rPr lang="en-US" smtClean="0"/>
              <a:t>9/8/23</a:t>
            </a:fld>
            <a:endParaRPr lang="en-US"/>
          </a:p>
        </p:txBody>
      </p:sp>
      <p:sp>
        <p:nvSpPr>
          <p:cNvPr id="3" name="Footer Placeholder 2">
            <a:extLst>
              <a:ext uri="{FF2B5EF4-FFF2-40B4-BE49-F238E27FC236}">
                <a16:creationId xmlns:a16="http://schemas.microsoft.com/office/drawing/2014/main" id="{6485BE5F-686A-D68C-A326-A34CDACCBD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E15EFC-1A59-21DC-C726-4C6069FB0C13}"/>
              </a:ext>
            </a:extLst>
          </p:cNvPr>
          <p:cNvSpPr>
            <a:spLocks noGrp="1"/>
          </p:cNvSpPr>
          <p:nvPr>
            <p:ph type="sldNum" sz="quarter" idx="12"/>
          </p:nvPr>
        </p:nvSpPr>
        <p:spPr/>
        <p:txBody>
          <a:bodyPr/>
          <a:lstStyle/>
          <a:p>
            <a:fld id="{B75D09F1-D8BB-724B-9409-C228C0D9FD52}" type="slidenum">
              <a:rPr lang="en-US" smtClean="0"/>
              <a:t>‹#›</a:t>
            </a:fld>
            <a:endParaRPr lang="en-US"/>
          </a:p>
        </p:txBody>
      </p:sp>
    </p:spTree>
    <p:extLst>
      <p:ext uri="{BB962C8B-B14F-4D97-AF65-F5344CB8AC3E}">
        <p14:creationId xmlns:p14="http://schemas.microsoft.com/office/powerpoint/2010/main" val="45220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DF38-FD97-4887-2D93-A950D5BAB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AAAFB3-A4AD-3551-FBC7-83E6346331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05FDCA-C448-4A60-64DF-8E5C985E7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11CA6-A5CB-0A62-93D7-A8354EBCB23D}"/>
              </a:ext>
            </a:extLst>
          </p:cNvPr>
          <p:cNvSpPr>
            <a:spLocks noGrp="1"/>
          </p:cNvSpPr>
          <p:nvPr>
            <p:ph type="dt" sz="half" idx="10"/>
          </p:nvPr>
        </p:nvSpPr>
        <p:spPr/>
        <p:txBody>
          <a:bodyPr/>
          <a:lstStyle/>
          <a:p>
            <a:fld id="{EE913125-7DB0-E64A-8F39-ADC5995E2578}" type="datetimeFigureOut">
              <a:rPr lang="en-US" smtClean="0"/>
              <a:t>9/8/23</a:t>
            </a:fld>
            <a:endParaRPr lang="en-US"/>
          </a:p>
        </p:txBody>
      </p:sp>
      <p:sp>
        <p:nvSpPr>
          <p:cNvPr id="6" name="Footer Placeholder 5">
            <a:extLst>
              <a:ext uri="{FF2B5EF4-FFF2-40B4-BE49-F238E27FC236}">
                <a16:creationId xmlns:a16="http://schemas.microsoft.com/office/drawing/2014/main" id="{5072E81F-C3E5-9375-075A-5FC7DB1C4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FC3355-315B-0472-AFC8-D1D016C7B7DA}"/>
              </a:ext>
            </a:extLst>
          </p:cNvPr>
          <p:cNvSpPr>
            <a:spLocks noGrp="1"/>
          </p:cNvSpPr>
          <p:nvPr>
            <p:ph type="sldNum" sz="quarter" idx="12"/>
          </p:nvPr>
        </p:nvSpPr>
        <p:spPr/>
        <p:txBody>
          <a:bodyPr/>
          <a:lstStyle/>
          <a:p>
            <a:fld id="{B75D09F1-D8BB-724B-9409-C228C0D9FD52}" type="slidenum">
              <a:rPr lang="en-US" smtClean="0"/>
              <a:t>‹#›</a:t>
            </a:fld>
            <a:endParaRPr lang="en-US"/>
          </a:p>
        </p:txBody>
      </p:sp>
    </p:spTree>
    <p:extLst>
      <p:ext uri="{BB962C8B-B14F-4D97-AF65-F5344CB8AC3E}">
        <p14:creationId xmlns:p14="http://schemas.microsoft.com/office/powerpoint/2010/main" val="212069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1138-D286-3C42-B875-AC849C8B5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949962-F5CD-5CD3-8803-6CB30B5B9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F590CE-B0C1-FA61-9DCA-492D8C8FE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933B9B-F04D-5162-D694-1DFEAA28DC4E}"/>
              </a:ext>
            </a:extLst>
          </p:cNvPr>
          <p:cNvSpPr>
            <a:spLocks noGrp="1"/>
          </p:cNvSpPr>
          <p:nvPr>
            <p:ph type="dt" sz="half" idx="10"/>
          </p:nvPr>
        </p:nvSpPr>
        <p:spPr/>
        <p:txBody>
          <a:bodyPr/>
          <a:lstStyle/>
          <a:p>
            <a:fld id="{EE913125-7DB0-E64A-8F39-ADC5995E2578}" type="datetimeFigureOut">
              <a:rPr lang="en-US" smtClean="0"/>
              <a:t>9/8/23</a:t>
            </a:fld>
            <a:endParaRPr lang="en-US"/>
          </a:p>
        </p:txBody>
      </p:sp>
      <p:sp>
        <p:nvSpPr>
          <p:cNvPr id="6" name="Footer Placeholder 5">
            <a:extLst>
              <a:ext uri="{FF2B5EF4-FFF2-40B4-BE49-F238E27FC236}">
                <a16:creationId xmlns:a16="http://schemas.microsoft.com/office/drawing/2014/main" id="{2BF44BD1-8B82-8282-A811-1F7B21D0F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91571-F737-9B1A-CB8F-09645E8E5B75}"/>
              </a:ext>
            </a:extLst>
          </p:cNvPr>
          <p:cNvSpPr>
            <a:spLocks noGrp="1"/>
          </p:cNvSpPr>
          <p:nvPr>
            <p:ph type="sldNum" sz="quarter" idx="12"/>
          </p:nvPr>
        </p:nvSpPr>
        <p:spPr/>
        <p:txBody>
          <a:bodyPr/>
          <a:lstStyle/>
          <a:p>
            <a:fld id="{B75D09F1-D8BB-724B-9409-C228C0D9FD52}" type="slidenum">
              <a:rPr lang="en-US" smtClean="0"/>
              <a:t>‹#›</a:t>
            </a:fld>
            <a:endParaRPr lang="en-US"/>
          </a:p>
        </p:txBody>
      </p:sp>
    </p:spTree>
    <p:extLst>
      <p:ext uri="{BB962C8B-B14F-4D97-AF65-F5344CB8AC3E}">
        <p14:creationId xmlns:p14="http://schemas.microsoft.com/office/powerpoint/2010/main" val="105046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5DFCA-C1DA-CDB4-E2B9-C884476CEA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A135A-CC65-2185-07F0-1DCC12156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9788D-1D3E-ACF1-8694-C8A910811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13125-7DB0-E64A-8F39-ADC5995E2578}" type="datetimeFigureOut">
              <a:rPr lang="en-US" smtClean="0"/>
              <a:t>9/8/23</a:t>
            </a:fld>
            <a:endParaRPr lang="en-US"/>
          </a:p>
        </p:txBody>
      </p:sp>
      <p:sp>
        <p:nvSpPr>
          <p:cNvPr id="5" name="Footer Placeholder 4">
            <a:extLst>
              <a:ext uri="{FF2B5EF4-FFF2-40B4-BE49-F238E27FC236}">
                <a16:creationId xmlns:a16="http://schemas.microsoft.com/office/drawing/2014/main" id="{5BEC5CB4-6D61-8550-442B-19FAB11A4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65779A-D46E-F4FA-7975-7653EF81E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D09F1-D8BB-724B-9409-C228C0D9FD52}" type="slidenum">
              <a:rPr lang="en-US" smtClean="0"/>
              <a:t>‹#›</a:t>
            </a:fld>
            <a:endParaRPr lang="en-US"/>
          </a:p>
        </p:txBody>
      </p:sp>
    </p:spTree>
    <p:extLst>
      <p:ext uri="{BB962C8B-B14F-4D97-AF65-F5344CB8AC3E}">
        <p14:creationId xmlns:p14="http://schemas.microsoft.com/office/powerpoint/2010/main" val="3476141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A6A5-B9C0-77E2-C1F8-F35D156106B4}"/>
              </a:ext>
            </a:extLst>
          </p:cNvPr>
          <p:cNvSpPr>
            <a:spLocks noGrp="1"/>
          </p:cNvSpPr>
          <p:nvPr>
            <p:ph type="ctrTitle"/>
          </p:nvPr>
        </p:nvSpPr>
        <p:spPr/>
        <p:txBody>
          <a:bodyPr>
            <a:normAutofit/>
          </a:bodyPr>
          <a:lstStyle/>
          <a:p>
            <a:r>
              <a:rPr lang="en-US" b="0" i="0" u="none" strike="noStrike" dirty="0">
                <a:solidFill>
                  <a:srgbClr val="000000"/>
                </a:solidFill>
                <a:effectLst/>
                <a:latin typeface="Times New Roman" panose="02020603050405020304" pitchFamily="18" charset="0"/>
                <a:cs typeface="Times New Roman" panose="02020603050405020304" pitchFamily="18" charset="0"/>
              </a:rPr>
              <a:t>Big Mountain Resort, MT</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EABA67-B3B3-1674-ECAB-31C693C7C3FC}"/>
              </a:ext>
            </a:extLst>
          </p:cNvPr>
          <p:cNvSpPr>
            <a:spLocks noGrp="1"/>
          </p:cNvSpPr>
          <p:nvPr>
            <p:ph type="subTitle" idx="1"/>
          </p:nvPr>
        </p:nvSpPr>
        <p:spPr/>
        <p:txBody>
          <a:bodyPr>
            <a:noAutofit/>
          </a:bodyPr>
          <a:lstStyle/>
          <a:p>
            <a:r>
              <a:rPr lang="en-US" sz="4400" b="0" i="0" u="none" strike="noStrike" dirty="0">
                <a:solidFill>
                  <a:srgbClr val="000000"/>
                </a:solidFill>
                <a:effectLst/>
                <a:latin typeface="Times New Roman" panose="02020603050405020304" pitchFamily="18" charset="0"/>
                <a:cs typeface="Times New Roman" panose="02020603050405020304" pitchFamily="18" charset="0"/>
              </a:rPr>
              <a:t>Case Study of Ticket Price for Business Strategy</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98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337D-B853-0DE2-8BE8-F6479998C590}"/>
              </a:ext>
            </a:extLst>
          </p:cNvPr>
          <p:cNvSpPr>
            <a:spLocks noGrp="1"/>
          </p:cNvSpPr>
          <p:nvPr>
            <p:ph type="title"/>
          </p:nvPr>
        </p:nvSpPr>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Business Objective</a:t>
            </a:r>
          </a:p>
        </p:txBody>
      </p:sp>
      <p:sp>
        <p:nvSpPr>
          <p:cNvPr id="3" name="Content Placeholder 2">
            <a:extLst>
              <a:ext uri="{FF2B5EF4-FFF2-40B4-BE49-F238E27FC236}">
                <a16:creationId xmlns:a16="http://schemas.microsoft.com/office/drawing/2014/main" id="{5530994F-2671-075B-BEC5-12E244E31C45}"/>
              </a:ext>
            </a:extLst>
          </p:cNvPr>
          <p:cNvSpPr>
            <a:spLocks noGrp="1"/>
          </p:cNvSpPr>
          <p:nvPr>
            <p:ph idx="1"/>
          </p:nvPr>
        </p:nvSpPr>
        <p:spPr/>
        <p:txBody>
          <a:bodyPr/>
          <a:lstStyle/>
          <a:p>
            <a:pPr algn="l">
              <a:buFont typeface="Arial" panose="020B0604020202020204" pitchFamily="34" charset="0"/>
              <a:buChar char="•"/>
            </a:pPr>
            <a:r>
              <a:rPr lang="en-US" b="1" i="0" u="none" strike="noStrike" dirty="0">
                <a:effectLst/>
                <a:latin typeface="Times New Roman" panose="02020603050405020304" pitchFamily="18" charset="0"/>
                <a:cs typeface="Times New Roman" panose="02020603050405020304" pitchFamily="18" charset="0"/>
              </a:rPr>
              <a:t>Data-Driven Ticket Price Strategy:</a:t>
            </a:r>
            <a:endParaRPr lang="en-US" b="0" i="0" u="none" strike="noStrike"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Current ticket price: $81 per visitor.</a:t>
            </a: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To cover a $1.54 million increase in expenditure due to installing a new chairlift, a minimum 6% ticket price increase is necessary.</a:t>
            </a: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The modeling study should prioritize identifying the facilities that matter most to visitors, aiding in cost-cutting strategies without impacting ticket prices.</a:t>
            </a:r>
          </a:p>
        </p:txBody>
      </p:sp>
    </p:spTree>
    <p:extLst>
      <p:ext uri="{BB962C8B-B14F-4D97-AF65-F5344CB8AC3E}">
        <p14:creationId xmlns:p14="http://schemas.microsoft.com/office/powerpoint/2010/main" val="223920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F3D5-B7A0-3E7C-547C-1429E5B4104B}"/>
              </a:ext>
            </a:extLst>
          </p:cNvPr>
          <p:cNvSpPr>
            <a:spLocks noGrp="1"/>
          </p:cNvSpPr>
          <p:nvPr>
            <p:ph type="title"/>
          </p:nvPr>
        </p:nvSpPr>
        <p:spPr/>
        <p:txBody>
          <a:bodyPr>
            <a:normAutofit/>
          </a:bodyPr>
          <a:lstStyle/>
          <a:p>
            <a:r>
              <a:rPr lang="en-US" b="0" i="0" u="none" strike="noStrike" dirty="0">
                <a:solidFill>
                  <a:srgbClr val="000000"/>
                </a:solidFill>
                <a:effectLst/>
                <a:latin typeface="Times New Roman" panose="02020603050405020304" pitchFamily="18" charset="0"/>
                <a:cs typeface="Times New Roman" panose="02020603050405020304" pitchFamily="18" charset="0"/>
              </a:rPr>
              <a:t>Business Recommendations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D5D206-BAC2-C76B-75C6-AEAA3C5BC987}"/>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u="none" strike="noStrike" dirty="0">
                <a:effectLst/>
                <a:latin typeface="Times New Roman" panose="02020603050405020304" pitchFamily="18" charset="0"/>
                <a:cs typeface="Times New Roman" panose="02020603050405020304" pitchFamily="18" charset="0"/>
              </a:rPr>
              <a:t>Modeling Results for Big Mountain Resort:</a:t>
            </a:r>
            <a:endParaRPr lang="en-US" b="0" i="0" u="none" strike="noStrike"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The modeling results indicate that Big Mountain Resort has been charging approximately 20% less than the market average, considering the facilities it offers to its visitors.</a:t>
            </a: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The model-derived optimal price is $95.87, with a mean absolute error of $10.39.</a:t>
            </a: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Management should strongly consider increasing the ticket price to at least $86 (a 6.17% increase). This adjustment, while staying within the error limits, is projected to generate an additional revenue of $8.75 million, assuming a season with 350,000 visitors, each purchasing a 5-day ticket.</a:t>
            </a: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The proposed price increase will also cover the costs associated with the installation of the new chairlift.</a:t>
            </a: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Furthermore, introducing another ski run, increasing the vertical drop by 150 feet, and installing an additional chairlift can support a price increase of $2 per ticket, resulting in an additional $3.5 million in revenue. This should prove profitable, taking into account both installation and operational costs.</a:t>
            </a: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Closing five of the least used runs would have a minimal impact on the ticket price (less than $0.75) while significantly reducing operational costs for those runs.</a:t>
            </a:r>
          </a:p>
          <a:p>
            <a:endParaRPr lang="en-US" dirty="0"/>
          </a:p>
        </p:txBody>
      </p:sp>
    </p:spTree>
    <p:extLst>
      <p:ext uri="{BB962C8B-B14F-4D97-AF65-F5344CB8AC3E}">
        <p14:creationId xmlns:p14="http://schemas.microsoft.com/office/powerpoint/2010/main" val="800057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A175-9DAC-3BAB-CF3E-33CAAEB5C559}"/>
              </a:ext>
            </a:extLst>
          </p:cNvPr>
          <p:cNvSpPr>
            <a:spLocks noGrp="1"/>
          </p:cNvSpPr>
          <p:nvPr>
            <p:ph type="title"/>
          </p:nvPr>
        </p:nvSpPr>
        <p:spPr/>
        <p:txBody>
          <a:bodyPr>
            <a:normAutofit/>
          </a:bodyPr>
          <a:lstStyle/>
          <a:p>
            <a:r>
              <a:rPr lang="en-US" b="0" i="0" u="none" strike="noStrike" dirty="0">
                <a:solidFill>
                  <a:srgbClr val="000000"/>
                </a:solidFill>
                <a:effectLst/>
                <a:latin typeface="Times New Roman" panose="02020603050405020304" pitchFamily="18" charset="0"/>
                <a:cs typeface="Times New Roman" panose="02020603050405020304" pitchFamily="18" charset="0"/>
              </a:rPr>
              <a:t>Data Wrangling</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74FB0ED-3CB4-C18E-4967-8CFD9EE7C968}"/>
              </a:ext>
            </a:extLst>
          </p:cNvPr>
          <p:cNvSpPr>
            <a:spLocks noGrp="1"/>
          </p:cNvSpPr>
          <p:nvPr>
            <p:ph idx="1"/>
          </p:nvPr>
        </p:nvSpPr>
        <p:spPr/>
        <p:txBody>
          <a:bodyPr/>
          <a:lstStyle/>
          <a:p>
            <a:pPr algn="l">
              <a:buFont typeface="Arial" panose="020B0604020202020204" pitchFamily="34" charset="0"/>
              <a:buChar char="•"/>
            </a:pPr>
            <a:r>
              <a:rPr lang="en-US" b="1" i="0" u="none" strike="noStrike" dirty="0">
                <a:effectLst/>
                <a:latin typeface="Times New Roman" panose="02020603050405020304" pitchFamily="18" charset="0"/>
                <a:cs typeface="Times New Roman" panose="02020603050405020304" pitchFamily="18" charset="0"/>
              </a:rPr>
              <a:t>Ski Data Overview:</a:t>
            </a:r>
            <a:endParaRPr lang="en-US" b="0" i="0" u="none" strike="noStrike"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The original ski data set encompassed information from 330 distinct resorts across the United States, featuring 27 different attributes.</a:t>
            </a:r>
          </a:p>
          <a:p>
            <a:pPr algn="l">
              <a:buFont typeface="Arial" panose="020B0604020202020204" pitchFamily="34" charset="0"/>
              <a:buChar char="•"/>
            </a:pPr>
            <a:r>
              <a:rPr lang="en-US" b="1" i="0" u="none" strike="noStrike" dirty="0">
                <a:effectLst/>
                <a:latin typeface="Times New Roman" panose="02020603050405020304" pitchFamily="18" charset="0"/>
                <a:cs typeface="Times New Roman" panose="02020603050405020304" pitchFamily="18" charset="0"/>
              </a:rPr>
              <a:t>Selection of Target Feature:</a:t>
            </a:r>
            <a:endParaRPr lang="en-US" b="0" i="0" u="none" strike="noStrike"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The target feature chosen for analysis was '</a:t>
            </a:r>
            <a:r>
              <a:rPr lang="en-US" b="0" i="0" u="none" strike="noStrike" dirty="0" err="1">
                <a:effectLst/>
                <a:latin typeface="Times New Roman" panose="02020603050405020304" pitchFamily="18" charset="0"/>
                <a:cs typeface="Times New Roman" panose="02020603050405020304" pitchFamily="18" charset="0"/>
              </a:rPr>
              <a:t>Adultweekday</a:t>
            </a:r>
            <a:r>
              <a:rPr lang="en-US" b="0" i="0" u="none" strike="noStrike" dirty="0">
                <a:effectLst/>
                <a:latin typeface="Times New Roman" panose="02020603050405020304" pitchFamily="18" charset="0"/>
                <a:cs typeface="Times New Roman" panose="02020603050405020304" pitchFamily="18" charset="0"/>
              </a:rPr>
              <a:t>.' This selection was based on the observation that there was no discernible distinction in pricing between weekdays and weekends for ski tickets in Montana. Additionally, '</a:t>
            </a:r>
            <a:r>
              <a:rPr lang="en-US" b="0" i="0" u="none" strike="noStrike" dirty="0" err="1">
                <a:effectLst/>
                <a:latin typeface="Times New Roman" panose="02020603050405020304" pitchFamily="18" charset="0"/>
                <a:cs typeface="Times New Roman" panose="02020603050405020304" pitchFamily="18" charset="0"/>
              </a:rPr>
              <a:t>Adultweekend</a:t>
            </a:r>
            <a:r>
              <a:rPr lang="en-US" b="0" i="0" u="none" strike="noStrike" dirty="0">
                <a:effectLst/>
                <a:latin typeface="Times New Roman" panose="02020603050405020304" pitchFamily="18" charset="0"/>
                <a:cs typeface="Times New Roman" panose="02020603050405020304" pitchFamily="18" charset="0"/>
              </a:rPr>
              <a:t>' was excluded due to a higher prevalence of missing values.</a:t>
            </a:r>
          </a:p>
          <a:p>
            <a:pPr algn="l">
              <a:buFont typeface="Arial" panose="020B0604020202020204" pitchFamily="34" charset="0"/>
              <a:buChar char="•"/>
            </a:pPr>
            <a:r>
              <a:rPr lang="en-US" b="1" i="0" u="none" strike="noStrike" dirty="0">
                <a:effectLst/>
                <a:latin typeface="Times New Roman" panose="02020603050405020304" pitchFamily="18" charset="0"/>
                <a:cs typeface="Times New Roman" panose="02020603050405020304" pitchFamily="18" charset="0"/>
              </a:rPr>
              <a:t>Post Data Cleaning Analysis:</a:t>
            </a:r>
            <a:endParaRPr lang="en-US" b="0" i="0" u="none" strike="noStrike"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After rigorous data cleaning procedures were applied, data from 277 resorts remained available for further analysis.</a:t>
            </a:r>
          </a:p>
          <a:p>
            <a:endParaRPr lang="en-US" dirty="0"/>
          </a:p>
        </p:txBody>
      </p:sp>
    </p:spTree>
    <p:extLst>
      <p:ext uri="{BB962C8B-B14F-4D97-AF65-F5344CB8AC3E}">
        <p14:creationId xmlns:p14="http://schemas.microsoft.com/office/powerpoint/2010/main" val="56278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AF05-90A9-881F-BA65-B468C5A60400}"/>
              </a:ext>
            </a:extLst>
          </p:cNvPr>
          <p:cNvSpPr>
            <a:spLocks noGrp="1"/>
          </p:cNvSpPr>
          <p:nvPr>
            <p:ph type="title"/>
          </p:nvPr>
        </p:nvSpPr>
        <p:spPr>
          <a:xfrm>
            <a:off x="838200" y="787078"/>
            <a:ext cx="10515600" cy="903610"/>
          </a:xfrm>
        </p:spPr>
        <p:txBody>
          <a:bodyPr>
            <a:normAutofit fontScale="90000"/>
          </a:bodyPr>
          <a:lstStyle/>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Exploratory Data Analysis</a:t>
            </a:r>
            <a:br>
              <a:rPr lang="en-US" b="0" i="0" u="none" strike="noStrike" dirty="0">
                <a:solidFill>
                  <a:srgbClr val="000000"/>
                </a:solidFill>
                <a:effectLst/>
              </a:rPr>
            </a:br>
            <a:endParaRPr lang="en-US" dirty="0"/>
          </a:p>
        </p:txBody>
      </p:sp>
      <p:sp>
        <p:nvSpPr>
          <p:cNvPr id="3" name="Content Placeholder 2">
            <a:extLst>
              <a:ext uri="{FF2B5EF4-FFF2-40B4-BE49-F238E27FC236}">
                <a16:creationId xmlns:a16="http://schemas.microsoft.com/office/drawing/2014/main" id="{ABF23C78-E4C4-7AA2-BEFA-90F8D4D74372}"/>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u="none" strike="noStrike" dirty="0">
                <a:effectLst/>
                <a:latin typeface="Times New Roman" panose="02020603050405020304" pitchFamily="18" charset="0"/>
                <a:cs typeface="Times New Roman" panose="02020603050405020304" pitchFamily="18" charset="0"/>
              </a:rPr>
              <a:t>Post-Data Processing Features:</a:t>
            </a:r>
            <a:endParaRPr lang="en-US" b="0" i="0" u="none" strike="noStrike"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Following data processing, a total of 22 features were utilized for analysis, comprising 11 numeric and 11 categorical variables.</a:t>
            </a:r>
          </a:p>
          <a:p>
            <a:pPr algn="l">
              <a:buFont typeface="Arial" panose="020B0604020202020204" pitchFamily="34" charset="0"/>
              <a:buChar char="•"/>
            </a:pPr>
            <a:r>
              <a:rPr lang="en-US" b="1" i="0" u="none" strike="noStrike" dirty="0">
                <a:effectLst/>
                <a:latin typeface="Times New Roman" panose="02020603050405020304" pitchFamily="18" charset="0"/>
                <a:cs typeface="Times New Roman" panose="02020603050405020304" pitchFamily="18" charset="0"/>
              </a:rPr>
              <a:t>State and Ticket Price Relationship:</a:t>
            </a:r>
            <a:endParaRPr lang="en-US" b="0" i="0" u="none" strike="noStrike"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Notably, no evident relationship was discerned between the state variable and ticket price. Consequently, data from all states were incorporated into the modeling process.</a:t>
            </a:r>
          </a:p>
          <a:p>
            <a:pPr algn="l">
              <a:buFont typeface="Arial" panose="020B0604020202020204" pitchFamily="34" charset="0"/>
              <a:buChar char="•"/>
            </a:pPr>
            <a:r>
              <a:rPr lang="en-US" b="1" i="0" u="none" strike="noStrike" dirty="0">
                <a:effectLst/>
                <a:latin typeface="Times New Roman" panose="02020603050405020304" pitchFamily="18" charset="0"/>
                <a:cs typeface="Times New Roman" panose="02020603050405020304" pitchFamily="18" charset="0"/>
              </a:rPr>
              <a:t>Correlation Heat Map Analysis:</a:t>
            </a:r>
            <a:endParaRPr lang="en-US" b="0" i="0" u="none" strike="noStrike"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A correlation heat map was computed to visually display the relationships between features. The objective is to identify high correlations among variables. To mitigate bias during modeling, the intention is to retain only the independent features.</a:t>
            </a:r>
          </a:p>
          <a:p>
            <a:endParaRPr lang="en-US" dirty="0"/>
          </a:p>
        </p:txBody>
      </p:sp>
    </p:spTree>
    <p:extLst>
      <p:ext uri="{BB962C8B-B14F-4D97-AF65-F5344CB8AC3E}">
        <p14:creationId xmlns:p14="http://schemas.microsoft.com/office/powerpoint/2010/main" val="1721334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504</Words>
  <Application>Microsoft Macintosh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Big Mountain Resort, MT</vt:lpstr>
      <vt:lpstr>Business Objective</vt:lpstr>
      <vt:lpstr>Business Recommendations</vt:lpstr>
      <vt:lpstr>Data Wrangling</vt:lpstr>
      <vt:lpstr>Exploratory Data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MT</dc:title>
  <dc:creator>alexander argant</dc:creator>
  <cp:lastModifiedBy>alexander argant</cp:lastModifiedBy>
  <cp:revision>1</cp:revision>
  <dcterms:created xsi:type="dcterms:W3CDTF">2023-09-09T00:43:58Z</dcterms:created>
  <dcterms:modified xsi:type="dcterms:W3CDTF">2023-09-09T01:48:53Z</dcterms:modified>
</cp:coreProperties>
</file>