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chemeClr val="accent1">
            <a:satOff val="-9155"/>
            <a:lumOff val="-32673"/>
          </a:schemeClr>
        </a:solidFill>
        <a:effectLst/>
        <a:uFillTx/>
        <a:latin typeface="Graphik Light"/>
        <a:ea typeface="Graphik Light"/>
        <a:cs typeface="Graphik Light"/>
        <a:sym typeface="Graphik Light"/>
      </a:defRPr>
    </a:lvl1pPr>
    <a:lvl2pPr marL="0" marR="0" indent="45720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chemeClr val="accent1">
            <a:satOff val="-9155"/>
            <a:lumOff val="-32673"/>
          </a:schemeClr>
        </a:solidFill>
        <a:effectLst/>
        <a:uFillTx/>
        <a:latin typeface="Graphik Light"/>
        <a:ea typeface="Graphik Light"/>
        <a:cs typeface="Graphik Light"/>
        <a:sym typeface="Graphik Light"/>
      </a:defRPr>
    </a:lvl2pPr>
    <a:lvl3pPr marL="0" marR="0" indent="91440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chemeClr val="accent1">
            <a:satOff val="-9155"/>
            <a:lumOff val="-32673"/>
          </a:schemeClr>
        </a:solidFill>
        <a:effectLst/>
        <a:uFillTx/>
        <a:latin typeface="Graphik Light"/>
        <a:ea typeface="Graphik Light"/>
        <a:cs typeface="Graphik Light"/>
        <a:sym typeface="Graphik Light"/>
      </a:defRPr>
    </a:lvl3pPr>
    <a:lvl4pPr marL="0" marR="0" indent="137160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chemeClr val="accent1">
            <a:satOff val="-9155"/>
            <a:lumOff val="-32673"/>
          </a:schemeClr>
        </a:solidFill>
        <a:effectLst/>
        <a:uFillTx/>
        <a:latin typeface="Graphik Light"/>
        <a:ea typeface="Graphik Light"/>
        <a:cs typeface="Graphik Light"/>
        <a:sym typeface="Graphik Light"/>
      </a:defRPr>
    </a:lvl4pPr>
    <a:lvl5pPr marL="0" marR="0" indent="182880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chemeClr val="accent1">
            <a:satOff val="-9155"/>
            <a:lumOff val="-32673"/>
          </a:schemeClr>
        </a:solidFill>
        <a:effectLst/>
        <a:uFillTx/>
        <a:latin typeface="Graphik Light"/>
        <a:ea typeface="Graphik Light"/>
        <a:cs typeface="Graphik Light"/>
        <a:sym typeface="Graphik Light"/>
      </a:defRPr>
    </a:lvl5pPr>
    <a:lvl6pPr marL="0" marR="0" indent="228600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chemeClr val="accent1">
            <a:satOff val="-9155"/>
            <a:lumOff val="-32673"/>
          </a:schemeClr>
        </a:solidFill>
        <a:effectLst/>
        <a:uFillTx/>
        <a:latin typeface="Graphik Light"/>
        <a:ea typeface="Graphik Light"/>
        <a:cs typeface="Graphik Light"/>
        <a:sym typeface="Graphik Light"/>
      </a:defRPr>
    </a:lvl6pPr>
    <a:lvl7pPr marL="0" marR="0" indent="274320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chemeClr val="accent1">
            <a:satOff val="-9155"/>
            <a:lumOff val="-32673"/>
          </a:schemeClr>
        </a:solidFill>
        <a:effectLst/>
        <a:uFillTx/>
        <a:latin typeface="Graphik Light"/>
        <a:ea typeface="Graphik Light"/>
        <a:cs typeface="Graphik Light"/>
        <a:sym typeface="Graphik Light"/>
      </a:defRPr>
    </a:lvl7pPr>
    <a:lvl8pPr marL="0" marR="0" indent="320040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chemeClr val="accent1">
            <a:satOff val="-9155"/>
            <a:lumOff val="-32673"/>
          </a:schemeClr>
        </a:solidFill>
        <a:effectLst/>
        <a:uFillTx/>
        <a:latin typeface="Graphik Light"/>
        <a:ea typeface="Graphik Light"/>
        <a:cs typeface="Graphik Light"/>
        <a:sym typeface="Graphik Light"/>
      </a:defRPr>
    </a:lvl8pPr>
    <a:lvl9pPr marL="0" marR="0" indent="365760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chemeClr val="accent1">
            <a:satOff val="-9155"/>
            <a:lumOff val="-32673"/>
          </a:schemeClr>
        </a:solidFill>
        <a:effectLst/>
        <a:uFillTx/>
        <a:latin typeface="Graphik Light"/>
        <a:ea typeface="Graphik Light"/>
        <a:cs typeface="Graphik Light"/>
        <a:sym typeface="Graphik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b="def" i="def"/>
      <a:tcStyle>
        <a:tcBdr/>
        <a:fill>
          <a:solidFill>
            <a:srgbClr val="D5D5D5"/>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firstRow>
  </a:tblStyle>
  <a:tblStyle styleId="{C7B018BB-80A7-4F77-B60F-C8B233D01FF8}"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b="def" i="def"/>
      <a:tcStyle>
        <a:tcBdr/>
        <a:fill>
          <a:solidFill>
            <a:srgbClr val="D5D5D5"/>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firstCol>
    <a:lastRow>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chemeClr val="accent2">
              <a:hueOff val="-357243"/>
              <a:satOff val="7293"/>
              <a:lumOff val="8906"/>
            </a:schemeClr>
          </a:solidFill>
        </a:fill>
      </a:tcStyle>
    </a:firstRow>
  </a:tblStyle>
  <a:tblStyle styleId="{EEE7283C-3CF3-47DC-8721-378D4A62B228}"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b="def" i="def"/>
      <a:tcStyle>
        <a:tcBdr/>
        <a:fill>
          <a:solidFill>
            <a:srgbClr val="D5D5D5"/>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chemeClr val="accent3">
              <a:satOff val="1412"/>
              <a:lumOff val="16412"/>
            </a:schemeClr>
          </a:solidFill>
        </a:fill>
      </a:tcStyle>
    </a:firstCol>
    <a:lastRow>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atOff val="1412"/>
                  <a:lumOff val="16412"/>
                </a:schemeClr>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6E937E"/>
          </a:solidFill>
        </a:fill>
      </a:tcStyle>
    </a:firstRow>
  </a:tblStyle>
  <a:tblStyle styleId="{CF821DB8-F4EB-4A41-A1BA-3FCAFE7338EE}"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AF7E9"/>
          </a:solidFill>
        </a:fill>
      </a:tcStyle>
    </a:wholeTbl>
    <a:band2H>
      <a:tcTxStyle b="def" i="def"/>
      <a:tcStyle>
        <a:tcBdr/>
        <a:fill>
          <a:solidFill>
            <a:srgbClr val="FFF171"/>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A51B"/>
          </a:solid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E1A84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AF7E9"/>
          </a:solid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chemeClr val="accent4">
              <a:hueOff val="103425"/>
              <a:satOff val="-7243"/>
              <a:lumOff val="9921"/>
            </a:schemeClr>
          </a:solidFill>
        </a:fill>
      </a:tcStyle>
    </a:firstRow>
  </a:tblStyle>
  <a:tblStyle styleId="{33BA23B1-9221-436E-865A-0063620EA4FD}"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b="def" i="def"/>
      <a:tcStyle>
        <a:tcBdr/>
        <a:fill>
          <a:solidFill>
            <a:schemeClr val="accent5"/>
          </a:solidFill>
        </a:fill>
      </a:tcStyle>
    </a:band2H>
    <a:firstCol>
      <a:tcTxStyle b="on" i="off">
        <a:font>
          <a:latin typeface="Graphik Semibold"/>
          <a:ea typeface="Graphik Semibold"/>
          <a:cs typeface="Graphik Semibold"/>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chemeClr val="accent5">
              <a:lumOff val="-14283"/>
            </a:schemeClr>
          </a:solid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5">
                  <a:lumOff val="-14283"/>
                </a:schemeClr>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chemeClr val="accent5">
              <a:satOff val="-6299"/>
              <a:lumOff val="-32309"/>
            </a:schemeClr>
          </a:solidFill>
        </a:fill>
      </a:tcStyle>
    </a:firstRow>
  </a:tblStyle>
  <a:tblStyle styleId="{2708684C-4D16-4618-839F-0558EEFCDFE6}"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b="def" i="def"/>
      <a:tcStyle>
        <a:tcBdr/>
        <a:fill>
          <a:solidFill>
            <a:srgbClr val="EDEEEE"/>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5D5D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8" name="Shape 168"/>
          <p:cNvSpPr/>
          <p:nvPr>
            <p:ph type="sldImg"/>
          </p:nvPr>
        </p:nvSpPr>
        <p:spPr>
          <a:xfrm>
            <a:off x="1143000" y="685800"/>
            <a:ext cx="4572000" cy="3429000"/>
          </a:xfrm>
          <a:prstGeom prst="rect">
            <a:avLst/>
          </a:prstGeom>
        </p:spPr>
        <p:txBody>
          <a:bodyPr/>
          <a:lstStyle/>
          <a:p>
            <a:pPr/>
          </a:p>
        </p:txBody>
      </p:sp>
      <p:sp>
        <p:nvSpPr>
          <p:cNvPr id="169" name="Shape 16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6500" y="12268950"/>
            <a:ext cx="21971000" cy="660401"/>
          </a:xfrm>
          <a:prstGeom prst="rect">
            <a:avLst/>
          </a:prstGeom>
        </p:spPr>
        <p:txBody>
          <a:bodyPr lIns="45719" tIns="45719" rIns="45719" bIns="45719" anchor="b"/>
          <a:lstStyle>
            <a:lvl1pPr marL="0" indent="0" defTabSz="825500">
              <a:spcBef>
                <a:spcPts val="0"/>
              </a:spcBef>
              <a:buSzTx/>
              <a:buNone/>
              <a:defRPr sz="3300">
                <a:latin typeface="Produkt Light"/>
                <a:ea typeface="Produkt Light"/>
                <a:cs typeface="Produkt Light"/>
                <a:sym typeface="Produkt Light"/>
              </a:defRPr>
            </a:lvl1pPr>
          </a:lstStyle>
          <a:p>
            <a:pPr/>
            <a:r>
              <a:t>Author and Date</a:t>
            </a:r>
          </a:p>
        </p:txBody>
      </p:sp>
      <p:sp>
        <p:nvSpPr>
          <p:cNvPr id="12" name="Body Level One…"/>
          <p:cNvSpPr txBox="1"/>
          <p:nvPr>
            <p:ph type="body" sz="quarter" idx="1" hasCustomPrompt="1"/>
          </p:nvPr>
        </p:nvSpPr>
        <p:spPr>
          <a:xfrm>
            <a:off x="1206500" y="7353300"/>
            <a:ext cx="21971000" cy="2006600"/>
          </a:xfrm>
          <a:prstGeom prst="rect">
            <a:avLst/>
          </a:prstGeom>
        </p:spPr>
        <p:txBody>
          <a:bodyPr/>
          <a:lstStyle>
            <a:lvl1pPr marL="0" indent="0" defTabSz="825500">
              <a:spcBef>
                <a:spcPts val="0"/>
              </a:spcBef>
              <a:buSzTx/>
              <a:buNone/>
              <a:defRPr sz="5500">
                <a:latin typeface="+mn-lt"/>
                <a:ea typeface="+mn-ea"/>
                <a:cs typeface="+mn-cs"/>
                <a:sym typeface="Produkt Extralight"/>
              </a:defRPr>
            </a:lvl1pPr>
            <a:lvl2pPr marL="0" indent="457200" defTabSz="825500">
              <a:spcBef>
                <a:spcPts val="0"/>
              </a:spcBef>
              <a:buSzTx/>
              <a:buNone/>
              <a:defRPr sz="5500">
                <a:latin typeface="+mn-lt"/>
                <a:ea typeface="+mn-ea"/>
                <a:cs typeface="+mn-cs"/>
                <a:sym typeface="Produkt Extralight"/>
              </a:defRPr>
            </a:lvl2pPr>
            <a:lvl3pPr marL="0" indent="914400" defTabSz="825500">
              <a:spcBef>
                <a:spcPts val="0"/>
              </a:spcBef>
              <a:buSzTx/>
              <a:buNone/>
              <a:defRPr sz="5500">
                <a:latin typeface="+mn-lt"/>
                <a:ea typeface="+mn-ea"/>
                <a:cs typeface="+mn-cs"/>
                <a:sym typeface="Produkt Extralight"/>
              </a:defRPr>
            </a:lvl3pPr>
            <a:lvl4pPr marL="0" indent="1371600" defTabSz="825500">
              <a:spcBef>
                <a:spcPts val="0"/>
              </a:spcBef>
              <a:buSzTx/>
              <a:buNone/>
              <a:defRPr sz="5500">
                <a:latin typeface="+mn-lt"/>
                <a:ea typeface="+mn-ea"/>
                <a:cs typeface="+mn-cs"/>
                <a:sym typeface="Produkt Extralight"/>
              </a:defRPr>
            </a:lvl4pPr>
            <a:lvl5pPr marL="0" indent="1828800" defTabSz="825500">
              <a:spcBef>
                <a:spcPts val="0"/>
              </a:spcBef>
              <a:buSzTx/>
              <a:buNone/>
              <a:defRPr sz="5500">
                <a:latin typeface="+mn-lt"/>
                <a:ea typeface="+mn-ea"/>
                <a:cs typeface="+mn-cs"/>
                <a:sym typeface="Produkt Extralight"/>
              </a:defRPr>
            </a:lvl5pPr>
          </a:lstStyle>
          <a:p>
            <a:pPr/>
            <a:r>
              <a:t>Presentation Subtitle</a:t>
            </a:r>
          </a:p>
          <a:p>
            <a:pPr lvl="1"/>
            <a:r>
              <a:t/>
            </a:r>
          </a:p>
          <a:p>
            <a:pPr lvl="2"/>
            <a:r>
              <a:t/>
            </a:r>
          </a:p>
          <a:p>
            <a:pPr lvl="3"/>
            <a:r>
              <a:t/>
            </a:r>
          </a:p>
          <a:p>
            <a:pPr lvl="4"/>
            <a:r>
              <a:t/>
            </a:r>
          </a:p>
        </p:txBody>
      </p:sp>
      <p:sp>
        <p:nvSpPr>
          <p:cNvPr id="13" name="Presentation Title"/>
          <p:cNvSpPr txBox="1"/>
          <p:nvPr>
            <p:ph type="title" hasCustomPrompt="1"/>
          </p:nvPr>
        </p:nvSpPr>
        <p:spPr>
          <a:xfrm>
            <a:off x="1206500" y="2616200"/>
            <a:ext cx="21971004" cy="4648200"/>
          </a:xfrm>
          <a:prstGeom prst="rect">
            <a:avLst/>
          </a:prstGeom>
        </p:spPr>
        <p:txBody>
          <a:bodyPr anchor="b"/>
          <a:lstStyle>
            <a:lvl1pPr defTabSz="355600">
              <a:defRPr spc="-119" sz="12000"/>
            </a:lvl1pPr>
          </a:lstStyle>
          <a:p>
            <a:pPr/>
            <a:r>
              <a:t>Presentation Title</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99" name="Slide Subtitle"/>
          <p:cNvSpPr txBox="1"/>
          <p:nvPr>
            <p:ph type="body" sz="quarter" idx="21" hasCustomPrompt="1"/>
          </p:nvPr>
        </p:nvSpPr>
        <p:spPr>
          <a:xfrm>
            <a:off x="1206500" y="2324100"/>
            <a:ext cx="21971000" cy="1003300"/>
          </a:xfrm>
          <a:prstGeom prst="rect">
            <a:avLst/>
          </a:prstGeom>
        </p:spPr>
        <p:txBody>
          <a:bodyPr lIns="45719" tIns="45719" rIns="45719" bIns="45719"/>
          <a:lstStyle>
            <a:lvl1pPr marL="0" indent="0" defTabSz="825500">
              <a:spcBef>
                <a:spcPts val="0"/>
              </a:spcBef>
              <a:buSzTx/>
              <a:buNone/>
              <a:defRPr sz="5500">
                <a:latin typeface="+mn-lt"/>
                <a:ea typeface="+mn-ea"/>
                <a:cs typeface="+mn-cs"/>
                <a:sym typeface="Produkt Extralight"/>
              </a:defRPr>
            </a:lvl1pPr>
          </a:lstStyle>
          <a:p>
            <a:pPr/>
            <a:r>
              <a:t>Slide Subtitle</a:t>
            </a:r>
          </a:p>
        </p:txBody>
      </p:sp>
      <p:sp>
        <p:nvSpPr>
          <p:cNvPr id="100" name="Slide Title"/>
          <p:cNvSpPr txBox="1"/>
          <p:nvPr>
            <p:ph type="title" hasCustomPrompt="1"/>
          </p:nvPr>
        </p:nvSpPr>
        <p:spPr>
          <a:prstGeom prst="rect">
            <a:avLst/>
          </a:prstGeom>
        </p:spPr>
        <p:txBody>
          <a:bodyPr/>
          <a:lstStyle/>
          <a:p>
            <a:pPr/>
            <a:r>
              <a:t>Slide Title</a:t>
            </a:r>
          </a:p>
        </p:txBody>
      </p:sp>
      <p:sp>
        <p:nvSpPr>
          <p:cNvPr id="10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108" name="Agenda Subtitle"/>
          <p:cNvSpPr txBox="1"/>
          <p:nvPr>
            <p:ph type="body" sz="quarter" idx="21" hasCustomPrompt="1"/>
          </p:nvPr>
        </p:nvSpPr>
        <p:spPr>
          <a:xfrm>
            <a:off x="1206500" y="2324100"/>
            <a:ext cx="21971000" cy="1003300"/>
          </a:xfrm>
          <a:prstGeom prst="rect">
            <a:avLst/>
          </a:prstGeom>
        </p:spPr>
        <p:txBody>
          <a:bodyPr lIns="45719" tIns="45719" rIns="45719" bIns="45719"/>
          <a:lstStyle>
            <a:lvl1pPr marL="0" indent="0" defTabSz="825500">
              <a:spcBef>
                <a:spcPts val="0"/>
              </a:spcBef>
              <a:buSzTx/>
              <a:buNone/>
              <a:defRPr sz="5500">
                <a:latin typeface="+mn-lt"/>
                <a:ea typeface="+mn-ea"/>
                <a:cs typeface="+mn-cs"/>
                <a:sym typeface="Produkt Extralight"/>
              </a:defRPr>
            </a:lvl1pPr>
          </a:lstStyle>
          <a:p>
            <a:pPr/>
            <a:r>
              <a:t>Agenda Subtitle</a:t>
            </a:r>
          </a:p>
        </p:txBody>
      </p:sp>
      <p:sp>
        <p:nvSpPr>
          <p:cNvPr id="109" name="Body Level One…"/>
          <p:cNvSpPr txBox="1"/>
          <p:nvPr>
            <p:ph type="body" idx="1" hasCustomPrompt="1"/>
          </p:nvPr>
        </p:nvSpPr>
        <p:spPr>
          <a:prstGeom prst="rect">
            <a:avLst/>
          </a:prstGeom>
        </p:spPr>
        <p:txBody>
          <a:bodyPr/>
          <a:lstStyle>
            <a:lvl1pPr marL="0" indent="0">
              <a:spcBef>
                <a:spcPts val="6000"/>
              </a:spcBef>
              <a:buSzTx/>
              <a:buNone/>
              <a:defRPr sz="5000"/>
            </a:lvl1pPr>
            <a:lvl2pPr marL="0" indent="457200">
              <a:spcBef>
                <a:spcPts val="6000"/>
              </a:spcBef>
              <a:buSzTx/>
              <a:buNone/>
              <a:defRPr sz="5000"/>
            </a:lvl2pPr>
            <a:lvl3pPr marL="0" indent="914400">
              <a:spcBef>
                <a:spcPts val="6000"/>
              </a:spcBef>
              <a:buSzTx/>
              <a:buNone/>
              <a:defRPr sz="5000"/>
            </a:lvl3pPr>
            <a:lvl4pPr marL="0" indent="1371600">
              <a:spcBef>
                <a:spcPts val="6000"/>
              </a:spcBef>
              <a:buSzTx/>
              <a:buNone/>
              <a:defRPr sz="5000"/>
            </a:lvl4pPr>
            <a:lvl5pPr marL="0" indent="1828800">
              <a:spcBef>
                <a:spcPts val="6000"/>
              </a:spcBef>
              <a:buSzTx/>
              <a:buNone/>
              <a:defRPr sz="5000"/>
            </a:lvl5pPr>
          </a:lstStyle>
          <a:p>
            <a:pPr/>
            <a:r>
              <a:t>Agenda Topics</a:t>
            </a:r>
          </a:p>
          <a:p>
            <a:pPr lvl="1"/>
            <a:r>
              <a:t/>
            </a:r>
          </a:p>
          <a:p>
            <a:pPr lvl="2"/>
            <a:r>
              <a:t/>
            </a:r>
          </a:p>
          <a:p>
            <a:pPr lvl="3"/>
            <a:r>
              <a:t/>
            </a:r>
          </a:p>
          <a:p>
            <a:pPr lvl="4"/>
            <a:r>
              <a:t/>
            </a:r>
          </a:p>
        </p:txBody>
      </p:sp>
      <p:sp>
        <p:nvSpPr>
          <p:cNvPr id="110" name="Agenda Title"/>
          <p:cNvSpPr txBox="1"/>
          <p:nvPr>
            <p:ph type="title" hasCustomPrompt="1"/>
          </p:nvPr>
        </p:nvSpPr>
        <p:spPr>
          <a:prstGeom prst="rect">
            <a:avLst/>
          </a:prstGeom>
        </p:spPr>
        <p:txBody>
          <a:bodyPr/>
          <a:lstStyle/>
          <a:p>
            <a:pPr/>
            <a:r>
              <a:t>Agenda Title</a:t>
            </a:r>
          </a:p>
        </p:txBody>
      </p:sp>
      <p:sp>
        <p:nvSpPr>
          <p:cNvPr id="1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118" name="Body Level One…"/>
          <p:cNvSpPr txBox="1"/>
          <p:nvPr>
            <p:ph type="body" sz="half" idx="1" hasCustomPrompt="1"/>
          </p:nvPr>
        </p:nvSpPr>
        <p:spPr>
          <a:xfrm>
            <a:off x="1206500" y="4191000"/>
            <a:ext cx="21971000" cy="4089400"/>
          </a:xfrm>
          <a:prstGeom prst="rect">
            <a:avLst/>
          </a:prstGeom>
        </p:spPr>
        <p:txBody>
          <a:bodyPr anchor="ctr"/>
          <a:lstStyle>
            <a:lvl1pPr marL="0" indent="0" algn="ctr" defTabSz="2438400">
              <a:lnSpc>
                <a:spcPct val="90000"/>
              </a:lnSpc>
              <a:spcBef>
                <a:spcPts val="0"/>
              </a:spcBef>
              <a:buSzTx/>
              <a:buNone/>
              <a:defRPr spc="-119" sz="12000">
                <a:latin typeface="+mn-lt"/>
                <a:ea typeface="+mn-ea"/>
                <a:cs typeface="+mn-cs"/>
                <a:sym typeface="Produkt Extralight"/>
              </a:defRPr>
            </a:lvl1pPr>
            <a:lvl2pPr marL="0" indent="457200" algn="ctr" defTabSz="2438400">
              <a:lnSpc>
                <a:spcPct val="90000"/>
              </a:lnSpc>
              <a:spcBef>
                <a:spcPts val="0"/>
              </a:spcBef>
              <a:buSzTx/>
              <a:buNone/>
              <a:defRPr spc="-119" sz="12000">
                <a:latin typeface="+mn-lt"/>
                <a:ea typeface="+mn-ea"/>
                <a:cs typeface="+mn-cs"/>
                <a:sym typeface="Produkt Extralight"/>
              </a:defRPr>
            </a:lvl2pPr>
            <a:lvl3pPr marL="0" indent="914400" algn="ctr" defTabSz="2438400">
              <a:lnSpc>
                <a:spcPct val="90000"/>
              </a:lnSpc>
              <a:spcBef>
                <a:spcPts val="0"/>
              </a:spcBef>
              <a:buSzTx/>
              <a:buNone/>
              <a:defRPr spc="-119" sz="12000">
                <a:latin typeface="+mn-lt"/>
                <a:ea typeface="+mn-ea"/>
                <a:cs typeface="+mn-cs"/>
                <a:sym typeface="Produkt Extralight"/>
              </a:defRPr>
            </a:lvl3pPr>
            <a:lvl4pPr marL="0" indent="1371600" algn="ctr" defTabSz="2438400">
              <a:lnSpc>
                <a:spcPct val="90000"/>
              </a:lnSpc>
              <a:spcBef>
                <a:spcPts val="0"/>
              </a:spcBef>
              <a:buSzTx/>
              <a:buNone/>
              <a:defRPr spc="-119" sz="12000">
                <a:latin typeface="+mn-lt"/>
                <a:ea typeface="+mn-ea"/>
                <a:cs typeface="+mn-cs"/>
                <a:sym typeface="Produkt Extralight"/>
              </a:defRPr>
            </a:lvl4pPr>
            <a:lvl5pPr marL="0" indent="1828800" algn="ctr" defTabSz="2438400">
              <a:lnSpc>
                <a:spcPct val="90000"/>
              </a:lnSpc>
              <a:spcBef>
                <a:spcPts val="0"/>
              </a:spcBef>
              <a:buSzTx/>
              <a:buNone/>
              <a:defRPr spc="-119" sz="12000">
                <a:latin typeface="+mn-lt"/>
                <a:ea typeface="+mn-ea"/>
                <a:cs typeface="+mn-cs"/>
                <a:sym typeface="Produkt Extralight"/>
              </a:defRPr>
            </a:lvl5pPr>
          </a:lstStyle>
          <a:p>
            <a:pPr/>
            <a:r>
              <a:t>Statement</a:t>
            </a:r>
          </a:p>
          <a:p>
            <a:pPr lvl="1"/>
            <a:r>
              <a:t/>
            </a:r>
          </a:p>
          <a:p>
            <a:pPr lvl="2"/>
            <a:r>
              <a:t/>
            </a:r>
          </a:p>
          <a:p>
            <a:pPr lvl="3"/>
            <a:r>
              <a:t/>
            </a:r>
          </a:p>
          <a:p>
            <a:pPr lvl="4"/>
            <a:r>
              <a:t/>
            </a:r>
          </a:p>
        </p:txBody>
      </p:sp>
      <p:sp>
        <p:nvSpPr>
          <p:cNvPr id="1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26" name="Body Level One…"/>
          <p:cNvSpPr txBox="1"/>
          <p:nvPr>
            <p:ph type="body" idx="1" hasCustomPrompt="1"/>
          </p:nvPr>
        </p:nvSpPr>
        <p:spPr>
          <a:xfrm>
            <a:off x="1206500" y="1206500"/>
            <a:ext cx="21971000" cy="7353300"/>
          </a:xfrm>
          <a:prstGeom prst="rect">
            <a:avLst/>
          </a:prstGeom>
        </p:spPr>
        <p:txBody>
          <a:bodyPr anchor="b"/>
          <a:lstStyle>
            <a:lvl1pPr marL="0" indent="0" algn="ctr" defTabSz="2438400">
              <a:lnSpc>
                <a:spcPct val="90000"/>
              </a:lnSpc>
              <a:spcBef>
                <a:spcPts val="0"/>
              </a:spcBef>
              <a:buSzTx/>
              <a:buNone/>
              <a:defRPr spc="-1750" sz="35000">
                <a:latin typeface="+mn-lt"/>
                <a:ea typeface="+mn-ea"/>
                <a:cs typeface="+mn-cs"/>
                <a:sym typeface="Produkt Extralight"/>
              </a:defRPr>
            </a:lvl1pPr>
            <a:lvl2pPr marL="0" indent="457200" algn="ctr" defTabSz="2438400">
              <a:lnSpc>
                <a:spcPct val="90000"/>
              </a:lnSpc>
              <a:spcBef>
                <a:spcPts val="0"/>
              </a:spcBef>
              <a:buSzTx/>
              <a:buNone/>
              <a:defRPr spc="-1750" sz="35000">
                <a:latin typeface="+mn-lt"/>
                <a:ea typeface="+mn-ea"/>
                <a:cs typeface="+mn-cs"/>
                <a:sym typeface="Produkt Extralight"/>
              </a:defRPr>
            </a:lvl2pPr>
            <a:lvl3pPr marL="0" indent="914400" algn="ctr" defTabSz="2438400">
              <a:lnSpc>
                <a:spcPct val="90000"/>
              </a:lnSpc>
              <a:spcBef>
                <a:spcPts val="0"/>
              </a:spcBef>
              <a:buSzTx/>
              <a:buNone/>
              <a:defRPr spc="-1750" sz="35000">
                <a:latin typeface="+mn-lt"/>
                <a:ea typeface="+mn-ea"/>
                <a:cs typeface="+mn-cs"/>
                <a:sym typeface="Produkt Extralight"/>
              </a:defRPr>
            </a:lvl3pPr>
            <a:lvl4pPr marL="0" indent="1371600" algn="ctr" defTabSz="2438400">
              <a:lnSpc>
                <a:spcPct val="90000"/>
              </a:lnSpc>
              <a:spcBef>
                <a:spcPts val="0"/>
              </a:spcBef>
              <a:buSzTx/>
              <a:buNone/>
              <a:defRPr spc="-1750" sz="35000">
                <a:latin typeface="+mn-lt"/>
                <a:ea typeface="+mn-ea"/>
                <a:cs typeface="+mn-cs"/>
                <a:sym typeface="Produkt Extralight"/>
              </a:defRPr>
            </a:lvl4pPr>
            <a:lvl5pPr marL="0" indent="1828800" algn="ctr" defTabSz="2438400">
              <a:lnSpc>
                <a:spcPct val="90000"/>
              </a:lnSpc>
              <a:spcBef>
                <a:spcPts val="0"/>
              </a:spcBef>
              <a:buSzTx/>
              <a:buNone/>
              <a:defRPr spc="-1750" sz="35000">
                <a:latin typeface="+mn-lt"/>
                <a:ea typeface="+mn-ea"/>
                <a:cs typeface="+mn-cs"/>
                <a:sym typeface="Produkt Extralight"/>
              </a:defRPr>
            </a:lvl5pPr>
          </a:lstStyle>
          <a:p>
            <a:pPr/>
            <a:r>
              <a:t>100%</a:t>
            </a:r>
          </a:p>
          <a:p>
            <a:pPr lvl="1"/>
            <a:r>
              <a:t/>
            </a:r>
          </a:p>
          <a:p>
            <a:pPr lvl="2"/>
            <a:r>
              <a:t/>
            </a:r>
          </a:p>
          <a:p>
            <a:pPr lvl="3"/>
            <a:r>
              <a:t/>
            </a:r>
          </a:p>
          <a:p>
            <a:pPr lvl="4"/>
            <a:r>
              <a:t/>
            </a:r>
          </a:p>
        </p:txBody>
      </p:sp>
      <p:sp>
        <p:nvSpPr>
          <p:cNvPr id="127" name="Fact information"/>
          <p:cNvSpPr txBox="1"/>
          <p:nvPr>
            <p:ph type="body" sz="quarter" idx="21" hasCustomPrompt="1"/>
          </p:nvPr>
        </p:nvSpPr>
        <p:spPr>
          <a:xfrm>
            <a:off x="1206500" y="8128000"/>
            <a:ext cx="21971000" cy="1079500"/>
          </a:xfrm>
          <a:prstGeom prst="rect">
            <a:avLst/>
          </a:prstGeom>
        </p:spPr>
        <p:txBody>
          <a:bodyPr lIns="45719" tIns="45719" rIns="45719" bIns="45719"/>
          <a:lstStyle>
            <a:lvl1pPr marL="0" indent="0" algn="ctr" defTabSz="825500">
              <a:lnSpc>
                <a:spcPct val="90000"/>
              </a:lnSpc>
              <a:spcBef>
                <a:spcPts val="0"/>
              </a:spcBef>
              <a:buSzTx/>
              <a:buNone/>
              <a:defRPr spc="-55" sz="5500">
                <a:latin typeface="+mn-lt"/>
                <a:ea typeface="+mn-ea"/>
                <a:cs typeface="+mn-cs"/>
                <a:sym typeface="Produkt Extralight"/>
              </a:defRPr>
            </a:lvl1pPr>
          </a:lstStyle>
          <a:p>
            <a:pPr/>
            <a:r>
              <a:t>Fact information</a:t>
            </a:r>
          </a:p>
        </p:txBody>
      </p:sp>
      <p:sp>
        <p:nvSpPr>
          <p:cNvPr id="12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35" name="Attribution"/>
          <p:cNvSpPr txBox="1"/>
          <p:nvPr>
            <p:ph type="body" sz="quarter" idx="21" hasCustomPrompt="1"/>
          </p:nvPr>
        </p:nvSpPr>
        <p:spPr>
          <a:xfrm>
            <a:off x="5461000" y="9563100"/>
            <a:ext cx="13728700" cy="698500"/>
          </a:xfrm>
          <a:prstGeom prst="rect">
            <a:avLst/>
          </a:prstGeom>
        </p:spPr>
        <p:txBody>
          <a:bodyPr lIns="45719" tIns="45719" rIns="45719" bIns="45719"/>
          <a:lstStyle>
            <a:lvl1pPr marL="0" indent="0" defTabSz="825500">
              <a:spcBef>
                <a:spcPts val="0"/>
              </a:spcBef>
              <a:buSzTx/>
              <a:buNone/>
              <a:defRPr sz="3600">
                <a:latin typeface="Produkt Light"/>
                <a:ea typeface="Produkt Light"/>
                <a:cs typeface="Produkt Light"/>
                <a:sym typeface="Produkt Light"/>
              </a:defRPr>
            </a:lvl1pPr>
          </a:lstStyle>
          <a:p>
            <a:pPr/>
            <a:r>
              <a:t>Attribution</a:t>
            </a:r>
          </a:p>
        </p:txBody>
      </p:sp>
      <p:sp>
        <p:nvSpPr>
          <p:cNvPr id="136" name="Body Level One…"/>
          <p:cNvSpPr txBox="1"/>
          <p:nvPr>
            <p:ph type="body" sz="quarter" idx="1" hasCustomPrompt="1"/>
          </p:nvPr>
        </p:nvSpPr>
        <p:spPr>
          <a:xfrm>
            <a:off x="5194300" y="4165600"/>
            <a:ext cx="13995400" cy="4432300"/>
          </a:xfrm>
          <a:prstGeom prst="rect">
            <a:avLst/>
          </a:prstGeom>
        </p:spPr>
        <p:txBody>
          <a:bodyPr anchor="b"/>
          <a:lstStyle>
            <a:lvl1pPr marL="254000" indent="-254000" defTabSz="2438400">
              <a:lnSpc>
                <a:spcPct val="90000"/>
              </a:lnSpc>
              <a:spcBef>
                <a:spcPts val="0"/>
              </a:spcBef>
              <a:buSzTx/>
              <a:buNone/>
              <a:defRPr spc="-93" sz="9300">
                <a:latin typeface="+mn-lt"/>
                <a:ea typeface="+mn-ea"/>
                <a:cs typeface="+mn-cs"/>
                <a:sym typeface="Produkt Extralight"/>
              </a:defRPr>
            </a:lvl1pPr>
            <a:lvl2pPr marL="254000" indent="203200" defTabSz="2438400">
              <a:lnSpc>
                <a:spcPct val="90000"/>
              </a:lnSpc>
              <a:spcBef>
                <a:spcPts val="0"/>
              </a:spcBef>
              <a:buSzTx/>
              <a:buNone/>
              <a:defRPr spc="-93" sz="9300">
                <a:latin typeface="+mn-lt"/>
                <a:ea typeface="+mn-ea"/>
                <a:cs typeface="+mn-cs"/>
                <a:sym typeface="Produkt Extralight"/>
              </a:defRPr>
            </a:lvl2pPr>
            <a:lvl3pPr marL="254000" indent="660400" defTabSz="2438400">
              <a:lnSpc>
                <a:spcPct val="90000"/>
              </a:lnSpc>
              <a:spcBef>
                <a:spcPts val="0"/>
              </a:spcBef>
              <a:buSzTx/>
              <a:buNone/>
              <a:defRPr spc="-93" sz="9300">
                <a:latin typeface="+mn-lt"/>
                <a:ea typeface="+mn-ea"/>
                <a:cs typeface="+mn-cs"/>
                <a:sym typeface="Produkt Extralight"/>
              </a:defRPr>
            </a:lvl3pPr>
            <a:lvl4pPr marL="254000" indent="1117600" defTabSz="2438400">
              <a:lnSpc>
                <a:spcPct val="90000"/>
              </a:lnSpc>
              <a:spcBef>
                <a:spcPts val="0"/>
              </a:spcBef>
              <a:buSzTx/>
              <a:buNone/>
              <a:defRPr spc="-93" sz="9300">
                <a:latin typeface="+mn-lt"/>
                <a:ea typeface="+mn-ea"/>
                <a:cs typeface="+mn-cs"/>
                <a:sym typeface="Produkt Extralight"/>
              </a:defRPr>
            </a:lvl4pPr>
            <a:lvl5pPr marL="254000" indent="1574800" defTabSz="2438400">
              <a:lnSpc>
                <a:spcPct val="90000"/>
              </a:lnSpc>
              <a:spcBef>
                <a:spcPts val="0"/>
              </a:spcBef>
              <a:buSzTx/>
              <a:buNone/>
              <a:defRPr spc="-93" sz="9300">
                <a:latin typeface="+mn-lt"/>
                <a:ea typeface="+mn-ea"/>
                <a:cs typeface="+mn-cs"/>
                <a:sym typeface="Produkt Extralight"/>
              </a:defRPr>
            </a:lvl5pPr>
          </a:lstStyle>
          <a:p>
            <a:pPr/>
            <a:r>
              <a:t>“Notable Quote”</a:t>
            </a:r>
          </a:p>
          <a:p>
            <a:pPr lvl="1"/>
            <a:r>
              <a:t/>
            </a:r>
          </a:p>
          <a:p>
            <a:pPr lvl="2"/>
            <a:r>
              <a:t/>
            </a:r>
          </a:p>
          <a:p>
            <a:pPr lvl="3"/>
            <a:r>
              <a:t/>
            </a:r>
          </a:p>
          <a:p>
            <a:pPr lvl="4"/>
            <a:r>
              <a:t/>
            </a:r>
          </a:p>
        </p:txBody>
      </p:sp>
      <p:sp>
        <p:nvSpPr>
          <p:cNvPr id="1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44" name="Close-up of a curved, white, layered pattern"/>
          <p:cNvSpPr/>
          <p:nvPr>
            <p:ph type="pic" sz="quarter" idx="21"/>
          </p:nvPr>
        </p:nvSpPr>
        <p:spPr>
          <a:xfrm>
            <a:off x="1257300" y="3213100"/>
            <a:ext cx="7289800" cy="7289800"/>
          </a:xfrm>
          <a:prstGeom prst="rect">
            <a:avLst/>
          </a:prstGeom>
        </p:spPr>
        <p:txBody>
          <a:bodyPr lIns="91439" tIns="45719" rIns="91439" bIns="45719">
            <a:noAutofit/>
          </a:bodyPr>
          <a:lstStyle/>
          <a:p>
            <a:pPr/>
          </a:p>
        </p:txBody>
      </p:sp>
      <p:sp>
        <p:nvSpPr>
          <p:cNvPr id="145" name="Close-up of a layered pattern of grey stone"/>
          <p:cNvSpPr/>
          <p:nvPr>
            <p:ph type="pic" sz="quarter" idx="22"/>
          </p:nvPr>
        </p:nvSpPr>
        <p:spPr>
          <a:xfrm>
            <a:off x="7353300" y="3632200"/>
            <a:ext cx="9677400" cy="6451600"/>
          </a:xfrm>
          <a:prstGeom prst="rect">
            <a:avLst/>
          </a:prstGeom>
        </p:spPr>
        <p:txBody>
          <a:bodyPr lIns="91439" tIns="45719" rIns="91439" bIns="45719">
            <a:noAutofit/>
          </a:bodyPr>
          <a:lstStyle/>
          <a:p>
            <a:pPr/>
          </a:p>
        </p:txBody>
      </p:sp>
      <p:sp>
        <p:nvSpPr>
          <p:cNvPr id="146" name="Close-up of a white ribbed pattern"/>
          <p:cNvSpPr/>
          <p:nvPr>
            <p:ph type="pic" sz="quarter" idx="23"/>
          </p:nvPr>
        </p:nvSpPr>
        <p:spPr>
          <a:xfrm>
            <a:off x="14621933" y="3632200"/>
            <a:ext cx="9677401" cy="6457250"/>
          </a:xfrm>
          <a:prstGeom prst="rect">
            <a:avLst/>
          </a:prstGeom>
        </p:spPr>
        <p:txBody>
          <a:bodyPr lIns="91439" tIns="45719" rIns="91439" bIns="45719">
            <a:noAutofit/>
          </a:bodyPr>
          <a:lstStyle/>
          <a:p>
            <a:pPr/>
          </a:p>
        </p:txBody>
      </p:sp>
      <p:sp>
        <p:nvSpPr>
          <p:cNvPr id="1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54" name="Angular, futuristic, white corridor with shadows"/>
          <p:cNvSpPr/>
          <p:nvPr>
            <p:ph type="pic" idx="21"/>
          </p:nvPr>
        </p:nvSpPr>
        <p:spPr>
          <a:xfrm>
            <a:off x="0" y="-1270000"/>
            <a:ext cx="24384000" cy="16256000"/>
          </a:xfrm>
          <a:prstGeom prst="rect">
            <a:avLst/>
          </a:prstGeom>
        </p:spPr>
        <p:txBody>
          <a:bodyPr lIns="91439" tIns="45719" rIns="91439" bIns="45719">
            <a:noAutofit/>
          </a:bodyPr>
          <a:lstStyle/>
          <a:p>
            <a:pPr/>
          </a:p>
        </p:txBody>
      </p:sp>
      <p:sp>
        <p:nvSpPr>
          <p:cNvPr id="15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6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Futuristic, curved, white structure"/>
          <p:cNvSpPr/>
          <p:nvPr>
            <p:ph type="pic" idx="21"/>
          </p:nvPr>
        </p:nvSpPr>
        <p:spPr>
          <a:xfrm>
            <a:off x="0" y="-5397500"/>
            <a:ext cx="27190700" cy="20393025"/>
          </a:xfrm>
          <a:prstGeom prst="rect">
            <a:avLst/>
          </a:prstGeom>
        </p:spPr>
        <p:txBody>
          <a:bodyPr lIns="91439" tIns="45719" rIns="91439" bIns="45719">
            <a:noAutofit/>
          </a:bodyPr>
          <a:lstStyle/>
          <a:p>
            <a:pPr/>
          </a:p>
        </p:txBody>
      </p:sp>
      <p:sp>
        <p:nvSpPr>
          <p:cNvPr id="22" name="Author and Date"/>
          <p:cNvSpPr txBox="1"/>
          <p:nvPr>
            <p:ph type="body" sz="quarter" idx="22" hasCustomPrompt="1"/>
          </p:nvPr>
        </p:nvSpPr>
        <p:spPr>
          <a:xfrm>
            <a:off x="1206500" y="12268200"/>
            <a:ext cx="21971000" cy="660400"/>
          </a:xfrm>
          <a:prstGeom prst="rect">
            <a:avLst/>
          </a:prstGeom>
        </p:spPr>
        <p:txBody>
          <a:bodyPr lIns="45719" tIns="45719" rIns="45719" bIns="45719" anchor="b"/>
          <a:lstStyle>
            <a:lvl1pPr marL="0" indent="0" defTabSz="825500">
              <a:spcBef>
                <a:spcPts val="0"/>
              </a:spcBef>
              <a:buSzTx/>
              <a:buNone/>
              <a:defRPr sz="3300">
                <a:latin typeface="Produkt Light"/>
                <a:ea typeface="Produkt Light"/>
                <a:cs typeface="Produkt Light"/>
                <a:sym typeface="Produkt Light"/>
              </a:defRPr>
            </a:lvl1pPr>
          </a:lstStyle>
          <a:p>
            <a:pPr/>
            <a:r>
              <a:t>Author and Date</a:t>
            </a:r>
          </a:p>
        </p:txBody>
      </p:sp>
      <p:sp>
        <p:nvSpPr>
          <p:cNvPr id="23" name="Body Level One…"/>
          <p:cNvSpPr txBox="1"/>
          <p:nvPr>
            <p:ph type="body" sz="quarter" idx="1" hasCustomPrompt="1"/>
          </p:nvPr>
        </p:nvSpPr>
        <p:spPr>
          <a:xfrm>
            <a:off x="1206500" y="7353300"/>
            <a:ext cx="21971000" cy="2006600"/>
          </a:xfrm>
          <a:prstGeom prst="rect">
            <a:avLst/>
          </a:prstGeom>
        </p:spPr>
        <p:txBody>
          <a:bodyPr/>
          <a:lstStyle>
            <a:lvl1pPr marL="0" indent="0" defTabSz="825500">
              <a:spcBef>
                <a:spcPts val="0"/>
              </a:spcBef>
              <a:buSzTx/>
              <a:buNone/>
              <a:defRPr sz="5500">
                <a:latin typeface="+mn-lt"/>
                <a:ea typeface="+mn-ea"/>
                <a:cs typeface="+mn-cs"/>
                <a:sym typeface="Produkt Extralight"/>
              </a:defRPr>
            </a:lvl1pPr>
            <a:lvl2pPr marL="0" indent="457200" defTabSz="825500">
              <a:spcBef>
                <a:spcPts val="0"/>
              </a:spcBef>
              <a:buSzTx/>
              <a:buNone/>
              <a:defRPr sz="5500">
                <a:latin typeface="+mn-lt"/>
                <a:ea typeface="+mn-ea"/>
                <a:cs typeface="+mn-cs"/>
                <a:sym typeface="Produkt Extralight"/>
              </a:defRPr>
            </a:lvl2pPr>
            <a:lvl3pPr marL="0" indent="914400" defTabSz="825500">
              <a:spcBef>
                <a:spcPts val="0"/>
              </a:spcBef>
              <a:buSzTx/>
              <a:buNone/>
              <a:defRPr sz="5500">
                <a:latin typeface="+mn-lt"/>
                <a:ea typeface="+mn-ea"/>
                <a:cs typeface="+mn-cs"/>
                <a:sym typeface="Produkt Extralight"/>
              </a:defRPr>
            </a:lvl3pPr>
            <a:lvl4pPr marL="0" indent="1371600" defTabSz="825500">
              <a:spcBef>
                <a:spcPts val="0"/>
              </a:spcBef>
              <a:buSzTx/>
              <a:buNone/>
              <a:defRPr sz="5500">
                <a:latin typeface="+mn-lt"/>
                <a:ea typeface="+mn-ea"/>
                <a:cs typeface="+mn-cs"/>
                <a:sym typeface="Produkt Extralight"/>
              </a:defRPr>
            </a:lvl4pPr>
            <a:lvl5pPr marL="0" indent="1828800" defTabSz="825500">
              <a:spcBef>
                <a:spcPts val="0"/>
              </a:spcBef>
              <a:buSzTx/>
              <a:buNone/>
              <a:defRPr sz="5500">
                <a:latin typeface="+mn-lt"/>
                <a:ea typeface="+mn-ea"/>
                <a:cs typeface="+mn-cs"/>
                <a:sym typeface="Produkt Extralight"/>
              </a:defRPr>
            </a:lvl5pPr>
          </a:lstStyle>
          <a:p>
            <a:pPr/>
            <a:r>
              <a:t>Presentation Subtitle</a:t>
            </a:r>
          </a:p>
          <a:p>
            <a:pPr lvl="1"/>
            <a:r>
              <a:t/>
            </a:r>
          </a:p>
          <a:p>
            <a:pPr lvl="2"/>
            <a:r>
              <a:t/>
            </a:r>
          </a:p>
          <a:p>
            <a:pPr lvl="3"/>
            <a:r>
              <a:t/>
            </a:r>
          </a:p>
          <a:p>
            <a:pPr lvl="4"/>
            <a:r>
              <a:t/>
            </a:r>
          </a:p>
        </p:txBody>
      </p:sp>
      <p:sp>
        <p:nvSpPr>
          <p:cNvPr id="24" name="Presentation Title"/>
          <p:cNvSpPr txBox="1"/>
          <p:nvPr>
            <p:ph type="title" hasCustomPrompt="1"/>
          </p:nvPr>
        </p:nvSpPr>
        <p:spPr>
          <a:xfrm>
            <a:off x="1206500" y="2616200"/>
            <a:ext cx="21971004" cy="4648200"/>
          </a:xfrm>
          <a:prstGeom prst="rect">
            <a:avLst/>
          </a:prstGeom>
        </p:spPr>
        <p:txBody>
          <a:bodyPr anchor="b"/>
          <a:lstStyle>
            <a:lvl1pPr defTabSz="355600">
              <a:defRPr spc="-119" sz="12000"/>
            </a:lvl1pPr>
          </a:lstStyle>
          <a:p>
            <a:pPr/>
            <a:r>
              <a:t>Presentation Title</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Close-up of a curved, white, layered pattern"/>
          <p:cNvSpPr/>
          <p:nvPr>
            <p:ph type="pic" idx="21"/>
          </p:nvPr>
        </p:nvSpPr>
        <p:spPr>
          <a:xfrm>
            <a:off x="11569700" y="0"/>
            <a:ext cx="13716000" cy="13716000"/>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3335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150100"/>
            <a:ext cx="9779000" cy="5385424"/>
          </a:xfrm>
          <a:prstGeom prst="rect">
            <a:avLst/>
          </a:prstGeom>
        </p:spPr>
        <p:txBody>
          <a:bodyPr/>
          <a:lstStyle>
            <a:lvl1pPr marL="0" indent="0" defTabSz="825500">
              <a:spcBef>
                <a:spcPts val="0"/>
              </a:spcBef>
              <a:buSzTx/>
              <a:buNone/>
              <a:defRPr sz="5500">
                <a:latin typeface="+mn-lt"/>
                <a:ea typeface="+mn-ea"/>
                <a:cs typeface="+mn-cs"/>
                <a:sym typeface="Produkt Extralight"/>
              </a:defRPr>
            </a:lvl1pPr>
            <a:lvl2pPr marL="0" indent="457200" defTabSz="825500">
              <a:spcBef>
                <a:spcPts val="0"/>
              </a:spcBef>
              <a:buSzTx/>
              <a:buNone/>
              <a:defRPr sz="5500">
                <a:latin typeface="+mn-lt"/>
                <a:ea typeface="+mn-ea"/>
                <a:cs typeface="+mn-cs"/>
                <a:sym typeface="Produkt Extralight"/>
              </a:defRPr>
            </a:lvl2pPr>
            <a:lvl3pPr marL="0" indent="914400" defTabSz="825500">
              <a:spcBef>
                <a:spcPts val="0"/>
              </a:spcBef>
              <a:buSzTx/>
              <a:buNone/>
              <a:defRPr sz="5500">
                <a:latin typeface="+mn-lt"/>
                <a:ea typeface="+mn-ea"/>
                <a:cs typeface="+mn-cs"/>
                <a:sym typeface="Produkt Extralight"/>
              </a:defRPr>
            </a:lvl3pPr>
            <a:lvl4pPr marL="0" indent="1371600" defTabSz="825500">
              <a:spcBef>
                <a:spcPts val="0"/>
              </a:spcBef>
              <a:buSzTx/>
              <a:buNone/>
              <a:defRPr sz="5500">
                <a:latin typeface="+mn-lt"/>
                <a:ea typeface="+mn-ea"/>
                <a:cs typeface="+mn-cs"/>
                <a:sym typeface="Produkt Extralight"/>
              </a:defRPr>
            </a:lvl4pPr>
            <a:lvl5pPr marL="0" indent="1828800" defTabSz="825500">
              <a:spcBef>
                <a:spcPts val="0"/>
              </a:spcBef>
              <a:buSzTx/>
              <a:buNone/>
              <a:defRPr sz="5500">
                <a:latin typeface="+mn-lt"/>
                <a:ea typeface="+mn-ea"/>
                <a:cs typeface="+mn-cs"/>
                <a:sym typeface="Produkt Extralight"/>
              </a:defRPr>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Subtitle"/>
          <p:cNvSpPr txBox="1"/>
          <p:nvPr>
            <p:ph type="body" sz="quarter" idx="21" hasCustomPrompt="1"/>
          </p:nvPr>
        </p:nvSpPr>
        <p:spPr>
          <a:xfrm>
            <a:off x="1206500" y="2324100"/>
            <a:ext cx="21971000" cy="1003300"/>
          </a:xfrm>
          <a:prstGeom prst="rect">
            <a:avLst/>
          </a:prstGeom>
        </p:spPr>
        <p:txBody>
          <a:bodyPr lIns="45719" tIns="45719" rIns="45719" bIns="45719"/>
          <a:lstStyle>
            <a:lvl1pPr marL="0" indent="0" defTabSz="825500">
              <a:spcBef>
                <a:spcPts val="0"/>
              </a:spcBef>
              <a:buSzTx/>
              <a:buNone/>
              <a:defRPr sz="5500">
                <a:latin typeface="+mn-lt"/>
                <a:ea typeface="+mn-ea"/>
                <a:cs typeface="+mn-cs"/>
                <a:sym typeface="Produkt Extralight"/>
              </a:defRPr>
            </a:lvl1pPr>
          </a:lstStyle>
          <a:p>
            <a:pPr/>
            <a:r>
              <a:t>Slide Subtitle</a:t>
            </a:r>
          </a:p>
        </p:txBody>
      </p:sp>
      <p:sp>
        <p:nvSpPr>
          <p:cNvPr id="43" name="Slide Title"/>
          <p:cNvSpPr txBox="1"/>
          <p:nvPr>
            <p:ph type="title" hasCustomPrompt="1"/>
          </p:nvPr>
        </p:nvSpPr>
        <p:spPr>
          <a:prstGeom prst="rect">
            <a:avLst/>
          </a:prstGeom>
        </p:spPr>
        <p:txBody>
          <a:bodyPr/>
          <a:lstStyle/>
          <a:p>
            <a:pPr/>
            <a:r>
              <a:t>Slide 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Close-up of the edge of white curved stone"/>
          <p:cNvSpPr/>
          <p:nvPr>
            <p:ph type="pic" idx="21"/>
          </p:nvPr>
        </p:nvSpPr>
        <p:spPr>
          <a:xfrm>
            <a:off x="12382500" y="-1206500"/>
            <a:ext cx="12103100" cy="16140313"/>
          </a:xfrm>
          <a:prstGeom prst="rect">
            <a:avLst/>
          </a:prstGeom>
        </p:spPr>
        <p:txBody>
          <a:bodyPr lIns="91439" tIns="45719" rIns="91439" bIns="45719">
            <a:noAutofit/>
          </a:bodyPr>
          <a:lstStyle/>
          <a:p>
            <a:pPr/>
          </a:p>
        </p:txBody>
      </p:sp>
      <p:sp>
        <p:nvSpPr>
          <p:cNvPr id="61" name="Slide Subtitle"/>
          <p:cNvSpPr txBox="1"/>
          <p:nvPr>
            <p:ph type="body" sz="quarter" idx="22" hasCustomPrompt="1"/>
          </p:nvPr>
        </p:nvSpPr>
        <p:spPr>
          <a:xfrm>
            <a:off x="1206500" y="2324100"/>
            <a:ext cx="9779000" cy="1003300"/>
          </a:xfrm>
          <a:prstGeom prst="rect">
            <a:avLst/>
          </a:prstGeom>
        </p:spPr>
        <p:txBody>
          <a:bodyPr lIns="45719" tIns="45719" rIns="45719" bIns="45719"/>
          <a:lstStyle>
            <a:lvl1pPr marL="0" indent="0" defTabSz="825500">
              <a:spcBef>
                <a:spcPts val="0"/>
              </a:spcBef>
              <a:buSzTx/>
              <a:buNone/>
              <a:defRPr sz="5500">
                <a:latin typeface="+mn-lt"/>
                <a:ea typeface="+mn-ea"/>
                <a:cs typeface="+mn-cs"/>
                <a:sym typeface="Produkt Extralight"/>
              </a:defRPr>
            </a:lvl1pPr>
          </a:lstStyle>
          <a:p>
            <a:pPr/>
            <a:r>
              <a:t>Slide Subtitle</a:t>
            </a:r>
          </a:p>
        </p:txBody>
      </p:sp>
      <p:sp>
        <p:nvSpPr>
          <p:cNvPr id="62" name="Slide Title"/>
          <p:cNvSpPr txBox="1"/>
          <p:nvPr>
            <p:ph type="title" hasCustomPrompt="1"/>
          </p:nvPr>
        </p:nvSpPr>
        <p:spPr>
          <a:xfrm>
            <a:off x="1206500" y="635000"/>
            <a:ext cx="9779000" cy="1689100"/>
          </a:xfrm>
          <a:prstGeom prst="rect">
            <a:avLst/>
          </a:prstGeom>
        </p:spPr>
        <p:txBody>
          <a:bodyPr/>
          <a:lstStyle/>
          <a:p>
            <a:pPr/>
            <a:r>
              <a:t>Slide Title</a:t>
            </a:r>
          </a:p>
        </p:txBody>
      </p:sp>
      <p:sp>
        <p:nvSpPr>
          <p:cNvPr id="63" name="Body Level One…"/>
          <p:cNvSpPr txBox="1"/>
          <p:nvPr>
            <p:ph type="body" sz="half" idx="1" hasCustomPrompt="1"/>
          </p:nvPr>
        </p:nvSpPr>
        <p:spPr>
          <a:xfrm>
            <a:off x="1206500" y="4248504"/>
            <a:ext cx="9779000" cy="8256012"/>
          </a:xfrm>
          <a:prstGeom prst="rect">
            <a:avLst/>
          </a:prstGeom>
        </p:spPr>
        <p:txBody>
          <a:bodyPr/>
          <a:lstStyle/>
          <a:p>
            <a:pPr/>
            <a:r>
              <a:t>Slide bullet text</a:t>
            </a:r>
          </a:p>
          <a:p>
            <a:pPr lvl="1"/>
            <a:r>
              <a:t/>
            </a:r>
          </a:p>
          <a:p>
            <a:pPr lvl="2"/>
            <a:r>
              <a:t/>
            </a:r>
          </a:p>
          <a:p>
            <a:pPr lvl="3"/>
            <a:r>
              <a:t/>
            </a:r>
          </a:p>
          <a:p>
            <a:pPr lvl="4"/>
            <a:r>
              <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Live Video Small">
    <p:spTree>
      <p:nvGrpSpPr>
        <p:cNvPr id="1" name=""/>
        <p:cNvGrpSpPr/>
        <p:nvPr/>
      </p:nvGrpSpPr>
      <p:grpSpPr>
        <a:xfrm>
          <a:off x="0" y="0"/>
          <a:ext cx="0" cy="0"/>
          <a:chOff x="0" y="0"/>
          <a:chExt cx="0" cy="0"/>
        </a:xfrm>
      </p:grpSpPr>
      <p:sp>
        <p:nvSpPr>
          <p:cNvPr id="71" name="Slide Subtitle"/>
          <p:cNvSpPr txBox="1"/>
          <p:nvPr>
            <p:ph type="body" sz="quarter" idx="21" hasCustomPrompt="1"/>
          </p:nvPr>
        </p:nvSpPr>
        <p:spPr>
          <a:xfrm>
            <a:off x="1206500" y="2324100"/>
            <a:ext cx="21971000" cy="1003300"/>
          </a:xfrm>
          <a:prstGeom prst="rect">
            <a:avLst/>
          </a:prstGeom>
        </p:spPr>
        <p:txBody>
          <a:bodyPr lIns="45719" tIns="45719" rIns="45719" bIns="45719"/>
          <a:lstStyle>
            <a:lvl1pPr marL="0" indent="0" defTabSz="825500">
              <a:spcBef>
                <a:spcPts val="0"/>
              </a:spcBef>
              <a:buSzTx/>
              <a:buNone/>
              <a:defRPr sz="5500">
                <a:latin typeface="+mn-lt"/>
                <a:ea typeface="+mn-ea"/>
                <a:cs typeface="+mn-cs"/>
                <a:sym typeface="Produkt Extralight"/>
              </a:defRPr>
            </a:lvl1pPr>
          </a:lstStyle>
          <a:p>
            <a:pPr/>
            <a:r>
              <a:t>Slide Subtitle</a:t>
            </a:r>
          </a:p>
        </p:txBody>
      </p:sp>
      <p:sp>
        <p:nvSpPr>
          <p:cNvPr id="72" name="Slide Title"/>
          <p:cNvSpPr txBox="1"/>
          <p:nvPr>
            <p:ph type="title" hasCustomPrompt="1"/>
          </p:nvPr>
        </p:nvSpPr>
        <p:spPr>
          <a:prstGeom prst="rect">
            <a:avLst/>
          </a:prstGeom>
        </p:spPr>
        <p:txBody>
          <a:bodyPr/>
          <a:lstStyle/>
          <a:p>
            <a:pPr/>
            <a:r>
              <a:t>Slide Title</a:t>
            </a:r>
          </a:p>
        </p:txBody>
      </p:sp>
      <p:sp>
        <p:nvSpPr>
          <p:cNvPr id="73" name="Body Level One…"/>
          <p:cNvSpPr txBox="1"/>
          <p:nvPr>
            <p:ph type="body" sz="half" idx="1" hasCustomPrompt="1"/>
          </p:nvPr>
        </p:nvSpPr>
        <p:spPr>
          <a:xfrm>
            <a:off x="1206500" y="4248504"/>
            <a:ext cx="9779000" cy="8256012"/>
          </a:xfrm>
          <a:prstGeom prst="rect">
            <a:avLst/>
          </a:prstGeom>
        </p:spPr>
        <p:txBody>
          <a:bodyPr/>
          <a:lstStyle/>
          <a:p>
            <a:pPr/>
            <a:r>
              <a:t>Slide bullet text</a:t>
            </a:r>
          </a:p>
          <a:p>
            <a:pPr lvl="1"/>
            <a:r>
              <a:t/>
            </a:r>
          </a:p>
          <a:p>
            <a:pPr lvl="2"/>
            <a:r>
              <a:t/>
            </a:r>
          </a:p>
          <a:p>
            <a:pPr lvl="3"/>
            <a:r>
              <a:t/>
            </a:r>
          </a:p>
          <a:p>
            <a:pPr lvl="4"/>
            <a:r>
              <a:t/>
            </a:r>
          </a:p>
        </p:txBody>
      </p:sp>
      <p:sp>
        <p:nvSpPr>
          <p:cNvPr id="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Live Video Large">
    <p:spTree>
      <p:nvGrpSpPr>
        <p:cNvPr id="1" name=""/>
        <p:cNvGrpSpPr/>
        <p:nvPr/>
      </p:nvGrpSpPr>
      <p:grpSpPr>
        <a:xfrm>
          <a:off x="0" y="0"/>
          <a:ext cx="0" cy="0"/>
          <a:chOff x="0" y="0"/>
          <a:chExt cx="0" cy="0"/>
        </a:xfrm>
      </p:grpSpPr>
      <p:sp>
        <p:nvSpPr>
          <p:cNvPr id="81" name="Slide Subtitle"/>
          <p:cNvSpPr txBox="1"/>
          <p:nvPr>
            <p:ph type="body" sz="quarter" idx="21" hasCustomPrompt="1"/>
          </p:nvPr>
        </p:nvSpPr>
        <p:spPr>
          <a:xfrm>
            <a:off x="1206500" y="2324100"/>
            <a:ext cx="9779000" cy="1003300"/>
          </a:xfrm>
          <a:prstGeom prst="rect">
            <a:avLst/>
          </a:prstGeom>
        </p:spPr>
        <p:txBody>
          <a:bodyPr lIns="45719" tIns="45719" rIns="45719" bIns="45719"/>
          <a:lstStyle>
            <a:lvl1pPr marL="0" indent="0" defTabSz="825500">
              <a:spcBef>
                <a:spcPts val="0"/>
              </a:spcBef>
              <a:buSzTx/>
              <a:buNone/>
              <a:defRPr sz="5500">
                <a:latin typeface="+mn-lt"/>
                <a:ea typeface="+mn-ea"/>
                <a:cs typeface="+mn-cs"/>
                <a:sym typeface="Produkt Extralight"/>
              </a:defRPr>
            </a:lvl1pPr>
          </a:lstStyle>
          <a:p>
            <a:pPr/>
            <a:r>
              <a:t>Slide Subtitle</a:t>
            </a:r>
          </a:p>
        </p:txBody>
      </p:sp>
      <p:sp>
        <p:nvSpPr>
          <p:cNvPr id="82" name="Slide Title"/>
          <p:cNvSpPr txBox="1"/>
          <p:nvPr>
            <p:ph type="title" hasCustomPrompt="1"/>
          </p:nvPr>
        </p:nvSpPr>
        <p:spPr>
          <a:xfrm>
            <a:off x="1206500" y="635000"/>
            <a:ext cx="9779000" cy="1689100"/>
          </a:xfrm>
          <a:prstGeom prst="rect">
            <a:avLst/>
          </a:prstGeom>
        </p:spPr>
        <p:txBody>
          <a:bodyPr/>
          <a:lstStyle/>
          <a:p>
            <a:pPr/>
            <a:r>
              <a:t>Slide Title</a:t>
            </a:r>
          </a:p>
        </p:txBody>
      </p:sp>
      <p:sp>
        <p:nvSpPr>
          <p:cNvPr id="83" name="Body Level One…"/>
          <p:cNvSpPr txBox="1"/>
          <p:nvPr>
            <p:ph type="body" sz="half" idx="1" hasCustomPrompt="1"/>
          </p:nvPr>
        </p:nvSpPr>
        <p:spPr>
          <a:xfrm>
            <a:off x="1206500" y="4248504"/>
            <a:ext cx="9779000" cy="8256012"/>
          </a:xfrm>
          <a:prstGeom prst="rect">
            <a:avLst/>
          </a:prstGeom>
        </p:spPr>
        <p:txBody>
          <a:bodyPr/>
          <a:lstStyle/>
          <a:p>
            <a:pPr/>
            <a:r>
              <a:t>Slide bullet text</a:t>
            </a:r>
          </a:p>
          <a:p>
            <a:pPr lvl="1"/>
            <a:r>
              <a:t/>
            </a:r>
          </a:p>
          <a:p>
            <a:pPr lvl="2"/>
            <a:r>
              <a:t/>
            </a:r>
          </a:p>
          <a:p>
            <a:pPr lvl="3"/>
            <a:r>
              <a:t/>
            </a:r>
          </a:p>
          <a:p>
            <a:pPr lvl="4"/>
            <a:r>
              <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91" name="Section Title"/>
          <p:cNvSpPr txBox="1"/>
          <p:nvPr>
            <p:ph type="title" hasCustomPrompt="1"/>
          </p:nvPr>
        </p:nvSpPr>
        <p:spPr>
          <a:xfrm>
            <a:off x="1206496" y="3911600"/>
            <a:ext cx="21971004" cy="4648200"/>
          </a:xfrm>
          <a:prstGeom prst="rect">
            <a:avLst/>
          </a:prstGeom>
        </p:spPr>
        <p:txBody>
          <a:bodyPr anchor="ctr"/>
          <a:lstStyle>
            <a:lvl1pPr>
              <a:defRPr spc="-119" sz="12000"/>
            </a:lvl1pPr>
          </a:lstStyle>
          <a:p>
            <a:pPr/>
            <a:r>
              <a:t>Section Title</a:t>
            </a:r>
          </a:p>
        </p:txBody>
      </p:sp>
      <p:sp>
        <p:nvSpPr>
          <p:cNvPr id="9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635000"/>
            <a:ext cx="21971000" cy="1689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23558499" y="12458699"/>
            <a:ext cx="388621" cy="429261"/>
          </a:xfrm>
          <a:prstGeom prst="rect">
            <a:avLst/>
          </a:prstGeom>
          <a:ln w="12700">
            <a:miter lim="400000"/>
          </a:ln>
        </p:spPr>
        <p:txBody>
          <a:bodyPr wrap="none" lIns="50800" tIns="50800" rIns="50800" bIns="50800" anchor="b">
            <a:spAutoFit/>
          </a:bodyPr>
          <a:lstStyle>
            <a:lvl1pPr algn="r" defTabSz="584200">
              <a:spcBef>
                <a:spcPts val="0"/>
              </a:spcBef>
              <a:defRPr sz="2000">
                <a:latin typeface="Graphik"/>
                <a:ea typeface="Graphik"/>
                <a:cs typeface="Graphik"/>
                <a:sym typeface="Graphik"/>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transition xmlns:p14="http://schemas.microsoft.com/office/powerpoint/2010/main" spd="med" advClick="1"/>
  <p:txStyles>
    <p:titleStyle>
      <a:lvl1pPr marL="0" marR="0" indent="0" algn="l" defTabSz="2438400" rtl="0" latinLnBrk="0">
        <a:lnSpc>
          <a:spcPct val="90000"/>
        </a:lnSpc>
        <a:spcBef>
          <a:spcPts val="0"/>
        </a:spcBef>
        <a:spcAft>
          <a:spcPts val="0"/>
        </a:spcAft>
        <a:buClrTx/>
        <a:buSzTx/>
        <a:buFontTx/>
        <a:buNone/>
        <a:tabLst/>
        <a:defRPr b="0" baseline="0" cap="none" i="0" spc="-100" strike="noStrike" sz="10000" u="none">
          <a:solidFill>
            <a:schemeClr val="accent1">
              <a:satOff val="-9155"/>
              <a:lumOff val="-32673"/>
            </a:schemeClr>
          </a:solidFill>
          <a:uFillTx/>
          <a:latin typeface="+mn-lt"/>
          <a:ea typeface="+mn-ea"/>
          <a:cs typeface="+mn-cs"/>
          <a:sym typeface="Produkt Extralight"/>
        </a:defRPr>
      </a:lvl1pPr>
      <a:lvl2pPr marL="0" marR="0" indent="457200" algn="l" defTabSz="2438400" rtl="0" latinLnBrk="0">
        <a:lnSpc>
          <a:spcPct val="90000"/>
        </a:lnSpc>
        <a:spcBef>
          <a:spcPts val="0"/>
        </a:spcBef>
        <a:spcAft>
          <a:spcPts val="0"/>
        </a:spcAft>
        <a:buClrTx/>
        <a:buSzTx/>
        <a:buFontTx/>
        <a:buNone/>
        <a:tabLst/>
        <a:defRPr b="0" baseline="0" cap="none" i="0" spc="-100" strike="noStrike" sz="10000" u="none">
          <a:solidFill>
            <a:schemeClr val="accent1">
              <a:satOff val="-9155"/>
              <a:lumOff val="-32673"/>
            </a:schemeClr>
          </a:solidFill>
          <a:uFillTx/>
          <a:latin typeface="+mn-lt"/>
          <a:ea typeface="+mn-ea"/>
          <a:cs typeface="+mn-cs"/>
          <a:sym typeface="Produkt Extralight"/>
        </a:defRPr>
      </a:lvl2pPr>
      <a:lvl3pPr marL="0" marR="0" indent="914400" algn="l" defTabSz="2438400" rtl="0" latinLnBrk="0">
        <a:lnSpc>
          <a:spcPct val="90000"/>
        </a:lnSpc>
        <a:spcBef>
          <a:spcPts val="0"/>
        </a:spcBef>
        <a:spcAft>
          <a:spcPts val="0"/>
        </a:spcAft>
        <a:buClrTx/>
        <a:buSzTx/>
        <a:buFontTx/>
        <a:buNone/>
        <a:tabLst/>
        <a:defRPr b="0" baseline="0" cap="none" i="0" spc="-100" strike="noStrike" sz="10000" u="none">
          <a:solidFill>
            <a:schemeClr val="accent1">
              <a:satOff val="-9155"/>
              <a:lumOff val="-32673"/>
            </a:schemeClr>
          </a:solidFill>
          <a:uFillTx/>
          <a:latin typeface="+mn-lt"/>
          <a:ea typeface="+mn-ea"/>
          <a:cs typeface="+mn-cs"/>
          <a:sym typeface="Produkt Extralight"/>
        </a:defRPr>
      </a:lvl3pPr>
      <a:lvl4pPr marL="0" marR="0" indent="1371600" algn="l" defTabSz="2438400" rtl="0" latinLnBrk="0">
        <a:lnSpc>
          <a:spcPct val="90000"/>
        </a:lnSpc>
        <a:spcBef>
          <a:spcPts val="0"/>
        </a:spcBef>
        <a:spcAft>
          <a:spcPts val="0"/>
        </a:spcAft>
        <a:buClrTx/>
        <a:buSzTx/>
        <a:buFontTx/>
        <a:buNone/>
        <a:tabLst/>
        <a:defRPr b="0" baseline="0" cap="none" i="0" spc="-100" strike="noStrike" sz="10000" u="none">
          <a:solidFill>
            <a:schemeClr val="accent1">
              <a:satOff val="-9155"/>
              <a:lumOff val="-32673"/>
            </a:schemeClr>
          </a:solidFill>
          <a:uFillTx/>
          <a:latin typeface="+mn-lt"/>
          <a:ea typeface="+mn-ea"/>
          <a:cs typeface="+mn-cs"/>
          <a:sym typeface="Produkt Extralight"/>
        </a:defRPr>
      </a:lvl4pPr>
      <a:lvl5pPr marL="0" marR="0" indent="1828800" algn="l" defTabSz="2438400" rtl="0" latinLnBrk="0">
        <a:lnSpc>
          <a:spcPct val="90000"/>
        </a:lnSpc>
        <a:spcBef>
          <a:spcPts val="0"/>
        </a:spcBef>
        <a:spcAft>
          <a:spcPts val="0"/>
        </a:spcAft>
        <a:buClrTx/>
        <a:buSzTx/>
        <a:buFontTx/>
        <a:buNone/>
        <a:tabLst/>
        <a:defRPr b="0" baseline="0" cap="none" i="0" spc="-100" strike="noStrike" sz="10000" u="none">
          <a:solidFill>
            <a:schemeClr val="accent1">
              <a:satOff val="-9155"/>
              <a:lumOff val="-32673"/>
            </a:schemeClr>
          </a:solidFill>
          <a:uFillTx/>
          <a:latin typeface="+mn-lt"/>
          <a:ea typeface="+mn-ea"/>
          <a:cs typeface="+mn-cs"/>
          <a:sym typeface="Produkt Extralight"/>
        </a:defRPr>
      </a:lvl5pPr>
      <a:lvl6pPr marL="0" marR="0" indent="2286000" algn="l" defTabSz="2438400" rtl="0" latinLnBrk="0">
        <a:lnSpc>
          <a:spcPct val="90000"/>
        </a:lnSpc>
        <a:spcBef>
          <a:spcPts val="0"/>
        </a:spcBef>
        <a:spcAft>
          <a:spcPts val="0"/>
        </a:spcAft>
        <a:buClrTx/>
        <a:buSzTx/>
        <a:buFontTx/>
        <a:buNone/>
        <a:tabLst/>
        <a:defRPr b="0" baseline="0" cap="none" i="0" spc="-100" strike="noStrike" sz="10000" u="none">
          <a:solidFill>
            <a:schemeClr val="accent1">
              <a:satOff val="-9155"/>
              <a:lumOff val="-32673"/>
            </a:schemeClr>
          </a:solidFill>
          <a:uFillTx/>
          <a:latin typeface="+mn-lt"/>
          <a:ea typeface="+mn-ea"/>
          <a:cs typeface="+mn-cs"/>
          <a:sym typeface="Produkt Extralight"/>
        </a:defRPr>
      </a:lvl6pPr>
      <a:lvl7pPr marL="0" marR="0" indent="2743200" algn="l" defTabSz="2438400" rtl="0" latinLnBrk="0">
        <a:lnSpc>
          <a:spcPct val="90000"/>
        </a:lnSpc>
        <a:spcBef>
          <a:spcPts val="0"/>
        </a:spcBef>
        <a:spcAft>
          <a:spcPts val="0"/>
        </a:spcAft>
        <a:buClrTx/>
        <a:buSzTx/>
        <a:buFontTx/>
        <a:buNone/>
        <a:tabLst/>
        <a:defRPr b="0" baseline="0" cap="none" i="0" spc="-100" strike="noStrike" sz="10000" u="none">
          <a:solidFill>
            <a:schemeClr val="accent1">
              <a:satOff val="-9155"/>
              <a:lumOff val="-32673"/>
            </a:schemeClr>
          </a:solidFill>
          <a:uFillTx/>
          <a:latin typeface="+mn-lt"/>
          <a:ea typeface="+mn-ea"/>
          <a:cs typeface="+mn-cs"/>
          <a:sym typeface="Produkt Extralight"/>
        </a:defRPr>
      </a:lvl7pPr>
      <a:lvl8pPr marL="0" marR="0" indent="3200400" algn="l" defTabSz="2438400" rtl="0" latinLnBrk="0">
        <a:lnSpc>
          <a:spcPct val="90000"/>
        </a:lnSpc>
        <a:spcBef>
          <a:spcPts val="0"/>
        </a:spcBef>
        <a:spcAft>
          <a:spcPts val="0"/>
        </a:spcAft>
        <a:buClrTx/>
        <a:buSzTx/>
        <a:buFontTx/>
        <a:buNone/>
        <a:tabLst/>
        <a:defRPr b="0" baseline="0" cap="none" i="0" spc="-100" strike="noStrike" sz="10000" u="none">
          <a:solidFill>
            <a:schemeClr val="accent1">
              <a:satOff val="-9155"/>
              <a:lumOff val="-32673"/>
            </a:schemeClr>
          </a:solidFill>
          <a:uFillTx/>
          <a:latin typeface="+mn-lt"/>
          <a:ea typeface="+mn-ea"/>
          <a:cs typeface="+mn-cs"/>
          <a:sym typeface="Produkt Extralight"/>
        </a:defRPr>
      </a:lvl8pPr>
      <a:lvl9pPr marL="0" marR="0" indent="3657600" algn="l" defTabSz="2438400" rtl="0" latinLnBrk="0">
        <a:lnSpc>
          <a:spcPct val="90000"/>
        </a:lnSpc>
        <a:spcBef>
          <a:spcPts val="0"/>
        </a:spcBef>
        <a:spcAft>
          <a:spcPts val="0"/>
        </a:spcAft>
        <a:buClrTx/>
        <a:buSzTx/>
        <a:buFontTx/>
        <a:buNone/>
        <a:tabLst/>
        <a:defRPr b="0" baseline="0" cap="none" i="0" spc="-100" strike="noStrike" sz="10000" u="none">
          <a:solidFill>
            <a:schemeClr val="accent1">
              <a:satOff val="-9155"/>
              <a:lumOff val="-32673"/>
            </a:schemeClr>
          </a:solidFill>
          <a:uFillTx/>
          <a:latin typeface="+mn-lt"/>
          <a:ea typeface="+mn-ea"/>
          <a:cs typeface="+mn-cs"/>
          <a:sym typeface="Produkt Extralight"/>
        </a:defRPr>
      </a:lvl9pPr>
    </p:titleStyle>
    <p:bodyStyle>
      <a:lvl1pPr marL="457200" marR="0" indent="-457200" algn="l" defTabSz="355600" rtl="0" latinLnBrk="0">
        <a:lnSpc>
          <a:spcPct val="100000"/>
        </a:lnSpc>
        <a:spcBef>
          <a:spcPts val="4700"/>
        </a:spcBef>
        <a:spcAft>
          <a:spcPts val="0"/>
        </a:spcAft>
        <a:buClrTx/>
        <a:buSzPct val="100000"/>
        <a:buFontTx/>
        <a:buChar char="•"/>
        <a:tabLst/>
        <a:defRPr b="0" baseline="0" cap="none" i="0" spc="0" strike="noStrike" sz="4000" u="none">
          <a:solidFill>
            <a:schemeClr val="accent1">
              <a:satOff val="-9155"/>
              <a:lumOff val="-32673"/>
            </a:schemeClr>
          </a:solidFill>
          <a:uFillTx/>
          <a:latin typeface="Graphik Light"/>
          <a:ea typeface="Graphik Light"/>
          <a:cs typeface="Graphik Light"/>
          <a:sym typeface="Graphik Light"/>
        </a:defRPr>
      </a:lvl1pPr>
      <a:lvl2pPr marL="914400" marR="0" indent="-457200" algn="l" defTabSz="355600" rtl="0" latinLnBrk="0">
        <a:lnSpc>
          <a:spcPct val="100000"/>
        </a:lnSpc>
        <a:spcBef>
          <a:spcPts val="4700"/>
        </a:spcBef>
        <a:spcAft>
          <a:spcPts val="0"/>
        </a:spcAft>
        <a:buClrTx/>
        <a:buSzPct val="100000"/>
        <a:buFontTx/>
        <a:buChar char="•"/>
        <a:tabLst/>
        <a:defRPr b="0" baseline="0" cap="none" i="0" spc="0" strike="noStrike" sz="4000" u="none">
          <a:solidFill>
            <a:schemeClr val="accent1">
              <a:satOff val="-9155"/>
              <a:lumOff val="-32673"/>
            </a:schemeClr>
          </a:solidFill>
          <a:uFillTx/>
          <a:latin typeface="Graphik Light"/>
          <a:ea typeface="Graphik Light"/>
          <a:cs typeface="Graphik Light"/>
          <a:sym typeface="Graphik Light"/>
        </a:defRPr>
      </a:lvl2pPr>
      <a:lvl3pPr marL="1371600" marR="0" indent="-457200" algn="l" defTabSz="355600" rtl="0" latinLnBrk="0">
        <a:lnSpc>
          <a:spcPct val="100000"/>
        </a:lnSpc>
        <a:spcBef>
          <a:spcPts val="4700"/>
        </a:spcBef>
        <a:spcAft>
          <a:spcPts val="0"/>
        </a:spcAft>
        <a:buClrTx/>
        <a:buSzPct val="100000"/>
        <a:buFontTx/>
        <a:buChar char="•"/>
        <a:tabLst/>
        <a:defRPr b="0" baseline="0" cap="none" i="0" spc="0" strike="noStrike" sz="4000" u="none">
          <a:solidFill>
            <a:schemeClr val="accent1">
              <a:satOff val="-9155"/>
              <a:lumOff val="-32673"/>
            </a:schemeClr>
          </a:solidFill>
          <a:uFillTx/>
          <a:latin typeface="Graphik Light"/>
          <a:ea typeface="Graphik Light"/>
          <a:cs typeface="Graphik Light"/>
          <a:sym typeface="Graphik Light"/>
        </a:defRPr>
      </a:lvl3pPr>
      <a:lvl4pPr marL="1828800" marR="0" indent="-457200" algn="l" defTabSz="355600" rtl="0" latinLnBrk="0">
        <a:lnSpc>
          <a:spcPct val="100000"/>
        </a:lnSpc>
        <a:spcBef>
          <a:spcPts val="4700"/>
        </a:spcBef>
        <a:spcAft>
          <a:spcPts val="0"/>
        </a:spcAft>
        <a:buClrTx/>
        <a:buSzPct val="100000"/>
        <a:buFontTx/>
        <a:buChar char="•"/>
        <a:tabLst/>
        <a:defRPr b="0" baseline="0" cap="none" i="0" spc="0" strike="noStrike" sz="4000" u="none">
          <a:solidFill>
            <a:schemeClr val="accent1">
              <a:satOff val="-9155"/>
              <a:lumOff val="-32673"/>
            </a:schemeClr>
          </a:solidFill>
          <a:uFillTx/>
          <a:latin typeface="Graphik Light"/>
          <a:ea typeface="Graphik Light"/>
          <a:cs typeface="Graphik Light"/>
          <a:sym typeface="Graphik Light"/>
        </a:defRPr>
      </a:lvl4pPr>
      <a:lvl5pPr marL="2286000" marR="0" indent="-457200" algn="l" defTabSz="355600" rtl="0" latinLnBrk="0">
        <a:lnSpc>
          <a:spcPct val="100000"/>
        </a:lnSpc>
        <a:spcBef>
          <a:spcPts val="4700"/>
        </a:spcBef>
        <a:spcAft>
          <a:spcPts val="0"/>
        </a:spcAft>
        <a:buClrTx/>
        <a:buSzPct val="100000"/>
        <a:buFontTx/>
        <a:buChar char="•"/>
        <a:tabLst/>
        <a:defRPr b="0" baseline="0" cap="none" i="0" spc="0" strike="noStrike" sz="4000" u="none">
          <a:solidFill>
            <a:schemeClr val="accent1">
              <a:satOff val="-9155"/>
              <a:lumOff val="-32673"/>
            </a:schemeClr>
          </a:solidFill>
          <a:uFillTx/>
          <a:latin typeface="Graphik Light"/>
          <a:ea typeface="Graphik Light"/>
          <a:cs typeface="Graphik Light"/>
          <a:sym typeface="Graphik Light"/>
        </a:defRPr>
      </a:lvl5pPr>
      <a:lvl6pPr marL="2743200" marR="0" indent="-457200" algn="l" defTabSz="355600" rtl="0" latinLnBrk="0">
        <a:lnSpc>
          <a:spcPct val="100000"/>
        </a:lnSpc>
        <a:spcBef>
          <a:spcPts val="4700"/>
        </a:spcBef>
        <a:spcAft>
          <a:spcPts val="0"/>
        </a:spcAft>
        <a:buClrTx/>
        <a:buSzPct val="100000"/>
        <a:buFontTx/>
        <a:buChar char="•"/>
        <a:tabLst/>
        <a:defRPr b="0" baseline="0" cap="none" i="0" spc="0" strike="noStrike" sz="4000" u="none">
          <a:solidFill>
            <a:schemeClr val="accent1">
              <a:satOff val="-9155"/>
              <a:lumOff val="-32673"/>
            </a:schemeClr>
          </a:solidFill>
          <a:uFillTx/>
          <a:latin typeface="Graphik Light"/>
          <a:ea typeface="Graphik Light"/>
          <a:cs typeface="Graphik Light"/>
          <a:sym typeface="Graphik Light"/>
        </a:defRPr>
      </a:lvl6pPr>
      <a:lvl7pPr marL="3200400" marR="0" indent="-457200" algn="l" defTabSz="355600" rtl="0" latinLnBrk="0">
        <a:lnSpc>
          <a:spcPct val="100000"/>
        </a:lnSpc>
        <a:spcBef>
          <a:spcPts val="4700"/>
        </a:spcBef>
        <a:spcAft>
          <a:spcPts val="0"/>
        </a:spcAft>
        <a:buClrTx/>
        <a:buSzPct val="100000"/>
        <a:buFontTx/>
        <a:buChar char="•"/>
        <a:tabLst/>
        <a:defRPr b="0" baseline="0" cap="none" i="0" spc="0" strike="noStrike" sz="4000" u="none">
          <a:solidFill>
            <a:schemeClr val="accent1">
              <a:satOff val="-9155"/>
              <a:lumOff val="-32673"/>
            </a:schemeClr>
          </a:solidFill>
          <a:uFillTx/>
          <a:latin typeface="Graphik Light"/>
          <a:ea typeface="Graphik Light"/>
          <a:cs typeface="Graphik Light"/>
          <a:sym typeface="Graphik Light"/>
        </a:defRPr>
      </a:lvl7pPr>
      <a:lvl8pPr marL="3657600" marR="0" indent="-457200" algn="l" defTabSz="355600" rtl="0" latinLnBrk="0">
        <a:lnSpc>
          <a:spcPct val="100000"/>
        </a:lnSpc>
        <a:spcBef>
          <a:spcPts val="4700"/>
        </a:spcBef>
        <a:spcAft>
          <a:spcPts val="0"/>
        </a:spcAft>
        <a:buClrTx/>
        <a:buSzPct val="100000"/>
        <a:buFontTx/>
        <a:buChar char="•"/>
        <a:tabLst/>
        <a:defRPr b="0" baseline="0" cap="none" i="0" spc="0" strike="noStrike" sz="4000" u="none">
          <a:solidFill>
            <a:schemeClr val="accent1">
              <a:satOff val="-9155"/>
              <a:lumOff val="-32673"/>
            </a:schemeClr>
          </a:solidFill>
          <a:uFillTx/>
          <a:latin typeface="Graphik Light"/>
          <a:ea typeface="Graphik Light"/>
          <a:cs typeface="Graphik Light"/>
          <a:sym typeface="Graphik Light"/>
        </a:defRPr>
      </a:lvl8pPr>
      <a:lvl9pPr marL="4114800" marR="0" indent="-457200" algn="l" defTabSz="355600" rtl="0" latinLnBrk="0">
        <a:lnSpc>
          <a:spcPct val="100000"/>
        </a:lnSpc>
        <a:spcBef>
          <a:spcPts val="4700"/>
        </a:spcBef>
        <a:spcAft>
          <a:spcPts val="0"/>
        </a:spcAft>
        <a:buClrTx/>
        <a:buSzPct val="100000"/>
        <a:buFontTx/>
        <a:buChar char="•"/>
        <a:tabLst/>
        <a:defRPr b="0" baseline="0" cap="none" i="0" spc="0" strike="noStrike" sz="4000" u="none">
          <a:solidFill>
            <a:schemeClr val="accent1">
              <a:satOff val="-9155"/>
              <a:lumOff val="-32673"/>
            </a:schemeClr>
          </a:solidFill>
          <a:uFillTx/>
          <a:latin typeface="Graphik Light"/>
          <a:ea typeface="Graphik Light"/>
          <a:cs typeface="Graphik Light"/>
          <a:sym typeface="Graphik Light"/>
        </a:defRPr>
      </a:lvl9pPr>
    </p:bodyStyle>
    <p:otherStyle>
      <a:lvl1pPr marL="0" marR="0" indent="0" algn="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1pPr>
      <a:lvl2pPr marL="0" marR="0" indent="457200" algn="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2pPr>
      <a:lvl3pPr marL="0" marR="0" indent="914400" algn="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3pPr>
      <a:lvl4pPr marL="0" marR="0" indent="1371600" algn="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4pPr>
      <a:lvl5pPr marL="0" marR="0" indent="1828800" algn="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5pPr>
      <a:lvl6pPr marL="0" marR="0" indent="2286000" algn="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6pPr>
      <a:lvl7pPr marL="0" marR="0" indent="2743200" algn="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7pPr>
      <a:lvl8pPr marL="0" marR="0" indent="3200400" algn="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8pPr>
      <a:lvl9pPr marL="0" marR="0" indent="3657600" algn="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jpeg"/></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Aarhus Stadsarkiv"/>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Aarhus Stadsarkiv</a:t>
            </a:r>
          </a:p>
        </p:txBody>
      </p:sp>
      <p:sp>
        <p:nvSpPr>
          <p:cNvPr id="172" name="Convertool"/>
          <p:cNvSpPr txBox="1"/>
          <p:nvPr>
            <p:ph type="subTitle" sz="quarter" idx="1"/>
          </p:nvPr>
        </p:nvSpPr>
        <p:spPr>
          <a:prstGeom prst="rect">
            <a:avLst/>
          </a:prstGeom>
        </p:spPr>
        <p:txBody>
          <a:bodyPr/>
          <a:lstStyle/>
          <a:p>
            <a:pPr/>
            <a:r>
              <a:t>Convertool</a:t>
            </a:r>
          </a:p>
        </p:txBody>
      </p:sp>
      <p:sp>
        <p:nvSpPr>
          <p:cNvPr id="173" name="Test"/>
          <p:cNvSpPr txBox="1"/>
          <p:nvPr>
            <p:ph type="ctrTitle"/>
          </p:nvPr>
        </p:nvSpPr>
        <p:spPr>
          <a:prstGeom prst="rect">
            <a:avLst/>
          </a:prstGeom>
        </p:spPr>
        <p:txBody>
          <a:bodyPr/>
          <a:lstStyle/>
          <a:p>
            <a:pPr/>
            <a:r>
              <a:t>Test</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Image"/>
          <p:cNvSpPr txBox="1"/>
          <p:nvPr>
            <p:ph type="title"/>
          </p:nvPr>
        </p:nvSpPr>
        <p:spPr>
          <a:prstGeom prst="rect">
            <a:avLst/>
          </a:prstGeom>
        </p:spPr>
        <p:txBody>
          <a:bodyPr/>
          <a:lstStyle>
            <a:lvl1pPr defTabSz="2316479">
              <a:defRPr spc="-95" sz="9500"/>
            </a:lvl1pPr>
          </a:lstStyle>
          <a:p>
            <a:pPr/>
            <a:r>
              <a:t>Image</a:t>
            </a:r>
          </a:p>
        </p:txBody>
      </p:sp>
      <p:pic>
        <p:nvPicPr>
          <p:cNvPr id="176" name="img-to-img.jpg" descr="img-to-img.jpg"/>
          <p:cNvPicPr>
            <a:picLocks noChangeAspect="1"/>
          </p:cNvPicPr>
          <p:nvPr/>
        </p:nvPicPr>
        <p:blipFill>
          <a:blip r:embed="rId2">
            <a:extLst/>
          </a:blip>
          <a:stretch>
            <a:fillRect/>
          </a:stretch>
        </p:blipFill>
        <p:spPr>
          <a:xfrm>
            <a:off x="1706701" y="4881410"/>
            <a:ext cx="20970598" cy="6990200"/>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Text"/>
          <p:cNvSpPr txBox="1"/>
          <p:nvPr>
            <p:ph type="title"/>
          </p:nvPr>
        </p:nvSpPr>
        <p:spPr>
          <a:prstGeom prst="rect">
            <a:avLst/>
          </a:prstGeom>
        </p:spPr>
        <p:txBody>
          <a:bodyPr/>
          <a:lstStyle>
            <a:lvl1pPr defTabSz="2316479">
              <a:defRPr spc="-95" sz="9500"/>
            </a:lvl1pPr>
          </a:lstStyle>
          <a:p>
            <a:pPr/>
            <a:r>
              <a:t>Text</a:t>
            </a:r>
          </a:p>
        </p:txBody>
      </p:sp>
      <p:sp>
        <p:nvSpPr>
          <p:cNvPr id="179" name="Lorem ipsum dolor sit amet, consectetur adipiscing elit. Phasellus justo arcu, porttitor ac aliquam vitae, malesuada et dui. Praesent ut lorem id lacus rhoncus posuere eu vitae dolor. Donec sit amet pulvinar justo, eu dapibus velit. Quisque non ante curs"/>
          <p:cNvSpPr txBox="1"/>
          <p:nvPr>
            <p:ph type="body" idx="1"/>
          </p:nvPr>
        </p:nvSpPr>
        <p:spPr>
          <a:prstGeom prst="rect">
            <a:avLst/>
          </a:prstGeom>
        </p:spPr>
        <p:txBody>
          <a:bodyPr/>
          <a:lstStyle/>
          <a:p>
            <a:pPr/>
            <a:r>
              <a:t>Lorem ipsum dolor sit amet, consectetur adipiscing elit. Phasellus justo arcu, porttitor ac aliquam vitae, malesuada et dui. Praesent ut lorem id lacus rhoncus posuere eu vitae dolor. Donec sit amet pulvinar justo, eu dapibus velit. Quisque non ante cursus, tristique nisl non, faucibus ex. Nulla rhoncus ante nibh, at aliquet enim porttitor non. Quisque et sagittis leo, at vulputate massa. Aenean ut risus ipsum. Sed vitae egestas nisl. Pellentesque ultricies ornare mi et mollis. Ut vel nisi quis enim rutrum efficitur. Donec sed aliquam dui, at porta lectus.</a:t>
            </a:r>
          </a:p>
          <a:p>
            <a:pPr/>
            <a:r>
              <a:t>Quisque commodo leo dapibus, luctus justo eu, euismod sem. In porta justo sed lectus feugiat, et vehicula sapien hendrerit. Maecenas pulvinar eget dui et porta. Pellentesque rhoncus felis nec efficitur egestas. Integer maximus ex sed justo blandit ultrices. Curabitur vel enim fermentum, ultrices ipsum in, posuere augue.</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38_MinimalistLight">
  <a:themeElements>
    <a:clrScheme name="38_MinimalistLight">
      <a:dk1>
        <a:srgbClr val="53585F"/>
      </a:dk1>
      <a:lt1>
        <a:srgbClr val="FFFFFF"/>
      </a:lt1>
      <a:dk2>
        <a:srgbClr val="53585F"/>
      </a:dk2>
      <a:lt2>
        <a:srgbClr val="D5D5D5"/>
      </a:lt2>
      <a:accent1>
        <a:srgbClr val="9FAABA"/>
      </a:accent1>
      <a:accent2>
        <a:srgbClr val="88A7B2"/>
      </a:accent2>
      <a:accent3>
        <a:srgbClr val="94B9A3"/>
      </a:accent3>
      <a:accent4>
        <a:srgbClr val="F0BE5E"/>
      </a:accent4>
      <a:accent5>
        <a:srgbClr val="D5B7B7"/>
      </a:accent5>
      <a:accent6>
        <a:srgbClr val="B894B1"/>
      </a:accent6>
      <a:hlink>
        <a:srgbClr val="0000FF"/>
      </a:hlink>
      <a:folHlink>
        <a:srgbClr val="FF00FF"/>
      </a:folHlink>
    </a:clrScheme>
    <a:fontScheme name="38_MinimalistLight">
      <a:majorFont>
        <a:latin typeface="Produkt Extralight"/>
        <a:ea typeface="Produkt Extralight"/>
        <a:cs typeface="Produkt Extralight"/>
      </a:majorFont>
      <a:minorFont>
        <a:latin typeface="Produkt Extralight"/>
        <a:ea typeface="Produkt Extralight"/>
        <a:cs typeface="Produkt Extralight"/>
      </a:minorFont>
    </a:fontScheme>
    <a:fmtScheme name="38_Minimalist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atOff val="-9155"/>
            <a:lumOff val="-32673"/>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Graphik Light"/>
            <a:ea typeface="Graphik Light"/>
            <a:cs typeface="Graphik Light"/>
            <a:sym typeface="Graphik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atOff val="-9155"/>
              <a:lumOff val="-32673"/>
            </a:schemeClr>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chemeClr val="accent1">
                <a:satOff val="-9155"/>
                <a:lumOff val="-32673"/>
              </a:schemeClr>
            </a:solidFill>
            <a:effectLst/>
            <a:uFillTx/>
            <a:latin typeface="Graphik Light"/>
            <a:ea typeface="Graphik Light"/>
            <a:cs typeface="Graphik Light"/>
            <a:sym typeface="Graphik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38_MinimalistLight">
  <a:themeElements>
    <a:clrScheme name="38_MinimalistLight">
      <a:dk1>
        <a:srgbClr val="000000"/>
      </a:dk1>
      <a:lt1>
        <a:srgbClr val="FFFFFF"/>
      </a:lt1>
      <a:dk2>
        <a:srgbClr val="53585F"/>
      </a:dk2>
      <a:lt2>
        <a:srgbClr val="D5D5D5"/>
      </a:lt2>
      <a:accent1>
        <a:srgbClr val="9FAABA"/>
      </a:accent1>
      <a:accent2>
        <a:srgbClr val="88A7B2"/>
      </a:accent2>
      <a:accent3>
        <a:srgbClr val="94B9A3"/>
      </a:accent3>
      <a:accent4>
        <a:srgbClr val="F0BE5E"/>
      </a:accent4>
      <a:accent5>
        <a:srgbClr val="D5B7B7"/>
      </a:accent5>
      <a:accent6>
        <a:srgbClr val="B894B1"/>
      </a:accent6>
      <a:hlink>
        <a:srgbClr val="0000FF"/>
      </a:hlink>
      <a:folHlink>
        <a:srgbClr val="FF00FF"/>
      </a:folHlink>
    </a:clrScheme>
    <a:fontScheme name="38_MinimalistLight">
      <a:majorFont>
        <a:latin typeface="Produkt Extralight"/>
        <a:ea typeface="Produkt Extralight"/>
        <a:cs typeface="Produkt Extralight"/>
      </a:majorFont>
      <a:minorFont>
        <a:latin typeface="Produkt Extralight"/>
        <a:ea typeface="Produkt Extralight"/>
        <a:cs typeface="Produkt Extralight"/>
      </a:minorFont>
    </a:fontScheme>
    <a:fmtScheme name="38_Minimalist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atOff val="-9155"/>
            <a:lumOff val="-32673"/>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Graphik Light"/>
            <a:ea typeface="Graphik Light"/>
            <a:cs typeface="Graphik Light"/>
            <a:sym typeface="Graphik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atOff val="-9155"/>
              <a:lumOff val="-32673"/>
            </a:schemeClr>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chemeClr val="accent1">
                <a:satOff val="-9155"/>
                <a:lumOff val="-32673"/>
              </a:schemeClr>
            </a:solidFill>
            <a:effectLst/>
            <a:uFillTx/>
            <a:latin typeface="Graphik Light"/>
            <a:ea typeface="Graphik Light"/>
            <a:cs typeface="Graphik Light"/>
            <a:sym typeface="Graphik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