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</p:sldIdLst>
  <p:sldSz cx="7315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208"/>
    <a:srgbClr val="84B026"/>
    <a:srgbClr val="83A7D7"/>
    <a:srgbClr val="5383C3"/>
    <a:srgbClr val="C27D55"/>
    <a:srgbClr val="173552"/>
    <a:srgbClr val="FFFFFF"/>
    <a:srgbClr val="29876A"/>
    <a:srgbClr val="9FBB59"/>
    <a:srgbClr val="112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28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244726"/>
            <a:ext cx="6217920" cy="47752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7204076"/>
            <a:ext cx="5486400" cy="331152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730250"/>
            <a:ext cx="157734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30250"/>
            <a:ext cx="464058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1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419479"/>
            <a:ext cx="6309360" cy="570547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9178929"/>
            <a:ext cx="6309360" cy="30003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651250"/>
            <a:ext cx="31089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651250"/>
            <a:ext cx="31089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30253"/>
            <a:ext cx="630936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362326"/>
            <a:ext cx="3094672" cy="164782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5010150"/>
            <a:ext cx="309467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362326"/>
            <a:ext cx="3109913" cy="164782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5010150"/>
            <a:ext cx="310991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7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7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14400"/>
            <a:ext cx="2359342" cy="32004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974853"/>
            <a:ext cx="3703320" cy="97472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114800"/>
            <a:ext cx="2359342" cy="76231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8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14400"/>
            <a:ext cx="2359342" cy="32004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974853"/>
            <a:ext cx="3703320" cy="97472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114800"/>
            <a:ext cx="2359342" cy="76231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730253"/>
            <a:ext cx="630936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51250"/>
            <a:ext cx="630936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2712703"/>
            <a:ext cx="16459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77E3-3220-4B1F-B12E-8A8B99BDA52C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2712703"/>
            <a:ext cx="246888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2712703"/>
            <a:ext cx="16459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FB7F-B931-4B39-9B2F-F901A0A3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ariasul.github.io/IDI-Consultoria-en-Condominos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hyperlink" Target="https://aariasul.github.io/IDI-Consultoria-en-Condominos/Sharon_Byfield_Woolery.vcf" TargetMode="External"/><Relationship Id="rId12" Type="http://schemas.openxmlformats.org/officeDocument/2006/relationships/hyperlink" Target="https://sbconsultoriacr.com/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bconsult.Condominios/" TargetMode="External"/><Relationship Id="rId9" Type="http://schemas.openxmlformats.org/officeDocument/2006/relationships/hyperlink" Target="https://wa.me/50688146635?text=Saludos%20Sharon%20de%20SB%20Consultor%c3%ada%20en%20Condominios%0ADeseo%20saber%20m%C3%A1s.%0AMi%20nombre%20completo%20es%3A%0AMi%20correo%20es%3A%0A" TargetMode="External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475AB6-D1BE-4C3D-932C-6B776BE93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5" r="37840"/>
          <a:stretch/>
        </p:blipFill>
        <p:spPr bwMode="auto">
          <a:xfrm>
            <a:off x="0" y="-4762"/>
            <a:ext cx="7315200" cy="1372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FCA8B-DC0C-4CD0-A013-EF59672D0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1" y="3234907"/>
            <a:ext cx="2711773" cy="32555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C7443A-1D72-4152-B361-717A89E65D65}"/>
              </a:ext>
            </a:extLst>
          </p:cNvPr>
          <p:cNvSpPr/>
          <p:nvPr/>
        </p:nvSpPr>
        <p:spPr>
          <a:xfrm>
            <a:off x="0" y="0"/>
            <a:ext cx="7315200" cy="3937375"/>
          </a:xfrm>
          <a:prstGeom prst="rect">
            <a:avLst/>
          </a:prstGeom>
          <a:gradFill>
            <a:gsLst>
              <a:gs pos="0">
                <a:srgbClr val="5383C3"/>
              </a:gs>
              <a:gs pos="100000">
                <a:srgbClr val="83A7D7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>
            <a:hlinkClick r:id="rId4"/>
            <a:extLst>
              <a:ext uri="{FF2B5EF4-FFF2-40B4-BE49-F238E27FC236}">
                <a16:creationId xmlns:a16="http://schemas.microsoft.com/office/drawing/2014/main" id="{CE18F867-52E2-4A01-8A1E-0C48F75BB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9542" y="10815178"/>
            <a:ext cx="1556116" cy="1556116"/>
          </a:xfrm>
          <a:prstGeom prst="rect">
            <a:avLst/>
          </a:prstGeom>
          <a:effectLst>
            <a:outerShdw blurRad="76200" dist="76200" dir="2700000" algn="tl" rotWithShape="0">
              <a:prstClr val="black"/>
            </a:outerShdw>
          </a:effectLst>
        </p:spPr>
      </p:pic>
      <p:sp>
        <p:nvSpPr>
          <p:cNvPr id="15" name="Rectangle: Rounded Corners 14">
            <a:hlinkClick r:id="rId7"/>
            <a:extLst>
              <a:ext uri="{FF2B5EF4-FFF2-40B4-BE49-F238E27FC236}">
                <a16:creationId xmlns:a16="http://schemas.microsoft.com/office/drawing/2014/main" id="{0BFA145F-A97A-47BB-914F-96A85FFAF0D9}"/>
              </a:ext>
            </a:extLst>
          </p:cNvPr>
          <p:cNvSpPr/>
          <p:nvPr/>
        </p:nvSpPr>
        <p:spPr>
          <a:xfrm>
            <a:off x="1926426" y="6990649"/>
            <a:ext cx="3532156" cy="1095006"/>
          </a:xfrm>
          <a:prstGeom prst="roundRect">
            <a:avLst/>
          </a:prstGeom>
          <a:solidFill>
            <a:srgbClr val="17355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987" dirty="0">
                <a:solidFill>
                  <a:schemeClr val="bg1"/>
                </a:solidFill>
              </a:rPr>
              <a:t>Agrégueme a</a:t>
            </a:r>
          </a:p>
          <a:p>
            <a:pPr algn="ctr"/>
            <a:r>
              <a:rPr lang="es-US" sz="2987" dirty="0">
                <a:solidFill>
                  <a:schemeClr val="bg1"/>
                </a:solidFill>
              </a:rPr>
              <a:t>sus contactos</a:t>
            </a:r>
            <a:endParaRPr lang="en-US" sz="192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hlinkClick r:id="rId8"/>
            <a:extLst>
              <a:ext uri="{FF2B5EF4-FFF2-40B4-BE49-F238E27FC236}">
                <a16:creationId xmlns:a16="http://schemas.microsoft.com/office/drawing/2014/main" id="{124B09B0-FC1D-4397-B331-9E97D6A82B9E}"/>
              </a:ext>
            </a:extLst>
          </p:cNvPr>
          <p:cNvSpPr/>
          <p:nvPr/>
        </p:nvSpPr>
        <p:spPr>
          <a:xfrm>
            <a:off x="1856618" y="8753613"/>
            <a:ext cx="3601964" cy="1095006"/>
          </a:xfrm>
          <a:prstGeom prst="roundRect">
            <a:avLst/>
          </a:prstGeom>
          <a:solidFill>
            <a:srgbClr val="A64208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sz="2987" dirty="0">
                <a:solidFill>
                  <a:schemeClr val="bg1"/>
                </a:solidFill>
              </a:rPr>
              <a:t>Visite la versión</a:t>
            </a:r>
          </a:p>
          <a:p>
            <a:pPr algn="ctr"/>
            <a:r>
              <a:rPr lang="es-US" sz="2987" dirty="0">
                <a:solidFill>
                  <a:schemeClr val="bg1"/>
                </a:solidFill>
              </a:rPr>
              <a:t> digital en línea</a:t>
            </a:r>
            <a:endParaRPr lang="en-US" sz="1920" dirty="0">
              <a:solidFill>
                <a:schemeClr val="bg1"/>
              </a:solidFill>
            </a:endParaRPr>
          </a:p>
        </p:txBody>
      </p:sp>
      <p:pic>
        <p:nvPicPr>
          <p:cNvPr id="28" name="Graphic 27">
            <a:hlinkClick r:id="rId9"/>
            <a:extLst>
              <a:ext uri="{FF2B5EF4-FFF2-40B4-BE49-F238E27FC236}">
                <a16:creationId xmlns:a16="http://schemas.microsoft.com/office/drawing/2014/main" id="{01C81F34-D34F-40D2-B17E-C622B0ECDE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21914" y="10778464"/>
            <a:ext cx="1586594" cy="1589190"/>
          </a:xfrm>
          <a:prstGeom prst="rect">
            <a:avLst/>
          </a:prstGeom>
          <a:effectLst>
            <a:outerShdw blurRad="76200" dist="76200" dir="2700000" algn="tl" rotWithShape="0">
              <a:prstClr val="black"/>
            </a:outerShdw>
          </a:effec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A851A2-C13E-4472-B019-ED6D21D5BDF3}"/>
              </a:ext>
            </a:extLst>
          </p:cNvPr>
          <p:cNvSpPr/>
          <p:nvPr/>
        </p:nvSpPr>
        <p:spPr>
          <a:xfrm>
            <a:off x="3751054" y="3234908"/>
            <a:ext cx="2785678" cy="3255540"/>
          </a:xfrm>
          <a:prstGeom prst="roundRect">
            <a:avLst/>
          </a:prstGeom>
          <a:solidFill>
            <a:srgbClr val="84B026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1500" dirty="0">
              <a:solidFill>
                <a:srgbClr val="2D317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Sharon </a:t>
            </a:r>
            <a:r>
              <a:rPr lang="es-C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Byfield</a:t>
            </a:r>
            <a:r>
              <a:rPr lang="es-C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R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Woolery</a:t>
            </a:r>
            <a:endParaRPr lang="es-C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R" sz="1500" dirty="0">
              <a:solidFill>
                <a:srgbClr val="2D317B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Ingeniera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Civil</a:t>
            </a:r>
            <a:endParaRPr lang="es-C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raphic 7">
            <a:hlinkClick r:id="rId12"/>
            <a:extLst>
              <a:ext uri="{FF2B5EF4-FFF2-40B4-BE49-F238E27FC236}">
                <a16:creationId xmlns:a16="http://schemas.microsoft.com/office/drawing/2014/main" id="{AEC29CB9-BB3A-4EF6-A40C-136B1F8D55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0019" y="10781060"/>
            <a:ext cx="1586594" cy="1586594"/>
          </a:xfrm>
          <a:prstGeom prst="rect">
            <a:avLst/>
          </a:prstGeom>
          <a:effectLst>
            <a:outerShdw blurRad="76200" dist="76200" dir="2700000" algn="tl" rotWithShape="0">
              <a:prstClr val="black"/>
            </a:outerShdw>
          </a:effec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1CD8EC9-2D20-4FA2-B8C4-B6C10800CD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52820" y="289271"/>
            <a:ext cx="2209559" cy="2675155"/>
          </a:xfrm>
          <a:prstGeom prst="rect">
            <a:avLst/>
          </a:prstGeom>
          <a:effectLst>
            <a:outerShdw blurRad="254000" sx="105000" sy="105000" algn="tl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342865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4662</TotalTime>
  <Words>16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 Arias</dc:creator>
  <cp:lastModifiedBy>Alonso Arias</cp:lastModifiedBy>
  <cp:revision>121</cp:revision>
  <dcterms:created xsi:type="dcterms:W3CDTF">2020-11-20T03:49:25Z</dcterms:created>
  <dcterms:modified xsi:type="dcterms:W3CDTF">2022-04-07T23:43:17Z</dcterms:modified>
</cp:coreProperties>
</file>