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5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8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27FD-C54A-4F3C-A9DD-A8DDB5A6E89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31A3-56C0-4348-90B5-0CEE2C0F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3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A6331E0-0B78-4D8E-9029-6D5474CB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A6331E0-0B78-4D8E-9029-6D5474CB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0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7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Arias</dc:creator>
  <cp:lastModifiedBy>Alonso Arias</cp:lastModifiedBy>
  <cp:revision>1</cp:revision>
  <dcterms:created xsi:type="dcterms:W3CDTF">2023-08-21T21:42:25Z</dcterms:created>
  <dcterms:modified xsi:type="dcterms:W3CDTF">2023-08-21T21:45:01Z</dcterms:modified>
</cp:coreProperties>
</file>