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CA31-C6F6-420A-BAC7-098372998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8B4BB-6FEA-481D-98DE-E82303946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11FA-FF4C-43D9-B1C7-A28FBBB9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7F833-EAE6-436C-9B0B-548DCB91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86FE-DDE2-43F3-AD7C-4B6B0A9F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3014-2488-4EB7-83BB-CA23BADC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17D7B-0C7D-4C5F-B57D-5E1B6922E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D2135-A8D8-4AFB-99F8-8B11F0AB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10B34-58FC-4940-886E-A3BD2EF9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5F81-B735-4E39-B0D1-50DD93C5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0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C9C28-AAB4-4E78-BFC6-AA01F9ECD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ECF81-3C12-4674-A4CB-938ED58F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CC7E-9271-4BD1-8A26-5290AB17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D2C0-94A8-4E4F-BEC2-9EF8E628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EB338-685A-4D65-A379-4F6B294E8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8F-8EB4-43C9-BFBF-014894CC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E78E4-60DE-474E-AE4B-C01108F5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6BCF-0910-4BEC-9768-7085A67A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A48A7-7E1E-493A-B020-9F59A820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FC032-0DF8-464A-BF86-6ADB489B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45CC-B3A7-436F-8D4D-5A63554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D5C5B-821E-4DCA-A6D6-11A9840B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88D6-3954-434B-AE23-BECEEA6A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B5AF-82C4-444E-97D3-B1506FC0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19B4-B5B6-4BD7-99B0-1E8B0C5F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9925-7C55-4F0D-B207-6CC038F9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398B9-B29A-4D6A-AEC6-B180C6D83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1DB2F-F052-415E-9621-B5C96F45C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B21A0-4DAC-4C10-89C4-6FCE27C6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88B25-388B-4817-B76D-68C6C1B7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D848B-7305-4FEA-9412-386A4A82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CFEE-2B01-4E4A-9A76-5DEEBAE6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04C9-FA36-4BAB-82F6-04EC19950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61C7A-4752-48EA-8C5D-43B8074B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4FCA2-56B6-45C2-BECA-35DA2837F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542C-B646-41DD-94DF-348DC4796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7037-0C04-439E-B053-B38AF831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416E8-5159-4D68-8817-E4DCA3A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42D12-9897-4B49-A6F0-36A32DE4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9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6B5A0-92B7-4EA6-8DEC-E82DF232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C9A11-11AD-4F50-99BC-AFAD3B13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D2CA-8AFB-4CC5-B384-FE1049A0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A585E-FD92-4B83-B7BC-FD2B59324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8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89CAA-9A6F-48C8-95CE-3515C100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79D51-424C-4B45-AB5A-DA79FB08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5DBCC-F1A9-4D3F-84AC-3ADBDF77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9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2203-90D8-49E3-AD48-9C211E03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54840-8AED-45C2-822E-879764D3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1BE75-127A-4818-B204-A896F82E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1E95-3809-4FB9-B634-030E36CC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C5658-F77E-4EFF-ABBE-695F818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93A81-ABEA-4931-9DD1-86AF9D31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8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F671-F7D3-4749-BBA6-A84537CC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24B7E-19E0-494D-8795-5BE4F5322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EF027-9B25-4A23-902F-20FDBE024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C06F2-D85F-426E-AF83-6495F6D2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CD6CA-515D-4E2A-B77E-847B790B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D585-0938-4313-A967-E47A7A58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1CE7F-E4F7-470F-B03C-F5B342268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13667-B3C3-4B92-AA15-9C2F87EDE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684D3-81A2-44AA-B1C6-85C499E4F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DE1D-BF1A-4BD7-8A3D-9BF325C6159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EC72-C635-4EAE-AE65-3102DB5905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6AF49-C31D-435A-A6DF-FAE838A0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C4F-D94B-45E2-A90A-58A1DD1A8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5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6773C3-05FC-4D21-9125-58E67BAD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7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Alonso Arias</dc:creator>
  <cp:lastModifiedBy>Alonso Arias</cp:lastModifiedBy>
  <cp:revision>1</cp:revision>
  <dcterms:created xsi:type="dcterms:W3CDTF">2023-12-05T03:17:21Z</dcterms:created>
  <dcterms:modified xsi:type="dcterms:W3CDTF">2023-12-05T03:18:19Z</dcterms:modified>
</cp:coreProperties>
</file>