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</p:sldIdLst>
  <p:sldSz cx="73152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D7C"/>
    <a:srgbClr val="000000"/>
    <a:srgbClr val="F99D33"/>
    <a:srgbClr val="2D317B"/>
    <a:srgbClr val="F2DEC8"/>
    <a:srgbClr val="0B46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9" d="100"/>
          <a:sy n="89" d="100"/>
        </p:scale>
        <p:origin x="1819" y="-1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244726"/>
            <a:ext cx="6217920" cy="477520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7204076"/>
            <a:ext cx="5486400" cy="3311524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77E3-3220-4B1F-B12E-8A8B99BDA52C}" type="datetimeFigureOut">
              <a:rPr lang="en-US" smtClean="0"/>
              <a:t>09/03/2021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FB7F-B931-4B39-9B2F-F901A0A3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4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77E3-3220-4B1F-B12E-8A8B99BDA52C}" type="datetimeFigureOut">
              <a:rPr lang="en-US" smtClean="0"/>
              <a:t>09/03/2021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FB7F-B931-4B39-9B2F-F901A0A3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730250"/>
            <a:ext cx="157734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730250"/>
            <a:ext cx="464058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77E3-3220-4B1F-B12E-8A8B99BDA52C}" type="datetimeFigureOut">
              <a:rPr lang="en-US" smtClean="0"/>
              <a:t>09/03/2021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FB7F-B931-4B39-9B2F-F901A0A3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3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77E3-3220-4B1F-B12E-8A8B99BDA52C}" type="datetimeFigureOut">
              <a:rPr lang="en-US" smtClean="0"/>
              <a:t>09/03/2021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FB7F-B931-4B39-9B2F-F901A0A3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1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3419479"/>
            <a:ext cx="6309360" cy="5705474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9178929"/>
            <a:ext cx="6309360" cy="3000374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77E3-3220-4B1F-B12E-8A8B99BDA52C}" type="datetimeFigureOut">
              <a:rPr lang="en-US" smtClean="0"/>
              <a:t>09/03/2021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FB7F-B931-4B39-9B2F-F901A0A3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9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3651250"/>
            <a:ext cx="310896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3651250"/>
            <a:ext cx="310896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77E3-3220-4B1F-B12E-8A8B99BDA52C}" type="datetimeFigureOut">
              <a:rPr lang="en-US" smtClean="0"/>
              <a:t>09/03/2021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FB7F-B931-4B39-9B2F-F901A0A3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8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30253"/>
            <a:ext cx="630936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3362326"/>
            <a:ext cx="3094672" cy="164782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5010150"/>
            <a:ext cx="3094672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3362326"/>
            <a:ext cx="3109913" cy="164782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5010150"/>
            <a:ext cx="3109913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77E3-3220-4B1F-B12E-8A8B99BDA52C}" type="datetimeFigureOut">
              <a:rPr lang="en-US" smtClean="0"/>
              <a:t>09/03/2021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FB7F-B931-4B39-9B2F-F901A0A3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77E3-3220-4B1F-B12E-8A8B99BDA52C}" type="datetimeFigureOut">
              <a:rPr lang="en-US" smtClean="0"/>
              <a:t>09/03/2021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FB7F-B931-4B39-9B2F-F901A0A3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7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77E3-3220-4B1F-B12E-8A8B99BDA52C}" type="datetimeFigureOut">
              <a:rPr lang="en-US" smtClean="0"/>
              <a:t>09/03/2021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FB7F-B931-4B39-9B2F-F901A0A3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73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914400"/>
            <a:ext cx="2359342" cy="32004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974853"/>
            <a:ext cx="3703320" cy="974725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4114800"/>
            <a:ext cx="2359342" cy="762317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77E3-3220-4B1F-B12E-8A8B99BDA52C}" type="datetimeFigureOut">
              <a:rPr lang="en-US" smtClean="0"/>
              <a:t>09/03/2021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FB7F-B931-4B39-9B2F-F901A0A3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8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914400"/>
            <a:ext cx="2359342" cy="32004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974853"/>
            <a:ext cx="3703320" cy="974725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4114800"/>
            <a:ext cx="2359342" cy="762317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77E3-3220-4B1F-B12E-8A8B99BDA52C}" type="datetimeFigureOut">
              <a:rPr lang="en-US" smtClean="0"/>
              <a:t>09/03/2021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FB7F-B931-4B39-9B2F-F901A0A3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5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730253"/>
            <a:ext cx="630936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3651250"/>
            <a:ext cx="630936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12712703"/>
            <a:ext cx="164592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A77E3-3220-4B1F-B12E-8A8B99BDA52C}" type="datetimeFigureOut">
              <a:rPr lang="en-US" smtClean="0"/>
              <a:t>09/03/2021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12712703"/>
            <a:ext cx="246888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12712703"/>
            <a:ext cx="164592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8FB7F-B931-4B39-9B2F-F901A0A3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6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hyperlink" Target="https://instagram.com/mutualvalores" TargetMode="External"/><Relationship Id="rId3" Type="http://schemas.openxmlformats.org/officeDocument/2006/relationships/image" Target="../media/image2.svg"/><Relationship Id="rId21" Type="http://schemas.openxmlformats.org/officeDocument/2006/relationships/image" Target="../media/image13.png"/><Relationship Id="rId7" Type="http://schemas.openxmlformats.org/officeDocument/2006/relationships/hyperlink" Target="https://www.grupomutual.fi.cr/MutualValores" TargetMode="External"/><Relationship Id="rId12" Type="http://schemas.openxmlformats.org/officeDocument/2006/relationships/hyperlink" Target="https://www.linkedin.com/company/mutualvalores" TargetMode="External"/><Relationship Id="rId17" Type="http://schemas.openxmlformats.org/officeDocument/2006/relationships/image" Target="../media/image10.sv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1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hyperlink" Target="https://aariasul.github.io/IDI-Mutual-Valores/Yancy-Cerdas-Martinez/" TargetMode="External"/><Relationship Id="rId5" Type="http://schemas.openxmlformats.org/officeDocument/2006/relationships/image" Target="../media/image3.png"/><Relationship Id="rId15" Type="http://schemas.openxmlformats.org/officeDocument/2006/relationships/hyperlink" Target="https://wa.me/50683294576?text=Saludos%20Yancy%2C%20deseo%20saber%20m%C3%A1s%20de%20Mutual%20Valores.%0AMi%20nombre%20es%3A%0AMi%20correo%20es%3A%0AMi%20celular%20es%3A%0A" TargetMode="External"/><Relationship Id="rId23" Type="http://schemas.openxmlformats.org/officeDocument/2006/relationships/image" Target="../media/image15.jpg"/><Relationship Id="rId10" Type="http://schemas.openxmlformats.org/officeDocument/2006/relationships/hyperlink" Target="https://aariasul.github.io/IDI-Mutual-Valores/Yancy-Cerdas-Martinez/Yancy-Cerdas-Martinez.vcf" TargetMode="External"/><Relationship Id="rId19" Type="http://schemas.openxmlformats.org/officeDocument/2006/relationships/image" Target="../media/image11.png"/><Relationship Id="rId4" Type="http://schemas.openxmlformats.org/officeDocument/2006/relationships/hyperlink" Target="https://www.facebook.com/MutualValores/" TargetMode="External"/><Relationship Id="rId9" Type="http://schemas.openxmlformats.org/officeDocument/2006/relationships/image" Target="../media/image6.svg"/><Relationship Id="rId14" Type="http://schemas.openxmlformats.org/officeDocument/2006/relationships/image" Target="../media/image8.svg"/><Relationship Id="rId22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A2DA16A1-E3AA-43AC-94F3-455B23C21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68332"/>
            <a:ext cx="7323510" cy="13784332"/>
          </a:xfrm>
          <a:prstGeom prst="rect">
            <a:avLst/>
          </a:prstGeom>
        </p:spPr>
      </p:pic>
      <p:pic>
        <p:nvPicPr>
          <p:cNvPr id="41" name="Graphic 40">
            <a:hlinkClick r:id="rId4"/>
            <a:extLst>
              <a:ext uri="{FF2B5EF4-FFF2-40B4-BE49-F238E27FC236}">
                <a16:creationId xmlns:a16="http://schemas.microsoft.com/office/drawing/2014/main" id="{CE18F867-52E2-4A01-8A1E-0C48F75BB0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24217" y="9400697"/>
            <a:ext cx="1310997" cy="1310997"/>
          </a:xfrm>
          <a:prstGeom prst="rect">
            <a:avLst/>
          </a:prstGeom>
          <a:effectLst>
            <a:outerShdw blurRad="762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phic 8">
            <a:hlinkClick r:id="rId7"/>
            <a:extLst>
              <a:ext uri="{FF2B5EF4-FFF2-40B4-BE49-F238E27FC236}">
                <a16:creationId xmlns:a16="http://schemas.microsoft.com/office/drawing/2014/main" id="{EE77303D-3F5B-42B1-ACB6-61291EA5E5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986" y="11496395"/>
            <a:ext cx="1310997" cy="1310997"/>
          </a:xfrm>
          <a:prstGeom prst="rect">
            <a:avLst/>
          </a:prstGeom>
          <a:effectLst>
            <a:outerShdw blurRad="762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Rectangle: Rounded Corners 14">
            <a:hlinkClick r:id="rId10"/>
            <a:extLst>
              <a:ext uri="{FF2B5EF4-FFF2-40B4-BE49-F238E27FC236}">
                <a16:creationId xmlns:a16="http://schemas.microsoft.com/office/drawing/2014/main" id="{0BFA145F-A97A-47BB-914F-96A85FFAF0D9}"/>
              </a:ext>
            </a:extLst>
          </p:cNvPr>
          <p:cNvSpPr/>
          <p:nvPr/>
        </p:nvSpPr>
        <p:spPr>
          <a:xfrm>
            <a:off x="245252" y="7491768"/>
            <a:ext cx="2968706" cy="1095006"/>
          </a:xfrm>
          <a:prstGeom prst="roundRect">
            <a:avLst/>
          </a:prstGeom>
          <a:solidFill>
            <a:srgbClr val="F99D33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2987" dirty="0">
                <a:solidFill>
                  <a:schemeClr val="tx1"/>
                </a:solidFill>
              </a:rPr>
              <a:t>Agrégueme a</a:t>
            </a:r>
          </a:p>
          <a:p>
            <a:pPr algn="ctr"/>
            <a:r>
              <a:rPr lang="es-US" sz="2987" dirty="0">
                <a:solidFill>
                  <a:schemeClr val="tx1"/>
                </a:solidFill>
              </a:rPr>
              <a:t>sus contactos</a:t>
            </a:r>
            <a:endParaRPr lang="en-US" sz="192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F4322DD-0772-4DC4-9BD4-8B8438074DBD}"/>
              </a:ext>
            </a:extLst>
          </p:cNvPr>
          <p:cNvSpPr/>
          <p:nvPr/>
        </p:nvSpPr>
        <p:spPr>
          <a:xfrm>
            <a:off x="3582062" y="3078589"/>
            <a:ext cx="3462349" cy="3779411"/>
          </a:xfrm>
          <a:prstGeom prst="roundRect">
            <a:avLst/>
          </a:prstGeom>
          <a:solidFill>
            <a:srgbClr val="F99D33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40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Yancy</a:t>
            </a:r>
            <a:r>
              <a:rPr lang="es-CR" sz="40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Cerdas</a:t>
            </a:r>
          </a:p>
          <a:p>
            <a:pPr algn="ctr"/>
            <a:r>
              <a:rPr lang="es-CR" sz="40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Mart</a:t>
            </a:r>
            <a:r>
              <a:rPr lang="es-US" sz="40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ínez</a:t>
            </a:r>
            <a:endParaRPr lang="es-CR" sz="40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CR" sz="32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Gerente General</a:t>
            </a:r>
          </a:p>
        </p:txBody>
      </p:sp>
      <p:sp>
        <p:nvSpPr>
          <p:cNvPr id="17" name="Rectangle: Rounded Corners 16">
            <a:hlinkClick r:id="rId11"/>
            <a:extLst>
              <a:ext uri="{FF2B5EF4-FFF2-40B4-BE49-F238E27FC236}">
                <a16:creationId xmlns:a16="http://schemas.microsoft.com/office/drawing/2014/main" id="{124B09B0-FC1D-4397-B331-9E97D6A82B9E}"/>
              </a:ext>
            </a:extLst>
          </p:cNvPr>
          <p:cNvSpPr/>
          <p:nvPr/>
        </p:nvSpPr>
        <p:spPr>
          <a:xfrm>
            <a:off x="3442448" y="7508746"/>
            <a:ext cx="3601964" cy="1095006"/>
          </a:xfrm>
          <a:prstGeom prst="roundRect">
            <a:avLst/>
          </a:prstGeom>
          <a:solidFill>
            <a:srgbClr val="F99D33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2987" dirty="0">
                <a:solidFill>
                  <a:schemeClr val="tx1"/>
                </a:solidFill>
              </a:rPr>
              <a:t>Visite la versión</a:t>
            </a:r>
          </a:p>
          <a:p>
            <a:pPr algn="ctr"/>
            <a:r>
              <a:rPr lang="es-US" sz="2987" dirty="0">
                <a:solidFill>
                  <a:schemeClr val="tx1"/>
                </a:solidFill>
              </a:rPr>
              <a:t> digital en línea</a:t>
            </a:r>
            <a:endParaRPr lang="en-US" sz="1920" dirty="0">
              <a:solidFill>
                <a:schemeClr val="tx1"/>
              </a:solidFill>
            </a:endParaRPr>
          </a:p>
        </p:txBody>
      </p:sp>
      <p:pic>
        <p:nvPicPr>
          <p:cNvPr id="26" name="Graphic 25">
            <a:hlinkClick r:id="rId12"/>
            <a:extLst>
              <a:ext uri="{FF2B5EF4-FFF2-40B4-BE49-F238E27FC236}">
                <a16:creationId xmlns:a16="http://schemas.microsoft.com/office/drawing/2014/main" id="{B67A74D4-33F4-4D8E-8338-1B45188B63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24217" y="11508639"/>
            <a:ext cx="1310997" cy="1310997"/>
          </a:xfrm>
          <a:prstGeom prst="rect">
            <a:avLst/>
          </a:prstGeom>
          <a:effectLst>
            <a:outerShdw blurRad="762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Graphic 27">
            <a:hlinkClick r:id="rId15"/>
            <a:extLst>
              <a:ext uri="{FF2B5EF4-FFF2-40B4-BE49-F238E27FC236}">
                <a16:creationId xmlns:a16="http://schemas.microsoft.com/office/drawing/2014/main" id="{01C81F34-D34F-40D2-B17E-C622B0ECDE9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79986" y="9400697"/>
            <a:ext cx="1308855" cy="1310997"/>
          </a:xfrm>
          <a:prstGeom prst="rect">
            <a:avLst/>
          </a:prstGeom>
          <a:effectLst>
            <a:outerShdw blurRad="762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Graphic 4">
            <a:hlinkClick r:id="rId18"/>
            <a:extLst>
              <a:ext uri="{FF2B5EF4-FFF2-40B4-BE49-F238E27FC236}">
                <a16:creationId xmlns:a16="http://schemas.microsoft.com/office/drawing/2014/main" id="{FD70D223-C65A-406B-9EEB-1703B3C445D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002102" y="11496394"/>
            <a:ext cx="1310997" cy="131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120EB1D-9052-4442-A178-F73B4339FE4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3452" y="166474"/>
            <a:ext cx="6068296" cy="26663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E945BF-C6BE-4E94-959B-633793C2C70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3" y="3067654"/>
            <a:ext cx="3331358" cy="37903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28658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1979</TotalTime>
  <Words>17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Alonso Arias</dc:creator>
  <cp:lastModifiedBy>Alonso Arias</cp:lastModifiedBy>
  <cp:revision>100</cp:revision>
  <dcterms:created xsi:type="dcterms:W3CDTF">2020-11-20T03:49:25Z</dcterms:created>
  <dcterms:modified xsi:type="dcterms:W3CDTF">2021-03-09T14:47:35Z</dcterms:modified>
</cp:coreProperties>
</file>