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9086-9011-49E4-85ED-73F0B512118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98F-C7EC-4B04-A6F7-2716767F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9086-9011-49E4-85ED-73F0B512118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98F-C7EC-4B04-A6F7-2716767F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9086-9011-49E4-85ED-73F0B512118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98F-C7EC-4B04-A6F7-2716767F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9086-9011-49E4-85ED-73F0B512118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98F-C7EC-4B04-A6F7-2716767F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4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9086-9011-49E4-85ED-73F0B512118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98F-C7EC-4B04-A6F7-2716767F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3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9086-9011-49E4-85ED-73F0B512118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98F-C7EC-4B04-A6F7-2716767F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5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9086-9011-49E4-85ED-73F0B512118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98F-C7EC-4B04-A6F7-2716767F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7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9086-9011-49E4-85ED-73F0B512118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98F-C7EC-4B04-A6F7-2716767F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6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9086-9011-49E4-85ED-73F0B512118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98F-C7EC-4B04-A6F7-2716767F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9086-9011-49E4-85ED-73F0B512118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98F-C7EC-4B04-A6F7-2716767F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9086-9011-49E4-85ED-73F0B512118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198F-C7EC-4B04-A6F7-2716767F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2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29086-9011-49E4-85ED-73F0B5121189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5198F-C7EC-4B04-A6F7-2716767F1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7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Internet-Controllable AGV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Rich</a:t>
            </a:r>
          </a:p>
          <a:p>
            <a:r>
              <a:rPr lang="en-US" dirty="0" smtClean="0"/>
              <a:t>Aaron Rosen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Deliverables (brief overview)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vehicle that execute external commands communicated to it by a Raspberry 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website containing a grid interface, where each grid cell is a location to where the vehicle can drive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that interprets current and target cells and converts the information into commands to be sent to the FPGA over Bluetooth</a:t>
            </a:r>
          </a:p>
        </p:txBody>
      </p:sp>
    </p:spTree>
    <p:extLst>
      <p:ext uri="{BB962C8B-B14F-4D97-AF65-F5344CB8AC3E}">
        <p14:creationId xmlns:p14="http://schemas.microsoft.com/office/powerpoint/2010/main" val="681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50" y="1691753"/>
            <a:ext cx="5612699" cy="4342857"/>
          </a:xfrm>
        </p:spPr>
      </p:pic>
    </p:spTree>
    <p:extLst>
      <p:ext uri="{BB962C8B-B14F-4D97-AF65-F5344CB8AC3E}">
        <p14:creationId xmlns:p14="http://schemas.microsoft.com/office/powerpoint/2010/main" val="4942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Website: 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Website: 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FPGA: </a:t>
            </a:r>
            <a:r>
              <a:rPr lang="en-US" dirty="0" err="1" smtClean="0"/>
              <a:t>BlueSMiRF</a:t>
            </a:r>
            <a:r>
              <a:rPr lang="en-US" dirty="0" smtClean="0"/>
              <a:t> Interface (UART)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FPGA: Command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Vehicle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4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87</Words>
  <Application>Microsoft Office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Internet-Controllable AGV</vt:lpstr>
      <vt:lpstr>Deliverables (brief overview)</vt:lpstr>
      <vt:lpstr>System Overview</vt:lpstr>
      <vt:lpstr>Website: Front End</vt:lpstr>
      <vt:lpstr>Website: Back End</vt:lpstr>
      <vt:lpstr>FPGA: BlueSMiRF Interface (UART)</vt:lpstr>
      <vt:lpstr>FPGA: Command Execution</vt:lpstr>
      <vt:lpstr>Vehicle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Internet-Controllable AGV</dc:title>
  <dc:creator>Aaron</dc:creator>
  <cp:lastModifiedBy>Aaron</cp:lastModifiedBy>
  <cp:revision>2</cp:revision>
  <dcterms:created xsi:type="dcterms:W3CDTF">2015-11-29T23:58:01Z</dcterms:created>
  <dcterms:modified xsi:type="dcterms:W3CDTF">2015-11-30T00:10:25Z</dcterms:modified>
</cp:coreProperties>
</file>