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9" r:id="rId3"/>
    <p:sldId id="260" r:id="rId4"/>
    <p:sldId id="257" r:id="rId5"/>
    <p:sldId id="258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D6DF33F-942A-4025-919C-6340AB87CC3F}" type="datetimeFigureOut">
              <a:rPr lang="en-US" smtClean="0"/>
              <a:t>6/3/2012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D22139F-F4A1-4F59-B36F-B2FB88426C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D6DF33F-942A-4025-919C-6340AB87CC3F}" type="datetimeFigureOut">
              <a:rPr lang="en-US" smtClean="0"/>
              <a:t>6/3/2012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D22139F-F4A1-4F59-B36F-B2FB88426C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D6DF33F-942A-4025-919C-6340AB87CC3F}" type="datetimeFigureOut">
              <a:rPr lang="en-US" smtClean="0"/>
              <a:t>6/3/2012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D22139F-F4A1-4F59-B36F-B2FB88426C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D6DF33F-942A-4025-919C-6340AB87CC3F}" type="datetimeFigureOut">
              <a:rPr lang="en-US" smtClean="0"/>
              <a:t>6/3/2012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D22139F-F4A1-4F59-B36F-B2FB88426C6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D6DF33F-942A-4025-919C-6340AB87CC3F}" type="datetimeFigureOut">
              <a:rPr lang="en-US" smtClean="0"/>
              <a:t>6/3/2012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D22139F-F4A1-4F59-B36F-B2FB88426C6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D6DF33F-942A-4025-919C-6340AB87CC3F}" type="datetimeFigureOut">
              <a:rPr lang="en-US" smtClean="0"/>
              <a:t>6/3/2012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D22139F-F4A1-4F59-B36F-B2FB88426C6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D6DF33F-942A-4025-919C-6340AB87CC3F}" type="datetimeFigureOut">
              <a:rPr lang="en-US" smtClean="0"/>
              <a:t>6/3/2012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D22139F-F4A1-4F59-B36F-B2FB88426C6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D6DF33F-942A-4025-919C-6340AB87CC3F}" type="datetimeFigureOut">
              <a:rPr lang="en-US" smtClean="0"/>
              <a:t>6/3/2012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D22139F-F4A1-4F59-B36F-B2FB88426C6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D6DF33F-942A-4025-919C-6340AB87CC3F}" type="datetimeFigureOut">
              <a:rPr lang="en-US" smtClean="0"/>
              <a:t>6/3/2012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D22139F-F4A1-4F59-B36F-B2FB88426C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3D6DF33F-942A-4025-919C-6340AB87CC3F}" type="datetimeFigureOut">
              <a:rPr lang="en-US" smtClean="0"/>
              <a:t>6/3/2012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D22139F-F4A1-4F59-B36F-B2FB88426C6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D6DF33F-942A-4025-919C-6340AB87CC3F}" type="datetimeFigureOut">
              <a:rPr lang="en-US" smtClean="0"/>
              <a:t>6/3/2012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D22139F-F4A1-4F59-B36F-B2FB88426C6A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3D6DF33F-942A-4025-919C-6340AB87CC3F}" type="datetimeFigureOut">
              <a:rPr lang="en-US" smtClean="0"/>
              <a:t>6/3/2012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2D22139F-F4A1-4F59-B36F-B2FB88426C6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Chat Messenger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</a:t>
            </a:r>
            <a:r>
              <a:rPr lang="en-US" dirty="0" err="1" smtClean="0"/>
              <a:t>Arda</a:t>
            </a:r>
            <a:r>
              <a:rPr lang="en-US" dirty="0" smtClean="0"/>
              <a:t> </a:t>
            </a:r>
            <a:r>
              <a:rPr lang="en-US" dirty="0" err="1" smtClean="0"/>
              <a:t>Aridici</a:t>
            </a:r>
            <a:endParaRPr lang="en-US" dirty="0"/>
          </a:p>
        </p:txBody>
      </p:sp>
      <p:pic>
        <p:nvPicPr>
          <p:cNvPr id="1026" name="Picture 2" descr="C:\Users\Arda\Documents\Drexel\Prejunior\ECEC 301\Final Project\Presentation\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432441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3539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Solve the communication problem between two people who live far away by creating a medium for them to exchange messages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198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chat client</a:t>
            </a:r>
          </a:p>
          <a:p>
            <a:r>
              <a:rPr lang="en-US" dirty="0" smtClean="0"/>
              <a:t>User connects to the chat client, sends a message</a:t>
            </a:r>
          </a:p>
          <a:p>
            <a:r>
              <a:rPr lang="en-US" dirty="0" smtClean="0"/>
              <a:t>Chat client communicates with a server</a:t>
            </a:r>
          </a:p>
          <a:p>
            <a:r>
              <a:rPr lang="en-US" dirty="0" smtClean="0"/>
              <a:t>Other user’s chat client queries the server periodically</a:t>
            </a:r>
          </a:p>
          <a:p>
            <a:r>
              <a:rPr lang="en-US" dirty="0" smtClean="0"/>
              <a:t>Server sends the messages to the other user’s chat client</a:t>
            </a:r>
          </a:p>
          <a:p>
            <a:r>
              <a:rPr lang="en-US" dirty="0" smtClean="0"/>
              <a:t>Other user reads the message on his client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759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Enables 2 way communication between clients</a:t>
            </a:r>
          </a:p>
          <a:p>
            <a:r>
              <a:rPr lang="en-US" dirty="0" smtClean="0"/>
              <a:t>Key aspects</a:t>
            </a:r>
          </a:p>
          <a:p>
            <a:pPr lvl="1"/>
            <a:r>
              <a:rPr lang="en-US" dirty="0" smtClean="0"/>
              <a:t>Graphics – Extends </a:t>
            </a:r>
            <a:r>
              <a:rPr lang="en-US" dirty="0" err="1" smtClean="0"/>
              <a:t>JFrame</a:t>
            </a:r>
            <a:endParaRPr lang="en-US" dirty="0" smtClean="0"/>
          </a:p>
          <a:p>
            <a:pPr lvl="1"/>
            <a:r>
              <a:rPr lang="en-US" dirty="0" smtClean="0"/>
              <a:t>Images – By extending </a:t>
            </a:r>
            <a:r>
              <a:rPr lang="en-US" dirty="0" err="1" smtClean="0"/>
              <a:t>JComponent</a:t>
            </a:r>
            <a:endParaRPr lang="en-US" dirty="0" smtClean="0"/>
          </a:p>
          <a:p>
            <a:pPr lvl="1"/>
            <a:r>
              <a:rPr lang="en-US" dirty="0" smtClean="0"/>
              <a:t>Web communications – URL Connections</a:t>
            </a:r>
          </a:p>
          <a:p>
            <a:pPr lvl="1"/>
            <a:r>
              <a:rPr lang="en-US" dirty="0" smtClean="0"/>
              <a:t>Multi threading – Threads and </a:t>
            </a:r>
            <a:r>
              <a:rPr lang="en-US" dirty="0" err="1" smtClean="0"/>
              <a:t>ExecutorService</a:t>
            </a:r>
            <a:endParaRPr lang="en-US" dirty="0" smtClean="0"/>
          </a:p>
          <a:p>
            <a:pPr lvl="1"/>
            <a:r>
              <a:rPr lang="en-US" dirty="0" smtClean="0"/>
              <a:t>Asynchronous method calls – </a:t>
            </a:r>
            <a:r>
              <a:rPr lang="en-US" dirty="0" err="1" smtClean="0"/>
              <a:t>ExecutorService</a:t>
            </a:r>
            <a:endParaRPr lang="en-US" dirty="0" smtClean="0"/>
          </a:p>
          <a:p>
            <a:pPr lvl="1"/>
            <a:r>
              <a:rPr lang="en-US" dirty="0" smtClean="0"/>
              <a:t>Buttons – </a:t>
            </a:r>
            <a:r>
              <a:rPr lang="en-US" dirty="0" err="1" smtClean="0"/>
              <a:t>ActionListeners</a:t>
            </a:r>
            <a:endParaRPr lang="en-US" dirty="0" smtClean="0"/>
          </a:p>
          <a:p>
            <a:pPr lvl="1"/>
            <a:r>
              <a:rPr lang="en-US" dirty="0" smtClean="0"/>
              <a:t>Keyboard – </a:t>
            </a:r>
            <a:r>
              <a:rPr lang="en-US" dirty="0" err="1" smtClean="0"/>
              <a:t>KeyListener</a:t>
            </a:r>
            <a:endParaRPr lang="en-US" dirty="0" smtClean="0"/>
          </a:p>
          <a:p>
            <a:pPr lvl="1"/>
            <a:r>
              <a:rPr lang="en-US" dirty="0" smtClean="0"/>
              <a:t>Warnings - </a:t>
            </a:r>
            <a:r>
              <a:rPr lang="en-US" dirty="0" err="1" smtClean="0"/>
              <a:t>JOptionPane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Arda’s</a:t>
            </a:r>
            <a:r>
              <a:rPr lang="en-US" smtClean="0"/>
              <a:t> Messenger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889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Arda\Documents\Drexel\Prejunior\ECEC 301\Final Project\Presentation\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609600"/>
            <a:ext cx="6353728" cy="521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88212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38</TotalTime>
  <Words>118</Words>
  <Application>Microsoft Office PowerPoint</Application>
  <PresentationFormat>On-screen Show (4:3)</PresentationFormat>
  <Paragraphs>22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Concourse</vt:lpstr>
      <vt:lpstr>Chat Messenger</vt:lpstr>
      <vt:lpstr>Problem Statement</vt:lpstr>
      <vt:lpstr>Solution</vt:lpstr>
      <vt:lpstr>Arda’s Messenger</vt:lpstr>
      <vt:lpstr>PowerPoint Presentation</vt:lpstr>
    </vt:vector>
  </TitlesOfParts>
  <Company>Drexel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Chat Messenger</dc:title>
  <dc:creator>Arda</dc:creator>
  <cp:lastModifiedBy>Arda</cp:lastModifiedBy>
  <cp:revision>8</cp:revision>
  <dcterms:created xsi:type="dcterms:W3CDTF">2012-06-02T22:28:17Z</dcterms:created>
  <dcterms:modified xsi:type="dcterms:W3CDTF">2012-06-03T19:00:36Z</dcterms:modified>
</cp:coreProperties>
</file>