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48" r:id="rId1"/>
  </p:sldMasterIdLst>
  <p:notesMasterIdLst>
    <p:notesMasterId r:id="rId2"/>
  </p:notesMasterIdLst>
  <p:sldIdLst>
    <p:sldId id="257" r:id="rId3"/>
    <p:sldId id="258" r:id="rId4"/>
    <p:sldId id="259" r:id="rId5"/>
    <p:sldId id="260" r:id="rId6"/>
    <p:sldId id="262" r:id="rId7"/>
    <p:sldId id="263" r:id="rId8"/>
    <p:sldId id="264" r:id="rId9"/>
    <p:sldId id="265" r:id="rId10"/>
    <p:sldId id="266" r:id="rId11"/>
    <p:sldId id="267" r:id="rId12"/>
    <p:sldId id="268" r:id="rId13"/>
  </p:sldIdLst>
  <p:sldSz type="screen16x9" cy="6858000" cx="12192000"/>
  <p:notesSz cx="6858000" cy="9144000"/>
  <p:embeddedFontLst>
    <p:embeddedFont>
      <p:font typeface="Montserrat" panose="00000500000000000000"/>
      <p:regular r:id="rId14"/>
    </p:embeddedFont>
    <p:embeddedFont>
      <p:font typeface="Arimo" panose="020B0604020202020204"/>
      <p:regular r:id="rId15"/>
    </p:embeddedFont>
    <p:embeddedFont>
      <p:font typeface="Calibri" panose="020F0502020204030204" charset="0"/>
      <p:regular r:id="rId16"/>
      <p:bold r:id="rId17"/>
      <p:italic r:id="rId18"/>
      <p:boldItalic r:id="rId19"/>
    </p:embeddedFont>
    <p:embeddedFont>
      <p:font typeface="Bodoni MT Black" panose="02070A03080606020203" charset="0"/>
      <p:bold r:id="rId20"/>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font" Target="fonts/font1.fntdata"/><Relationship Id="rId15" Type="http://schemas.openxmlformats.org/officeDocument/2006/relationships/font" Target="fonts/font2.fntdata"/><Relationship Id="rId16" Type="http://schemas.openxmlformats.org/officeDocument/2006/relationships/font" Target="fonts/font3.fntdata"/><Relationship Id="rId17" Type="http://schemas.openxmlformats.org/officeDocument/2006/relationships/font" Target="fonts/font4.fntdata"/><Relationship Id="rId18" Type="http://schemas.openxmlformats.org/officeDocument/2006/relationships/font" Target="fonts/font5.fntdata"/><Relationship Id="rId19" Type="http://schemas.openxmlformats.org/officeDocument/2006/relationships/font" Target="fonts/font6.fntdata"/><Relationship Id="rId20" Type="http://schemas.openxmlformats.org/officeDocument/2006/relationships/font" Target="fonts/font7.fntdata"/><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9" name=""/>
        <p:cNvGrpSpPr/>
        <p:nvPr/>
      </p:nvGrpSpPr>
      <p:grpSpPr>
        <a:xfrm>
          <a:off x="0" y="0"/>
          <a:ext cx="0" cy="0"/>
          <a:chOff x="0" y="0"/>
          <a:chExt cx="0" cy="0"/>
        </a:xfrm>
      </p:grpSpPr>
      <p:sp>
        <p:nvSpPr>
          <p:cNvPr id="104869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9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9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9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9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9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9" name=""/>
        <p:cNvGrpSpPr/>
        <p:nvPr/>
      </p:nvGrpSpPr>
      <p:grpSpPr>
        <a:xfrm>
          <a:off x="0" y="0"/>
          <a:ext cx="0" cy="0"/>
          <a:chOff x="0" y="0"/>
          <a:chExt cx="0" cy="0"/>
        </a:xfrm>
      </p:grpSpPr>
      <p:sp>
        <p:nvSpPr>
          <p:cNvPr id="1048635"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36"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637"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38" name="Footer Placeholder 4"/>
          <p:cNvSpPr>
            <a:spLocks noGrp="1"/>
          </p:cNvSpPr>
          <p:nvPr>
            <p:ph type="ftr" sz="quarter" idx="11"/>
          </p:nvPr>
        </p:nvSpPr>
        <p:spPr/>
        <p:txBody>
          <a:bodyPr/>
          <a:p>
            <a:endParaRPr lang="en-US"/>
          </a:p>
        </p:txBody>
      </p:sp>
      <p:sp>
        <p:nvSpPr>
          <p:cNvPr id="1048639"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4" name=""/>
        <p:cNvGrpSpPr/>
        <p:nvPr/>
      </p:nvGrpSpPr>
      <p:grpSpPr>
        <a:xfrm>
          <a:off x="0" y="0"/>
          <a:ext cx="0" cy="0"/>
          <a:chOff x="0" y="0"/>
          <a:chExt cx="0" cy="0"/>
        </a:xfrm>
      </p:grpSpPr>
      <p:sp>
        <p:nvSpPr>
          <p:cNvPr id="1048660" name="Title 1"/>
          <p:cNvSpPr>
            <a:spLocks noGrp="1"/>
          </p:cNvSpPr>
          <p:nvPr>
            <p:ph type="title"/>
          </p:nvPr>
        </p:nvSpPr>
        <p:spPr/>
        <p:txBody>
          <a:bodyPr/>
          <a:p>
            <a:r>
              <a:rPr lang="en-US" smtClean="0"/>
              <a:t>Click to edit Master title style</a:t>
            </a:r>
            <a:endParaRPr lang="en-US"/>
          </a:p>
        </p:txBody>
      </p:sp>
      <p:sp>
        <p:nvSpPr>
          <p:cNvPr id="1048661" name="Vertical Text Placeholder 2"/>
          <p:cNvSpPr>
            <a:spLocks noGrp="1"/>
          </p:cNvSpPr>
          <p:nvPr>
            <p:ph type="body" orient="vert" idx="1"/>
          </p:nvPr>
        </p:nvSpPr>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62"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63" name="Footer Placeholder 4"/>
          <p:cNvSpPr>
            <a:spLocks noGrp="1"/>
          </p:cNvSpPr>
          <p:nvPr>
            <p:ph type="ftr" sz="quarter" idx="11"/>
          </p:nvPr>
        </p:nvSpPr>
        <p:spPr/>
        <p:txBody>
          <a:bodyPr/>
          <a:p>
            <a:endParaRPr lang="en-US"/>
          </a:p>
        </p:txBody>
      </p:sp>
      <p:sp>
        <p:nvSpPr>
          <p:cNvPr id="1048664"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1" name=""/>
        <p:cNvGrpSpPr/>
        <p:nvPr/>
      </p:nvGrpSpPr>
      <p:grpSpPr>
        <a:xfrm>
          <a:off x="0" y="0"/>
          <a:ext cx="0" cy="0"/>
          <a:chOff x="0" y="0"/>
          <a:chExt cx="0" cy="0"/>
        </a:xfrm>
      </p:grpSpPr>
      <p:sp>
        <p:nvSpPr>
          <p:cNvPr id="1048644"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45"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6"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47" name="Footer Placeholder 4"/>
          <p:cNvSpPr>
            <a:spLocks noGrp="1"/>
          </p:cNvSpPr>
          <p:nvPr>
            <p:ph type="ftr" sz="quarter" idx="11"/>
          </p:nvPr>
        </p:nvSpPr>
        <p:spPr/>
        <p:txBody>
          <a:bodyPr/>
          <a:p>
            <a:endParaRPr lang="en-US"/>
          </a:p>
        </p:txBody>
      </p:sp>
      <p:sp>
        <p:nvSpPr>
          <p:cNvPr id="1048648"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49" name="Title 1"/>
          <p:cNvSpPr>
            <a:spLocks noGrp="1"/>
          </p:cNvSpPr>
          <p:nvPr>
            <p:ph type="title"/>
          </p:nvPr>
        </p:nvSpPr>
        <p:spPr/>
        <p:txBody>
          <a:bodyPr/>
          <a:p>
            <a:r>
              <a:rPr lang="en-US" smtClean="0"/>
              <a:t>Click to edit Master title style</a:t>
            </a:r>
            <a:endParaRPr lang="en-US"/>
          </a:p>
        </p:txBody>
      </p:sp>
      <p:sp>
        <p:nvSpPr>
          <p:cNvPr id="1048650" name="Content Placeholder 2"/>
          <p:cNvSpPr>
            <a:spLocks noGrp="1"/>
          </p:cNvSpPr>
          <p:nvPr>
            <p:ph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51"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52" name="Footer Placeholder 4"/>
          <p:cNvSpPr>
            <a:spLocks noGrp="1"/>
          </p:cNvSpPr>
          <p:nvPr>
            <p:ph type="ftr" sz="quarter" idx="11"/>
          </p:nvPr>
        </p:nvSpPr>
        <p:spPr/>
        <p:txBody>
          <a:bodyPr/>
          <a:p>
            <a:endParaRPr lang="en-US"/>
          </a:p>
        </p:txBody>
      </p:sp>
      <p:sp>
        <p:nvSpPr>
          <p:cNvPr id="1048653"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5" name=""/>
        <p:cNvGrpSpPr/>
        <p:nvPr/>
      </p:nvGrpSpPr>
      <p:grpSpPr>
        <a:xfrm>
          <a:off x="0" y="0"/>
          <a:ext cx="0" cy="0"/>
          <a:chOff x="0" y="0"/>
          <a:chExt cx="0" cy="0"/>
        </a:xfrm>
      </p:grpSpPr>
      <p:sp>
        <p:nvSpPr>
          <p:cNvPr id="1048665"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66"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endParaRPr lang="en-US" smtClean="0"/>
          </a:p>
        </p:txBody>
      </p:sp>
      <p:sp>
        <p:nvSpPr>
          <p:cNvPr id="1048667" name="Date Placeholder 3"/>
          <p:cNvSpPr>
            <a:spLocks noGrp="1"/>
          </p:cNvSpPr>
          <p:nvPr>
            <p:ph type="dt" sz="half" idx="10"/>
          </p:nvPr>
        </p:nvSpPr>
        <p:spPr/>
        <p:txBody>
          <a:bodyPr/>
          <a:p>
            <a:fld id="{1D8BD707-D9CF-40AE-B4C6-C98DA3205C09}" type="datetimeFigureOut">
              <a:rPr lang="en-US" smtClean="0"/>
            </a:fld>
            <a:endParaRPr lang="en-US"/>
          </a:p>
        </p:txBody>
      </p:sp>
      <p:sp>
        <p:nvSpPr>
          <p:cNvPr id="1048668" name="Footer Placeholder 4"/>
          <p:cNvSpPr>
            <a:spLocks noGrp="1"/>
          </p:cNvSpPr>
          <p:nvPr>
            <p:ph type="ftr" sz="quarter" idx="11"/>
          </p:nvPr>
        </p:nvSpPr>
        <p:spPr/>
        <p:txBody>
          <a:bodyPr/>
          <a:p>
            <a:endParaRPr lang="en-US"/>
          </a:p>
        </p:txBody>
      </p:sp>
      <p:sp>
        <p:nvSpPr>
          <p:cNvPr id="1048669"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6" name=""/>
        <p:cNvGrpSpPr/>
        <p:nvPr/>
      </p:nvGrpSpPr>
      <p:grpSpPr>
        <a:xfrm>
          <a:off x="0" y="0"/>
          <a:ext cx="0" cy="0"/>
          <a:chOff x="0" y="0"/>
          <a:chExt cx="0" cy="0"/>
        </a:xfrm>
      </p:grpSpPr>
      <p:sp>
        <p:nvSpPr>
          <p:cNvPr id="1048670" name="Title 1"/>
          <p:cNvSpPr>
            <a:spLocks noGrp="1"/>
          </p:cNvSpPr>
          <p:nvPr>
            <p:ph type="title"/>
          </p:nvPr>
        </p:nvSpPr>
        <p:spPr/>
        <p:txBody>
          <a:bodyPr/>
          <a:p>
            <a:r>
              <a:rPr lang="en-US" smtClean="0"/>
              <a:t>Click to edit Master title style</a:t>
            </a:r>
            <a:endParaRPr lang="en-US"/>
          </a:p>
        </p:txBody>
      </p:sp>
      <p:sp>
        <p:nvSpPr>
          <p:cNvPr id="1048671"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72"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73" name="Date Placeholder 4"/>
          <p:cNvSpPr>
            <a:spLocks noGrp="1"/>
          </p:cNvSpPr>
          <p:nvPr>
            <p:ph type="dt" sz="half" idx="10"/>
          </p:nvPr>
        </p:nvSpPr>
        <p:spPr/>
        <p:txBody>
          <a:bodyPr/>
          <a:p>
            <a:fld id="{1D8BD707-D9CF-40AE-B4C6-C98DA3205C09}" type="datetimeFigureOut">
              <a:rPr lang="en-US" smtClean="0"/>
            </a:fld>
            <a:endParaRPr lang="en-US"/>
          </a:p>
        </p:txBody>
      </p:sp>
      <p:sp>
        <p:nvSpPr>
          <p:cNvPr id="1048674" name="Footer Placeholder 5"/>
          <p:cNvSpPr>
            <a:spLocks noGrp="1"/>
          </p:cNvSpPr>
          <p:nvPr>
            <p:ph type="ftr" sz="quarter" idx="11"/>
          </p:nvPr>
        </p:nvSpPr>
        <p:spPr/>
        <p:txBody>
          <a:bodyPr/>
          <a:p>
            <a:endParaRPr lang="en-US"/>
          </a:p>
        </p:txBody>
      </p:sp>
      <p:sp>
        <p:nvSpPr>
          <p:cNvPr id="1048675"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7" name=""/>
        <p:cNvGrpSpPr/>
        <p:nvPr/>
      </p:nvGrpSpPr>
      <p:grpSpPr>
        <a:xfrm>
          <a:off x="0" y="0"/>
          <a:ext cx="0" cy="0"/>
          <a:chOff x="0" y="0"/>
          <a:chExt cx="0" cy="0"/>
        </a:xfrm>
      </p:grpSpPr>
      <p:sp>
        <p:nvSpPr>
          <p:cNvPr id="1048676" name="Title 1"/>
          <p:cNvSpPr>
            <a:spLocks noGrp="1"/>
          </p:cNvSpPr>
          <p:nvPr>
            <p:ph type="title"/>
          </p:nvPr>
        </p:nvSpPr>
        <p:spPr/>
        <p:txBody>
          <a:bodyPr/>
          <a:p>
            <a:r>
              <a:rPr lang="en-US" smtClean="0"/>
              <a:t>Click to edit Master title style</a:t>
            </a:r>
            <a:endParaRPr lang="en-US"/>
          </a:p>
        </p:txBody>
      </p:sp>
      <p:sp>
        <p:nvSpPr>
          <p:cNvPr id="1048677" name="Text Placeholder 2"/>
          <p:cNvSpPr>
            <a:spLocks noGrp="1"/>
          </p:cNvSpPr>
          <p:nvPr>
            <p:ph type="body" idx="1"/>
          </p:nvPr>
        </p:nvSpPr>
        <p:spPr>
          <a:xfrm>
            <a:off x="457200" y="1535113"/>
            <a:ext cx="4040188" cy="639762"/>
          </a:xfrm>
        </p:spPr>
        <p:txBody>
          <a:bodyPr anchor="b">
            <a:normAutofit fontScale="95833" lnSpcReduction="20000"/>
          </a:bodyPr>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endParaRPr lang="en-US" smtClean="0"/>
          </a:p>
        </p:txBody>
      </p:sp>
      <p:sp>
        <p:nvSpPr>
          <p:cNvPr id="1048678"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79" name="Text Placeholder 4"/>
          <p:cNvSpPr>
            <a:spLocks noGrp="1"/>
          </p:cNvSpPr>
          <p:nvPr>
            <p:ph type="body" sz="quarter" idx="3"/>
          </p:nvPr>
        </p:nvSpPr>
        <p:spPr>
          <a:xfrm>
            <a:off x="4645025" y="1535113"/>
            <a:ext cx="4041775" cy="639762"/>
          </a:xfrm>
        </p:spPr>
        <p:txBody>
          <a:bodyPr anchor="b">
            <a:normAutofit fontScale="95833" lnSpcReduction="20000"/>
          </a:bodyPr>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endParaRPr lang="en-US" smtClean="0"/>
          </a:p>
        </p:txBody>
      </p:sp>
      <p:sp>
        <p:nvSpPr>
          <p:cNvPr id="1048680"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81" name="Date Placeholder 6"/>
          <p:cNvSpPr>
            <a:spLocks noGrp="1"/>
          </p:cNvSpPr>
          <p:nvPr>
            <p:ph type="dt" sz="half" idx="10"/>
          </p:nvPr>
        </p:nvSpPr>
        <p:spPr/>
        <p:txBody>
          <a:bodyPr/>
          <a:p>
            <a:fld id="{1D8BD707-D9CF-40AE-B4C6-C98DA3205C09}" type="datetimeFigureOut">
              <a:rPr lang="en-US" smtClean="0"/>
            </a:fld>
            <a:endParaRPr lang="en-US"/>
          </a:p>
        </p:txBody>
      </p:sp>
      <p:sp>
        <p:nvSpPr>
          <p:cNvPr id="1048682" name="Footer Placeholder 7"/>
          <p:cNvSpPr>
            <a:spLocks noGrp="1"/>
          </p:cNvSpPr>
          <p:nvPr>
            <p:ph type="ftr" sz="quarter" idx="11"/>
          </p:nvPr>
        </p:nvSpPr>
        <p:spPr/>
        <p:txBody>
          <a:bodyPr/>
          <a:p>
            <a:endParaRPr lang="en-US"/>
          </a:p>
        </p:txBody>
      </p:sp>
      <p:sp>
        <p:nvSpPr>
          <p:cNvPr id="1048683" name="Slide Number Placeholder 8"/>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0" name=""/>
        <p:cNvGrpSpPr/>
        <p:nvPr/>
      </p:nvGrpSpPr>
      <p:grpSpPr>
        <a:xfrm>
          <a:off x="0" y="0"/>
          <a:ext cx="0" cy="0"/>
          <a:chOff x="0" y="0"/>
          <a:chExt cx="0" cy="0"/>
        </a:xfrm>
      </p:grpSpPr>
      <p:sp>
        <p:nvSpPr>
          <p:cNvPr id="1048640" name="Title 1"/>
          <p:cNvSpPr>
            <a:spLocks noGrp="1"/>
          </p:cNvSpPr>
          <p:nvPr>
            <p:ph type="title"/>
          </p:nvPr>
        </p:nvSpPr>
        <p:spPr/>
        <p:txBody>
          <a:bodyPr/>
          <a:p>
            <a:r>
              <a:rPr lang="en-US" smtClean="0"/>
              <a:t>Click to edit Master title style</a:t>
            </a:r>
            <a:endParaRPr lang="en-US"/>
          </a:p>
        </p:txBody>
      </p:sp>
      <p:sp>
        <p:nvSpPr>
          <p:cNvPr id="1048641" name="Date Placeholder 2"/>
          <p:cNvSpPr>
            <a:spLocks noGrp="1"/>
          </p:cNvSpPr>
          <p:nvPr>
            <p:ph type="dt" sz="half" idx="10"/>
          </p:nvPr>
        </p:nvSpPr>
        <p:spPr/>
        <p:txBody>
          <a:bodyPr/>
          <a:p>
            <a:fld id="{1D8BD707-D9CF-40AE-B4C6-C98DA3205C09}" type="datetimeFigureOut">
              <a:rPr lang="en-US" smtClean="0"/>
            </a:fld>
            <a:endParaRPr lang="en-US"/>
          </a:p>
        </p:txBody>
      </p:sp>
      <p:sp>
        <p:nvSpPr>
          <p:cNvPr id="1048642" name="Footer Placeholder 3"/>
          <p:cNvSpPr>
            <a:spLocks noGrp="1"/>
          </p:cNvSpPr>
          <p:nvPr>
            <p:ph type="ftr" sz="quarter" idx="11"/>
          </p:nvPr>
        </p:nvSpPr>
        <p:spPr/>
        <p:txBody>
          <a:bodyPr/>
          <a:p>
            <a:endParaRPr lang="en-US"/>
          </a:p>
        </p:txBody>
      </p:sp>
      <p:sp>
        <p:nvSpPr>
          <p:cNvPr id="1048643" name="Slide Number Placeholder 4"/>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D8BD707-D9CF-40AE-B4C6-C98DA3205C09}" type="datetimeFigureOut">
              <a:rPr lang="en-US" smtClean="0"/>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84"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685"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86"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endParaRPr lang="en-US" smtClean="0"/>
          </a:p>
        </p:txBody>
      </p:sp>
      <p:sp>
        <p:nvSpPr>
          <p:cNvPr id="1048687" name="Date Placeholder 4"/>
          <p:cNvSpPr>
            <a:spLocks noGrp="1"/>
          </p:cNvSpPr>
          <p:nvPr>
            <p:ph type="dt" sz="half" idx="10"/>
          </p:nvPr>
        </p:nvSpPr>
        <p:spPr/>
        <p:txBody>
          <a:bodyPr/>
          <a:p>
            <a:fld id="{1D8BD707-D9CF-40AE-B4C6-C98DA3205C09}" type="datetimeFigureOut">
              <a:rPr lang="en-US" smtClean="0"/>
            </a:fld>
            <a:endParaRPr lang="en-US"/>
          </a:p>
        </p:txBody>
      </p:sp>
      <p:sp>
        <p:nvSpPr>
          <p:cNvPr id="1048688" name="Footer Placeholder 5"/>
          <p:cNvSpPr>
            <a:spLocks noGrp="1"/>
          </p:cNvSpPr>
          <p:nvPr>
            <p:ph type="ftr" sz="quarter" idx="11"/>
          </p:nvPr>
        </p:nvSpPr>
        <p:spPr/>
        <p:txBody>
          <a:bodyPr/>
          <a:p>
            <a:endParaRPr lang="en-US"/>
          </a:p>
        </p:txBody>
      </p:sp>
      <p:sp>
        <p:nvSpPr>
          <p:cNvPr id="1048689"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3" name=""/>
        <p:cNvGrpSpPr/>
        <p:nvPr/>
      </p:nvGrpSpPr>
      <p:grpSpPr>
        <a:xfrm>
          <a:off x="0" y="0"/>
          <a:ext cx="0" cy="0"/>
          <a:chOff x="0" y="0"/>
          <a:chExt cx="0" cy="0"/>
        </a:xfrm>
      </p:grpSpPr>
      <p:sp>
        <p:nvSpPr>
          <p:cNvPr id="1048654"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55"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56"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endParaRPr lang="en-US" smtClean="0"/>
          </a:p>
        </p:txBody>
      </p:sp>
      <p:sp>
        <p:nvSpPr>
          <p:cNvPr id="1048657" name="Date Placeholder 4"/>
          <p:cNvSpPr>
            <a:spLocks noGrp="1"/>
          </p:cNvSpPr>
          <p:nvPr>
            <p:ph type="dt" sz="half" idx="10"/>
          </p:nvPr>
        </p:nvSpPr>
        <p:spPr/>
        <p:txBody>
          <a:bodyPr/>
          <a:p>
            <a:fld id="{1D8BD707-D9CF-40AE-B4C6-C98DA3205C09}" type="datetimeFigureOut">
              <a:rPr lang="en-US" smtClean="0"/>
            </a:fld>
            <a:endParaRPr lang="en-US"/>
          </a:p>
        </p:txBody>
      </p:sp>
      <p:sp>
        <p:nvSpPr>
          <p:cNvPr id="1048658" name="Footer Placeholder 5"/>
          <p:cNvSpPr>
            <a:spLocks noGrp="1"/>
          </p:cNvSpPr>
          <p:nvPr>
            <p:ph type="ftr" sz="quarter" idx="11"/>
          </p:nvPr>
        </p:nvSpPr>
        <p:spPr/>
        <p:txBody>
          <a:bodyPr/>
          <a:p>
            <a:endParaRPr lang="en-US"/>
          </a:p>
        </p:txBody>
      </p:sp>
      <p:sp>
        <p:nvSpPr>
          <p:cNvPr id="1048659"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anose="020B0604020202020204"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anose="020B0604020202020204"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anose="020B0604020202020204"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anose="020B0604020202020204"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anose="020B0604020202020204"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anose="020B0604020202020204"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anose="020B0604020202020204"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anose="020B0604020202020204"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 Target="slide10.xml"/><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4"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585"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586" name="Freeform 4"/>
          <p:cNvSpPr/>
          <p:nvPr/>
        </p:nvSpPr>
        <p:spPr>
          <a:xfrm>
            <a:off x="447675" y="3086100"/>
            <a:ext cx="11296650" cy="3333750"/>
          </a:xfrm>
          <a:custGeom>
            <a:avLst/>
            <a:ahLst/>
            <a:rect l="l" t="t" r="r" b="b"/>
            <a:pathLst>
              <a:path w="11296650" h="3333750">
                <a:moveTo>
                  <a:pt x="0" y="0"/>
                </a:moveTo>
                <a:lnTo>
                  <a:pt x="11296650" y="0"/>
                </a:lnTo>
                <a:lnTo>
                  <a:pt x="11296650" y="3333750"/>
                </a:lnTo>
                <a:lnTo>
                  <a:pt x="0" y="3333750"/>
                </a:lnTo>
                <a:lnTo>
                  <a:pt x="0" y="0"/>
                </a:lnTo>
                <a:close/>
              </a:path>
            </a:pathLst>
          </a:custGeom>
          <a:blipFill>
            <a:blip xmlns:r="http://schemas.openxmlformats.org/officeDocument/2006/relationships" r:embed="rId3"/>
            <a:stretch>
              <a:fillRect/>
            </a:stretch>
          </a:blipFill>
        </p:spPr>
      </p:sp>
      <p:sp>
        <p:nvSpPr>
          <p:cNvPr id="1048587" name="TextBox 6"/>
          <p:cNvSpPr txBox="1"/>
          <p:nvPr/>
        </p:nvSpPr>
        <p:spPr>
          <a:xfrm>
            <a:off x="3853814" y="944877"/>
            <a:ext cx="6633210" cy="579120"/>
          </a:xfrm>
          <a:prstGeom prst="rect"/>
        </p:spPr>
        <p:txBody>
          <a:bodyPr anchor="t" bIns="0" lIns="0" rIns="0" rtlCol="0" tIns="0" wrap="square">
            <a:spAutoFit/>
          </a:bodyPr>
          <a:p>
            <a:pPr algn="l">
              <a:lnSpc>
                <a:spcPts val="4520"/>
              </a:lnSpc>
            </a:pPr>
            <a:r>
              <a:rPr sz="3230" lang="en-US" spc="-9">
                <a:solidFill>
                  <a:srgbClr val="1482AC"/>
                </a:solidFill>
                <a:latin typeface="Montserrat" panose="00000500000000000000"/>
              </a:rPr>
              <a:t>CAPSTONE</a:t>
            </a:r>
            <a:r>
              <a:rPr altLang="en-US" sz="3230" lang="en-IN" spc="-9">
                <a:solidFill>
                  <a:srgbClr val="1482AC"/>
                </a:solidFill>
                <a:latin typeface="Montserrat" panose="00000500000000000000"/>
              </a:rPr>
              <a:t> </a:t>
            </a:r>
            <a:r>
              <a:rPr sz="3230" lang="en-US" spc="-9">
                <a:solidFill>
                  <a:srgbClr val="1482AC"/>
                </a:solidFill>
                <a:latin typeface="Montserrat" panose="00000500000000000000"/>
              </a:rPr>
              <a:t>PROJECT</a:t>
            </a:r>
            <a:endParaRPr sz="3230" lang="en-US" spc="-9">
              <a:solidFill>
                <a:srgbClr val="1482AC"/>
              </a:solidFill>
              <a:latin typeface="Montserrat" panose="00000500000000000000"/>
            </a:endParaRPr>
          </a:p>
        </p:txBody>
      </p:sp>
      <p:sp>
        <p:nvSpPr>
          <p:cNvPr id="1048588" name="TextBox 7"/>
          <p:cNvSpPr txBox="1"/>
          <p:nvPr/>
        </p:nvSpPr>
        <p:spPr>
          <a:xfrm>
            <a:off x="3211573" y="4644990"/>
            <a:ext cx="5281517" cy="923290"/>
          </a:xfrm>
          <a:prstGeom prst="rect"/>
        </p:spPr>
        <p:txBody>
          <a:bodyPr anchor="t" bIns="0" lIns="0" rIns="0" rtlCol="0" tIns="0">
            <a:spAutoFit/>
          </a:bodyPr>
          <a:p>
            <a:pPr algn="l">
              <a:lnSpc>
                <a:spcPts val="2400"/>
              </a:lnSpc>
            </a:pPr>
            <a:r>
              <a:rPr sz="2025" lang="en-US" spc="-6">
                <a:solidFill>
                  <a:srgbClr val="1482AC"/>
                </a:solidFill>
                <a:latin typeface="Times New Roman" panose="02020603050405020304" charset="0"/>
                <a:cs typeface="Times New Roman" panose="02020603050405020304" charset="0"/>
              </a:rPr>
              <a:t>Presented By:</a:t>
            </a:r>
            <a:endParaRPr sz="2025" lang="en-US" spc="-6">
              <a:solidFill>
                <a:srgbClr val="1482AC"/>
              </a:solidFill>
              <a:latin typeface="Times New Roman" panose="02020603050405020304" charset="0"/>
              <a:cs typeface="Times New Roman" panose="02020603050405020304" charset="0"/>
            </a:endParaRPr>
          </a:p>
          <a:p>
            <a:pPr algn="l">
              <a:lnSpc>
                <a:spcPts val="2400"/>
              </a:lnSpc>
            </a:pPr>
            <a:r>
              <a:rPr sz="2025" lang="en-US" spc="-6">
                <a:solidFill>
                  <a:srgbClr val="1482AC"/>
                </a:solidFill>
                <a:latin typeface="Times New Roman" panose="02020603050405020304" charset="0"/>
                <a:cs typeface="Times New Roman" panose="02020603050405020304" charset="0"/>
              </a:rPr>
              <a:t>1.</a:t>
            </a:r>
            <a:r>
              <a:rPr sz="2025" lang="en-US" spc="-6">
                <a:solidFill>
                  <a:srgbClr val="1482AC"/>
                </a:solidFill>
                <a:latin typeface="Times New Roman" panose="02020603050405020304" charset="0"/>
                <a:cs typeface="Times New Roman" panose="02020603050405020304" charset="0"/>
              </a:rPr>
              <a:t> </a:t>
            </a:r>
            <a:r>
              <a:rPr sz="2025" lang="en-US" spc="-6">
                <a:solidFill>
                  <a:srgbClr val="1482AC"/>
                </a:solidFill>
                <a:latin typeface="Times New Roman" panose="02020603050405020304" charset="0"/>
                <a:cs typeface="Times New Roman" panose="02020603050405020304" charset="0"/>
              </a:rPr>
              <a:t>S</a:t>
            </a:r>
            <a:r>
              <a:rPr sz="2025" lang="en-US" spc="-6">
                <a:solidFill>
                  <a:srgbClr val="1482AC"/>
                </a:solidFill>
                <a:latin typeface="Times New Roman" panose="02020603050405020304" charset="0"/>
                <a:cs typeface="Times New Roman" panose="02020603050405020304" charset="0"/>
              </a:rPr>
              <a:t>.</a:t>
            </a:r>
            <a:r>
              <a:rPr sz="2025" lang="en-US" spc="-6">
                <a:solidFill>
                  <a:srgbClr val="1482AC"/>
                </a:solidFill>
                <a:latin typeface="Times New Roman" panose="02020603050405020304" charset="0"/>
                <a:cs typeface="Times New Roman" panose="02020603050405020304" charset="0"/>
              </a:rPr>
              <a:t> </a:t>
            </a:r>
            <a:r>
              <a:rPr sz="2025" lang="en-US" spc="-6">
                <a:solidFill>
                  <a:srgbClr val="1482AC"/>
                </a:solidFill>
                <a:latin typeface="Times New Roman" panose="02020603050405020304" charset="0"/>
                <a:cs typeface="Times New Roman" panose="02020603050405020304" charset="0"/>
              </a:rPr>
              <a:t>R</a:t>
            </a:r>
            <a:r>
              <a:rPr sz="2025" lang="en-US" spc="-6">
                <a:solidFill>
                  <a:srgbClr val="1482AC"/>
                </a:solidFill>
                <a:latin typeface="Times New Roman" panose="02020603050405020304" charset="0"/>
                <a:cs typeface="Times New Roman" panose="02020603050405020304" charset="0"/>
              </a:rPr>
              <a:t> </a:t>
            </a:r>
            <a:r>
              <a:rPr sz="2025" lang="en-US" spc="-6">
                <a:solidFill>
                  <a:srgbClr val="1482AC"/>
                </a:solidFill>
                <a:latin typeface="Times New Roman" panose="02020603050405020304" charset="0"/>
                <a:cs typeface="Times New Roman" panose="02020603050405020304" charset="0"/>
              </a:rPr>
              <a:t>A</a:t>
            </a:r>
            <a:r>
              <a:rPr sz="2025" lang="en-US" spc="-6">
                <a:solidFill>
                  <a:srgbClr val="1482AC"/>
                </a:solidFill>
                <a:latin typeface="Times New Roman" panose="02020603050405020304" charset="0"/>
                <a:cs typeface="Times New Roman" panose="02020603050405020304" charset="0"/>
              </a:rPr>
              <a:t>a</a:t>
            </a:r>
            <a:r>
              <a:rPr sz="2025" lang="en-US" spc="-6">
                <a:solidFill>
                  <a:srgbClr val="1482AC"/>
                </a:solidFill>
                <a:latin typeface="Times New Roman" panose="02020603050405020304" charset="0"/>
                <a:cs typeface="Times New Roman" panose="02020603050405020304" charset="0"/>
              </a:rPr>
              <a:t>r</a:t>
            </a:r>
            <a:r>
              <a:rPr sz="2025" lang="en-US" spc="-6">
                <a:solidFill>
                  <a:srgbClr val="1482AC"/>
                </a:solidFill>
                <a:latin typeface="Times New Roman" panose="02020603050405020304" charset="0"/>
                <a:cs typeface="Times New Roman" panose="02020603050405020304" charset="0"/>
              </a:rPr>
              <a:t>i</a:t>
            </a:r>
            <a:r>
              <a:rPr sz="2025" lang="en-US" spc="-6">
                <a:solidFill>
                  <a:srgbClr val="1482AC"/>
                </a:solidFill>
                <a:latin typeface="Times New Roman" panose="02020603050405020304" charset="0"/>
                <a:cs typeface="Times New Roman" panose="02020603050405020304" charset="0"/>
              </a:rPr>
              <a:t>e</a:t>
            </a:r>
            <a:r>
              <a:rPr sz="2025" lang="en-US" spc="-6">
                <a:solidFill>
                  <a:srgbClr val="1482AC"/>
                </a:solidFill>
                <a:latin typeface="Times New Roman" panose="02020603050405020304" charset="0"/>
                <a:cs typeface="Times New Roman" panose="02020603050405020304" charset="0"/>
              </a:rPr>
              <a:t>f</a:t>
            </a:r>
            <a:r>
              <a:rPr sz="2025" lang="en-US" spc="-6">
                <a:solidFill>
                  <a:srgbClr val="1482AC"/>
                </a:solidFill>
                <a:latin typeface="Times New Roman" panose="02020603050405020304" charset="0"/>
                <a:cs typeface="Times New Roman" panose="02020603050405020304" charset="0"/>
              </a:rPr>
              <a:t> </a:t>
            </a:r>
            <a:r>
              <a:rPr sz="2025" lang="en-US" spc="-6">
                <a:solidFill>
                  <a:srgbClr val="1482AC"/>
                </a:solidFill>
                <a:latin typeface="Times New Roman" panose="02020603050405020304" charset="0"/>
                <a:cs typeface="Times New Roman" panose="02020603050405020304" charset="0"/>
              </a:rPr>
              <a:t>S</a:t>
            </a:r>
            <a:r>
              <a:rPr sz="2025" lang="en-US" spc="-6">
                <a:solidFill>
                  <a:srgbClr val="1482AC"/>
                </a:solidFill>
                <a:latin typeface="Times New Roman" panose="02020603050405020304" charset="0"/>
                <a:cs typeface="Times New Roman" panose="02020603050405020304" charset="0"/>
              </a:rPr>
              <a:t>y</a:t>
            </a:r>
            <a:r>
              <a:rPr sz="2025" lang="en-US" spc="-6">
                <a:solidFill>
                  <a:srgbClr val="1482AC"/>
                </a:solidFill>
                <a:latin typeface="Times New Roman" panose="02020603050405020304" charset="0"/>
                <a:cs typeface="Times New Roman" panose="02020603050405020304" charset="0"/>
              </a:rPr>
              <a:t>e</a:t>
            </a:r>
            <a:r>
              <a:rPr sz="2025" lang="en-US" spc="-6">
                <a:solidFill>
                  <a:srgbClr val="1482AC"/>
                </a:solidFill>
                <a:latin typeface="Times New Roman" panose="02020603050405020304" charset="0"/>
                <a:cs typeface="Times New Roman" panose="02020603050405020304" charset="0"/>
              </a:rPr>
              <a:t>d</a:t>
            </a:r>
            <a:r>
              <a:rPr sz="2025" lang="en-US" spc="-6">
                <a:solidFill>
                  <a:srgbClr val="1482AC"/>
                </a:solidFill>
                <a:latin typeface="Times New Roman" panose="02020603050405020304" charset="0"/>
                <a:cs typeface="Times New Roman" panose="02020603050405020304" charset="0"/>
              </a:rPr>
              <a:t> </a:t>
            </a:r>
            <a:r>
              <a:rPr sz="2025" lang="en-US" spc="-6">
                <a:solidFill>
                  <a:srgbClr val="1482AC"/>
                </a:solidFill>
                <a:latin typeface="Times New Roman" panose="02020603050405020304" charset="0"/>
                <a:cs typeface="Times New Roman" panose="02020603050405020304" charset="0"/>
              </a:rPr>
              <a:t>A</a:t>
            </a:r>
            <a:r>
              <a:rPr sz="2025" lang="en-US" spc="-6">
                <a:solidFill>
                  <a:srgbClr val="1482AC"/>
                </a:solidFill>
                <a:latin typeface="Times New Roman" panose="02020603050405020304" charset="0"/>
                <a:cs typeface="Times New Roman" panose="02020603050405020304" charset="0"/>
              </a:rPr>
              <a:t>h</a:t>
            </a:r>
            <a:r>
              <a:rPr sz="2025" lang="en-US" spc="-6">
                <a:solidFill>
                  <a:srgbClr val="1482AC"/>
                </a:solidFill>
                <a:latin typeface="Times New Roman" panose="02020603050405020304" charset="0"/>
                <a:cs typeface="Times New Roman" panose="02020603050405020304" charset="0"/>
              </a:rPr>
              <a:t>a</a:t>
            </a:r>
            <a:r>
              <a:rPr sz="2025" lang="en-US" spc="-6">
                <a:solidFill>
                  <a:srgbClr val="1482AC"/>
                </a:solidFill>
                <a:latin typeface="Times New Roman" panose="02020603050405020304" charset="0"/>
                <a:cs typeface="Times New Roman" panose="02020603050405020304" charset="0"/>
              </a:rPr>
              <a:t>m</a:t>
            </a:r>
            <a:r>
              <a:rPr sz="2025" lang="en-US" spc="-6">
                <a:solidFill>
                  <a:srgbClr val="1482AC"/>
                </a:solidFill>
                <a:latin typeface="Times New Roman" panose="02020603050405020304" charset="0"/>
                <a:cs typeface="Times New Roman" panose="02020603050405020304" charset="0"/>
              </a:rPr>
              <a:t>e</a:t>
            </a:r>
            <a:r>
              <a:rPr sz="2025" lang="en-US" spc="-6">
                <a:solidFill>
                  <a:srgbClr val="1482AC"/>
                </a:solidFill>
                <a:latin typeface="Times New Roman" panose="02020603050405020304" charset="0"/>
                <a:cs typeface="Times New Roman" panose="02020603050405020304" charset="0"/>
              </a:rPr>
              <a:t>d</a:t>
            </a:r>
            <a:r>
              <a:rPr sz="2025" lang="en-US" spc="-6">
                <a:solidFill>
                  <a:srgbClr val="1482AC"/>
                </a:solidFill>
                <a:latin typeface="Times New Roman" panose="02020603050405020304" charset="0"/>
                <a:cs typeface="Times New Roman" panose="02020603050405020304" charset="0"/>
              </a:rPr>
              <a:t>-</a:t>
            </a:r>
            <a:r>
              <a:rPr altLang="en-US" sz="2025" lang="en-IN" spc="-6">
                <a:solidFill>
                  <a:srgbClr val="1482AC"/>
                </a:solidFill>
                <a:latin typeface="Times New Roman" panose="02020603050405020304" charset="0"/>
                <a:cs typeface="Times New Roman" panose="02020603050405020304" charset="0"/>
              </a:rPr>
              <a:t>Solamalai </a:t>
            </a:r>
            <a:r>
              <a:rPr sz="2025" lang="en-US" spc="-6">
                <a:solidFill>
                  <a:srgbClr val="1482AC"/>
                </a:solidFill>
                <a:latin typeface="Times New Roman" panose="02020603050405020304" charset="0"/>
                <a:cs typeface="Times New Roman" panose="02020603050405020304" charset="0"/>
              </a:rPr>
              <a:t>College</a:t>
            </a:r>
            <a:r>
              <a:rPr altLang="en-US" sz="2025" lang="en-IN" spc="-6">
                <a:solidFill>
                  <a:srgbClr val="1482AC"/>
                </a:solidFill>
                <a:latin typeface="Times New Roman" panose="02020603050405020304" charset="0"/>
                <a:cs typeface="Times New Roman" panose="02020603050405020304" charset="0"/>
              </a:rPr>
              <a:t> of Engineering</a:t>
            </a:r>
            <a:r>
              <a:rPr sz="2025" lang="en-US" spc="-6">
                <a:solidFill>
                  <a:srgbClr val="1482AC"/>
                </a:solidFill>
                <a:latin typeface="Times New Roman" panose="02020603050405020304" charset="0"/>
                <a:cs typeface="Times New Roman" panose="02020603050405020304" charset="0"/>
              </a:rPr>
              <a:t>-</a:t>
            </a:r>
            <a:r>
              <a:rPr altLang="en-US" sz="2025" lang="en-IN" spc="-6">
                <a:solidFill>
                  <a:srgbClr val="1482AC"/>
                </a:solidFill>
                <a:latin typeface="Times New Roman" panose="02020603050405020304" charset="0"/>
                <a:cs typeface="Times New Roman" panose="02020603050405020304" charset="0"/>
              </a:rPr>
              <a:t>Mechanical Engineering</a:t>
            </a:r>
            <a:endParaRPr sz="2025" lang="en-US" spc="-6">
              <a:solidFill>
                <a:srgbClr val="1482AC"/>
              </a:solidFill>
              <a:latin typeface="Times New Roman" panose="02020603050405020304" charset="0"/>
              <a:cs typeface="Times New Roman" panose="02020603050405020304" charset="0"/>
            </a:endParaRPr>
          </a:p>
        </p:txBody>
      </p:sp>
      <p:sp>
        <p:nvSpPr>
          <p:cNvPr id="1048589" name="TextBox 5"/>
          <p:cNvSpPr txBox="1"/>
          <p:nvPr/>
        </p:nvSpPr>
        <p:spPr>
          <a:xfrm>
            <a:off x="3211572" y="1523998"/>
            <a:ext cx="5768340" cy="1281430"/>
          </a:xfrm>
          <a:prstGeom prst="rect"/>
        </p:spPr>
        <p:txBody>
          <a:bodyPr anchor="t" bIns="0" lIns="0" rIns="0" rtlCol="0" tIns="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ctr">
              <a:lnSpc>
                <a:spcPts val="5045"/>
              </a:lnSpc>
            </a:pPr>
            <a:r>
              <a:rPr altLang="en-US" sz="3605" lang="en-US" spc="-10">
                <a:solidFill>
                  <a:srgbClr val="1CADE4"/>
                </a:solidFill>
                <a:latin typeface="Bodoni MT Black" panose="02070A03080606020203" charset="0"/>
                <a:cs typeface="Bodoni MT Black" panose="02070A03080606020203" charset="0"/>
              </a:rPr>
              <a:t>M</a:t>
            </a:r>
            <a:r>
              <a:rPr altLang="en-US" sz="3605" lang="en-US" spc="-10">
                <a:solidFill>
                  <a:srgbClr val="1CADE4"/>
                </a:solidFill>
                <a:latin typeface="Bodoni MT Black" panose="02070A03080606020203" charset="0"/>
                <a:cs typeface="Bodoni MT Black" panose="02070A03080606020203" charset="0"/>
              </a:rPr>
              <a:t>a</a:t>
            </a:r>
            <a:r>
              <a:rPr altLang="en-US" sz="3605" lang="en-US" spc="-10">
                <a:solidFill>
                  <a:srgbClr val="1CADE4"/>
                </a:solidFill>
                <a:latin typeface="Bodoni MT Black" panose="02070A03080606020203" charset="0"/>
                <a:cs typeface="Bodoni MT Black" panose="02070A03080606020203" charset="0"/>
              </a:rPr>
              <a:t>t</a:t>
            </a:r>
            <a:r>
              <a:rPr altLang="en-US" sz="3605" lang="en-US" spc="-10">
                <a:solidFill>
                  <a:srgbClr val="1CADE4"/>
                </a:solidFill>
                <a:latin typeface="Bodoni MT Black" panose="02070A03080606020203" charset="0"/>
                <a:cs typeface="Bodoni MT Black" panose="02070A03080606020203" charset="0"/>
              </a:rPr>
              <a:t>e</a:t>
            </a:r>
            <a:r>
              <a:rPr altLang="en-US" sz="3605" lang="en-US" spc="-10">
                <a:solidFill>
                  <a:srgbClr val="1CADE4"/>
                </a:solidFill>
                <a:latin typeface="Bodoni MT Black" panose="02070A03080606020203" charset="0"/>
                <a:cs typeface="Bodoni MT Black" panose="02070A03080606020203" charset="0"/>
              </a:rPr>
              <a:t>rials</a:t>
            </a:r>
            <a:r>
              <a:rPr altLang="en-US" sz="3605" lang="en-US" spc="-10">
                <a:solidFill>
                  <a:srgbClr val="1CADE4"/>
                </a:solidFill>
                <a:latin typeface="Bodoni MT Black" panose="02070A03080606020203" charset="0"/>
                <a:cs typeface="Bodoni MT Black" panose="02070A03080606020203" charset="0"/>
              </a:rPr>
              <a:t> </a:t>
            </a:r>
            <a:r>
              <a:rPr altLang="en-US" sz="3605" lang="en-US" spc="-10">
                <a:solidFill>
                  <a:srgbClr val="1CADE4"/>
                </a:solidFill>
                <a:latin typeface="Bodoni MT Black" panose="02070A03080606020203" charset="0"/>
                <a:cs typeface="Bodoni MT Black" panose="02070A03080606020203" charset="0"/>
              </a:rPr>
              <a:t>a</a:t>
            </a:r>
            <a:r>
              <a:rPr altLang="en-US" sz="3605" lang="en-US" spc="-10">
                <a:solidFill>
                  <a:srgbClr val="1CADE4"/>
                </a:solidFill>
                <a:latin typeface="Bodoni MT Black" panose="02070A03080606020203" charset="0"/>
                <a:cs typeface="Bodoni MT Black" panose="02070A03080606020203" charset="0"/>
              </a:rPr>
              <a:t>n</a:t>
            </a:r>
            <a:r>
              <a:rPr altLang="en-US" sz="3605" lang="en-US" spc="-10">
                <a:solidFill>
                  <a:srgbClr val="1CADE4"/>
                </a:solidFill>
                <a:latin typeface="Bodoni MT Black" panose="02070A03080606020203" charset="0"/>
                <a:cs typeface="Bodoni MT Black" panose="02070A03080606020203" charset="0"/>
              </a:rPr>
              <a:t>d</a:t>
            </a:r>
            <a:r>
              <a:rPr altLang="en-US" sz="3605" lang="en-US" spc="-10">
                <a:solidFill>
                  <a:srgbClr val="1CADE4"/>
                </a:solidFill>
                <a:latin typeface="Bodoni MT Black" panose="02070A03080606020203" charset="0"/>
                <a:cs typeface="Bodoni MT Black" panose="02070A03080606020203" charset="0"/>
              </a:rPr>
              <a:t> </a:t>
            </a:r>
            <a:r>
              <a:rPr altLang="en-US" sz="3605" lang="en-US" spc="-10">
                <a:solidFill>
                  <a:srgbClr val="1CADE4"/>
                </a:solidFill>
                <a:latin typeface="Bodoni MT Black" panose="02070A03080606020203" charset="0"/>
                <a:cs typeface="Bodoni MT Black" panose="02070A03080606020203" charset="0"/>
              </a:rPr>
              <a:t>m</a:t>
            </a:r>
            <a:r>
              <a:rPr altLang="en-US" sz="3605" lang="en-US" spc="-10">
                <a:solidFill>
                  <a:srgbClr val="1CADE4"/>
                </a:solidFill>
                <a:latin typeface="Bodoni MT Black" panose="02070A03080606020203" charset="0"/>
                <a:cs typeface="Bodoni MT Black" panose="02070A03080606020203" charset="0"/>
              </a:rPr>
              <a:t>e</a:t>
            </a:r>
            <a:r>
              <a:rPr altLang="en-US" sz="3605" lang="en-US" spc="-10">
                <a:solidFill>
                  <a:srgbClr val="1CADE4"/>
                </a:solidFill>
                <a:latin typeface="Bodoni MT Black" panose="02070A03080606020203" charset="0"/>
                <a:cs typeface="Bodoni MT Black" panose="02070A03080606020203" charset="0"/>
              </a:rPr>
              <a:t>c</a:t>
            </a:r>
            <a:r>
              <a:rPr altLang="en-US" sz="3605" lang="en-US" spc="-10">
                <a:solidFill>
                  <a:srgbClr val="1CADE4"/>
                </a:solidFill>
                <a:latin typeface="Bodoni MT Black" panose="02070A03080606020203" charset="0"/>
                <a:cs typeface="Bodoni MT Black" panose="02070A03080606020203" charset="0"/>
              </a:rPr>
              <a:t>h</a:t>
            </a:r>
            <a:r>
              <a:rPr altLang="en-US" sz="3605" lang="en-US" spc="-10">
                <a:solidFill>
                  <a:srgbClr val="1CADE4"/>
                </a:solidFill>
                <a:latin typeface="Bodoni MT Black" panose="02070A03080606020203" charset="0"/>
                <a:cs typeface="Bodoni MT Black" panose="02070A03080606020203" charset="0"/>
              </a:rPr>
              <a:t>a</a:t>
            </a:r>
            <a:r>
              <a:rPr altLang="en-US" sz="3605" lang="en-US" spc="-10">
                <a:solidFill>
                  <a:srgbClr val="1CADE4"/>
                </a:solidFill>
                <a:latin typeface="Bodoni MT Black" panose="02070A03080606020203" charset="0"/>
                <a:cs typeface="Bodoni MT Black" panose="02070A03080606020203" charset="0"/>
              </a:rPr>
              <a:t>n</a:t>
            </a:r>
            <a:r>
              <a:rPr altLang="en-US" sz="3605" lang="en-US" spc="-10">
                <a:solidFill>
                  <a:srgbClr val="1CADE4"/>
                </a:solidFill>
                <a:latin typeface="Bodoni MT Black" panose="02070A03080606020203" charset="0"/>
                <a:cs typeface="Bodoni MT Black" panose="02070A03080606020203" charset="0"/>
              </a:rPr>
              <a:t>ical</a:t>
            </a:r>
            <a:r>
              <a:rPr altLang="en-US" sz="3605" lang="en-US" spc="-10">
                <a:solidFill>
                  <a:srgbClr val="1CADE4"/>
                </a:solidFill>
                <a:latin typeface="Bodoni MT Black" panose="02070A03080606020203" charset="0"/>
                <a:cs typeface="Bodoni MT Black" panose="02070A03080606020203" charset="0"/>
              </a:rPr>
              <a:t> </a:t>
            </a:r>
            <a:r>
              <a:rPr altLang="en-US" sz="3605" lang="en-US" spc="-10">
                <a:solidFill>
                  <a:srgbClr val="1CADE4"/>
                </a:solidFill>
                <a:latin typeface="Bodoni MT Black" panose="02070A03080606020203" charset="0"/>
                <a:cs typeface="Bodoni MT Black" panose="02070A03080606020203" charset="0"/>
              </a:rPr>
              <a:t>p</a:t>
            </a:r>
            <a:r>
              <a:rPr altLang="en-US" sz="3605" lang="en-US" spc="-10">
                <a:solidFill>
                  <a:srgbClr val="1CADE4"/>
                </a:solidFill>
                <a:latin typeface="Bodoni MT Black" panose="02070A03080606020203" charset="0"/>
                <a:cs typeface="Bodoni MT Black" panose="02070A03080606020203" charset="0"/>
              </a:rPr>
              <a:t>r</a:t>
            </a:r>
            <a:r>
              <a:rPr altLang="en-US" sz="3605" lang="en-US" spc="-10">
                <a:solidFill>
                  <a:srgbClr val="1CADE4"/>
                </a:solidFill>
                <a:latin typeface="Bodoni MT Black" panose="02070A03080606020203" charset="0"/>
                <a:cs typeface="Bodoni MT Black" panose="02070A03080606020203" charset="0"/>
              </a:rPr>
              <a:t>o</a:t>
            </a:r>
            <a:r>
              <a:rPr altLang="en-US" sz="3605" lang="en-US" spc="-10">
                <a:solidFill>
                  <a:srgbClr val="1CADE4"/>
                </a:solidFill>
                <a:latin typeface="Bodoni MT Black" panose="02070A03080606020203" charset="0"/>
                <a:cs typeface="Bodoni MT Black" panose="02070A03080606020203" charset="0"/>
              </a:rPr>
              <a:t>j</a:t>
            </a:r>
            <a:r>
              <a:rPr altLang="en-US" sz="3605" lang="en-US" spc="-10">
                <a:solidFill>
                  <a:srgbClr val="1CADE4"/>
                </a:solidFill>
                <a:latin typeface="Bodoni MT Black" panose="02070A03080606020203" charset="0"/>
                <a:cs typeface="Bodoni MT Black" panose="02070A03080606020203" charset="0"/>
              </a:rPr>
              <a:t>e</a:t>
            </a:r>
            <a:r>
              <a:rPr altLang="en-US" sz="3605" lang="en-US" spc="-10">
                <a:solidFill>
                  <a:srgbClr val="1CADE4"/>
                </a:solidFill>
                <a:latin typeface="Bodoni MT Black" panose="02070A03080606020203" charset="0"/>
                <a:cs typeface="Bodoni MT Black" panose="02070A03080606020203" charset="0"/>
              </a:rPr>
              <a:t>c</a:t>
            </a:r>
            <a:r>
              <a:rPr altLang="en-US" sz="3605" lang="en-US" spc="-10">
                <a:solidFill>
                  <a:srgbClr val="1CADE4"/>
                </a:solidFill>
                <a:latin typeface="Bodoni MT Black" panose="02070A03080606020203" charset="0"/>
                <a:cs typeface="Bodoni MT Black" panose="02070A03080606020203" charset="0"/>
              </a:rPr>
              <a:t>t</a:t>
            </a:r>
            <a:r>
              <a:rPr altLang="en-US" sz="3605" lang="en-US" spc="-10">
                <a:solidFill>
                  <a:srgbClr val="1CADE4"/>
                </a:solidFill>
                <a:latin typeface="Bodoni MT Black" panose="02070A03080606020203" charset="0"/>
                <a:cs typeface="Bodoni MT Black" panose="02070A03080606020203" charset="0"/>
              </a:rPr>
              <a:t>s</a:t>
            </a:r>
            <a:endParaRPr altLang="en-US" sz="3605" lang="en-IN" spc="-10">
              <a:solidFill>
                <a:srgbClr val="1CADE4"/>
              </a:solidFill>
              <a:latin typeface="Bodoni MT Black" panose="02070A03080606020203" charset="0"/>
              <a:cs typeface="Bodoni MT Black" panose="02070A03080606020203"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28"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629"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630" name="TextBox 4"/>
          <p:cNvSpPr txBox="1"/>
          <p:nvPr/>
        </p:nvSpPr>
        <p:spPr>
          <a:xfrm>
            <a:off x="673100" y="523240"/>
            <a:ext cx="7067550" cy="714375"/>
          </a:xfrm>
          <a:prstGeom prst="rect"/>
        </p:spPr>
        <p:txBody>
          <a:bodyPr anchor="t" bIns="0" lIns="0" rIns="0" rtlCol="0" tIns="0" wrap="square">
            <a:spAutoFit/>
          </a:bodyPr>
          <a:p>
            <a:pPr algn="l">
              <a:lnSpc>
                <a:spcPts val="5575"/>
              </a:lnSpc>
            </a:pPr>
            <a:r>
              <a:rPr sz="3980" lang="en-US" spc="-11">
                <a:solidFill>
                  <a:srgbClr val="1CADE4"/>
                </a:solidFill>
                <a:latin typeface="Montserrat" panose="00000500000000000000"/>
              </a:rPr>
              <a:t>REFERENCES</a:t>
            </a:r>
            <a:endParaRPr sz="3980" lang="en-US" spc="-11">
              <a:solidFill>
                <a:srgbClr val="1CADE4"/>
              </a:solidFill>
              <a:latin typeface="Montserrat" panose="00000500000000000000"/>
            </a:endParaRPr>
          </a:p>
        </p:txBody>
      </p:sp>
      <p:sp>
        <p:nvSpPr>
          <p:cNvPr id="1048631" name="Text Box 4"/>
          <p:cNvSpPr txBox="1"/>
          <p:nvPr/>
        </p:nvSpPr>
        <p:spPr>
          <a:xfrm>
            <a:off x="838200" y="1676400"/>
            <a:ext cx="6386195" cy="368300"/>
          </a:xfrm>
          <a:prstGeom prst="rect"/>
          <a:noFill/>
        </p:spPr>
        <p:txBody>
          <a:bodyPr anchor="t" rtlCol="0" wrap="square">
            <a:spAutoFit/>
          </a:bodyPr>
          <a:p>
            <a:r>
              <a:rPr lang="en-US">
                <a:hlinkClick r:id="rId3" action="ppaction://hlinksldjump"/>
              </a:rPr>
              <a:t>https://www.kaggle.com/datasets/afumetto/3dprinter</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32"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633"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634" name="TextBox 4"/>
          <p:cNvSpPr txBox="1"/>
          <p:nvPr/>
        </p:nvSpPr>
        <p:spPr>
          <a:xfrm>
            <a:off x="5063747" y="3579752"/>
            <a:ext cx="2102348" cy="473135"/>
          </a:xfrm>
          <a:prstGeom prst="rect"/>
        </p:spPr>
        <p:txBody>
          <a:bodyPr anchor="t" bIns="0" lIns="0" rIns="0" rtlCol="0" tIns="0">
            <a:spAutoFit/>
          </a:bodyPr>
          <a:p>
            <a:pPr algn="l">
              <a:lnSpc>
                <a:spcPts val="3890"/>
              </a:lnSpc>
            </a:pPr>
            <a:r>
              <a:rPr sz="2775" lang="en-US" spc="-2">
                <a:solidFill>
                  <a:srgbClr val="002060"/>
                </a:solidFill>
                <a:latin typeface="Montserrat" panose="00000500000000000000"/>
              </a:rPr>
              <a:t>THANK YOU</a:t>
            </a:r>
            <a:endParaRPr sz="2775" lang="en-US" spc="-2">
              <a:solidFill>
                <a:srgbClr val="002060"/>
              </a:solidFill>
              <a:latin typeface="Montserrat" panose="000005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0"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591"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592" name="TextBox 4"/>
          <p:cNvSpPr txBox="1"/>
          <p:nvPr/>
        </p:nvSpPr>
        <p:spPr>
          <a:xfrm>
            <a:off x="915035" y="930910"/>
            <a:ext cx="4434205" cy="1267460"/>
          </a:xfrm>
          <a:prstGeom prst="rect"/>
        </p:spPr>
        <p:txBody>
          <a:bodyPr anchor="t" bIns="0" lIns="0" rIns="0" rtlCol="0" tIns="0" wrap="square">
            <a:spAutoFit/>
          </a:bodyPr>
          <a:p>
            <a:pPr algn="l">
              <a:lnSpc>
                <a:spcPts val="5185"/>
              </a:lnSpc>
            </a:pPr>
            <a:r>
              <a:rPr sz="2775" lang="en-US" spc="-5">
                <a:solidFill>
                  <a:srgbClr val="002060"/>
                </a:solidFill>
                <a:latin typeface="Montserrat" panose="00000500000000000000"/>
              </a:rPr>
              <a:t>OUTLINE</a:t>
            </a:r>
            <a:endParaRPr sz="2775" lang="en-US" spc="-5">
              <a:solidFill>
                <a:srgbClr val="002060"/>
              </a:solidFill>
              <a:latin typeface="Montserrat" panose="00000500000000000000"/>
            </a:endParaRPr>
          </a:p>
          <a:p>
            <a:pPr algn="l">
              <a:lnSpc>
                <a:spcPts val="4700"/>
              </a:lnSpc>
            </a:pPr>
            <a:r>
              <a:rPr sz="1880" lang="en-US">
                <a:solidFill>
                  <a:srgbClr val="1CADE4"/>
                </a:solidFill>
                <a:sym typeface="Arimo" panose="020B0604020202020204"/>
              </a:rPr>
              <a:t></a:t>
            </a:r>
            <a:endParaRPr sz="1880" lang="en-US">
              <a:solidFill>
                <a:srgbClr val="1CADE4"/>
              </a:solidFill>
              <a:sym typeface="Arimo" panose="020B0604020202020204"/>
            </a:endParaRPr>
          </a:p>
        </p:txBody>
      </p:sp>
      <p:sp>
        <p:nvSpPr>
          <p:cNvPr id="1048593" name="TextBox 6"/>
          <p:cNvSpPr txBox="1"/>
          <p:nvPr/>
        </p:nvSpPr>
        <p:spPr>
          <a:xfrm>
            <a:off x="930278" y="2393718"/>
            <a:ext cx="132093" cy="3309620"/>
          </a:xfrm>
          <a:prstGeom prst="rect"/>
        </p:spPr>
        <p:txBody>
          <a:bodyPr anchor="t" bIns="0" lIns="0" rIns="0" rtlCol="0" tIns="0">
            <a:spAutoFit/>
          </a:bodyPr>
          <a:p>
            <a:pPr algn="just">
              <a:lnSpc>
                <a:spcPts val="3680"/>
              </a:lnSpc>
            </a:pPr>
            <a:r>
              <a:rPr sz="1875" lang="en-US">
                <a:solidFill>
                  <a:srgbClr val="1CADE4"/>
                </a:solidFill>
                <a:sym typeface="Arimo" panose="020B0604020202020204"/>
              </a:rPr>
              <a:t>   </a:t>
            </a:r>
            <a:endParaRPr sz="1875" lang="en-US">
              <a:solidFill>
                <a:srgbClr val="1CADE4"/>
              </a:solidFill>
              <a:sym typeface="Arimo" panose="020B0604020202020204"/>
            </a:endParaRPr>
          </a:p>
          <a:p>
            <a:pPr algn="l">
              <a:lnSpc>
                <a:spcPts val="3980"/>
              </a:lnSpc>
            </a:pPr>
            <a:r>
              <a:rPr sz="1875" lang="en-US">
                <a:solidFill>
                  <a:srgbClr val="1CADE4"/>
                </a:solidFill>
                <a:sym typeface="Arimo" panose="020B0604020202020204"/>
              </a:rPr>
              <a:t></a:t>
            </a:r>
            <a:endParaRPr sz="1875" lang="en-US">
              <a:solidFill>
                <a:srgbClr val="1CADE4"/>
              </a:solidFill>
              <a:sym typeface="Arimo" panose="020B0604020202020204"/>
            </a:endParaRPr>
          </a:p>
          <a:p>
            <a:pPr algn="just">
              <a:lnSpc>
                <a:spcPts val="3680"/>
              </a:lnSpc>
            </a:pPr>
            <a:r>
              <a:rPr sz="1875" lang="en-US">
                <a:solidFill>
                  <a:srgbClr val="1CADE4"/>
                </a:solidFill>
                <a:sym typeface="Arimo" panose="020B0604020202020204"/>
              </a:rPr>
              <a:t> </a:t>
            </a:r>
            <a:endParaRPr sz="1875" lang="en-US">
              <a:solidFill>
                <a:srgbClr val="1CADE4"/>
              </a:solidFill>
              <a:sym typeface="Arimo" panose="020B0604020202020204"/>
            </a:endParaRPr>
          </a:p>
        </p:txBody>
      </p:sp>
      <p:sp>
        <p:nvSpPr>
          <p:cNvPr id="1048594" name="TextBox 7"/>
          <p:cNvSpPr txBox="1"/>
          <p:nvPr/>
        </p:nvSpPr>
        <p:spPr>
          <a:xfrm>
            <a:off x="1067117" y="2057108"/>
            <a:ext cx="3847405" cy="3776980"/>
          </a:xfrm>
          <a:prstGeom prst="rect"/>
        </p:spPr>
        <p:txBody>
          <a:bodyPr anchor="t" bIns="0" lIns="0" rIns="0" rtlCol="0" tIns="0">
            <a:spAutoFit/>
          </a:bodyPr>
          <a:p>
            <a:pPr algn="l" indent="-342900" marL="342900">
              <a:lnSpc>
                <a:spcPts val="3680"/>
              </a:lnSpc>
              <a:buFont typeface="Arial" panose="020B0604020202020204" pitchFamily="34" charset="0"/>
              <a:buChar char="•"/>
            </a:pPr>
            <a:r>
              <a:rPr sz="2025" lang="en-US" spc="-6">
                <a:solidFill>
                  <a:srgbClr val="404040"/>
                </a:solidFill>
                <a:latin typeface="Times New Roman" panose="02020603050405020304" charset="0"/>
                <a:cs typeface="Times New Roman" panose="02020603050405020304" charset="0"/>
              </a:rPr>
              <a:t>Pro</a:t>
            </a:r>
            <a:r>
              <a:rPr altLang="en-US" sz="2025" lang="en-IN" spc="-6">
                <a:solidFill>
                  <a:srgbClr val="404040"/>
                </a:solidFill>
                <a:latin typeface="Times New Roman" panose="02020603050405020304" charset="0"/>
                <a:cs typeface="Times New Roman" panose="02020603050405020304" charset="0"/>
              </a:rPr>
              <a:t>belm Statement</a:t>
            </a:r>
            <a:endParaRPr altLang="en-US" sz="2025" lang="en-IN" spc="-6">
              <a:solidFill>
                <a:srgbClr val="404040"/>
              </a:solidFill>
              <a:latin typeface="Times New Roman" panose="02020603050405020304" charset="0"/>
              <a:cs typeface="Times New Roman" panose="02020603050405020304" charset="0"/>
            </a:endParaRPr>
          </a:p>
          <a:p>
            <a:pPr algn="l" indent="-342900" marL="342900">
              <a:lnSpc>
                <a:spcPts val="3680"/>
              </a:lnSpc>
              <a:buFont typeface="Arial" panose="020B0604020202020204" pitchFamily="34" charset="0"/>
              <a:buChar char="•"/>
            </a:pPr>
            <a:r>
              <a:rPr altLang="en-US" sz="2025" lang="en-IN" spc="-6">
                <a:solidFill>
                  <a:srgbClr val="404040"/>
                </a:solidFill>
                <a:latin typeface="Times New Roman" panose="02020603050405020304" charset="0"/>
                <a:cs typeface="Times New Roman" panose="02020603050405020304" charset="0"/>
              </a:rPr>
              <a:t>Pro</a:t>
            </a:r>
            <a:r>
              <a:rPr sz="2025" lang="en-US" spc="-6">
                <a:solidFill>
                  <a:srgbClr val="404040"/>
                </a:solidFill>
                <a:latin typeface="Times New Roman" panose="02020603050405020304" charset="0"/>
                <a:cs typeface="Times New Roman" panose="02020603050405020304" charset="0"/>
              </a:rPr>
              <a:t>posed Solution</a:t>
            </a:r>
            <a:endParaRPr sz="2025" lang="en-US" spc="-6">
              <a:solidFill>
                <a:srgbClr val="404040"/>
              </a:solidFill>
              <a:latin typeface="Times New Roman" panose="02020603050405020304" charset="0"/>
              <a:cs typeface="Times New Roman" panose="02020603050405020304" charset="0"/>
            </a:endParaRPr>
          </a:p>
          <a:p>
            <a:pPr algn="l" indent="-342900" marL="342900">
              <a:lnSpc>
                <a:spcPts val="3680"/>
              </a:lnSpc>
              <a:buFont typeface="Arial" panose="020B0604020202020204" pitchFamily="34" charset="0"/>
              <a:buChar char="•"/>
            </a:pPr>
            <a:r>
              <a:rPr sz="2025" lang="en-US" spc="-6">
                <a:solidFill>
                  <a:srgbClr val="404040"/>
                </a:solidFill>
                <a:latin typeface="Times New Roman" panose="02020603050405020304" charset="0"/>
                <a:cs typeface="Times New Roman" panose="02020603050405020304" charset="0"/>
              </a:rPr>
              <a:t> System Approach</a:t>
            </a:r>
            <a:endParaRPr sz="2025" lang="en-US" spc="-6">
              <a:solidFill>
                <a:srgbClr val="404040"/>
              </a:solidFill>
              <a:latin typeface="Times New Roman" panose="02020603050405020304" charset="0"/>
              <a:cs typeface="Times New Roman" panose="02020603050405020304" charset="0"/>
            </a:endParaRPr>
          </a:p>
          <a:p>
            <a:pPr algn="l" indent="-342900" marL="342900">
              <a:lnSpc>
                <a:spcPts val="3680"/>
              </a:lnSpc>
              <a:buFont typeface="Arial" panose="020B0604020202020204" pitchFamily="34" charset="0"/>
              <a:buChar char="•"/>
            </a:pPr>
            <a:r>
              <a:rPr sz="2025" lang="en-US" spc="-6">
                <a:solidFill>
                  <a:srgbClr val="404040"/>
                </a:solidFill>
                <a:latin typeface="Times New Roman" panose="02020603050405020304" charset="0"/>
                <a:cs typeface="Times New Roman" panose="02020603050405020304" charset="0"/>
              </a:rPr>
              <a:t> Algorithm &amp; Deployment</a:t>
            </a:r>
            <a:endParaRPr sz="2025" lang="en-US" spc="-6">
              <a:solidFill>
                <a:srgbClr val="404040"/>
              </a:solidFill>
              <a:latin typeface="Times New Roman" panose="02020603050405020304" charset="0"/>
              <a:cs typeface="Times New Roman" panose="02020603050405020304" charset="0"/>
            </a:endParaRPr>
          </a:p>
          <a:p>
            <a:pPr algn="l" indent="-342900" marL="342900">
              <a:lnSpc>
                <a:spcPts val="3680"/>
              </a:lnSpc>
              <a:buFont typeface="Arial" panose="020B0604020202020204" pitchFamily="34" charset="0"/>
              <a:buChar char="•"/>
            </a:pPr>
            <a:r>
              <a:rPr sz="2025" lang="en-US" spc="10">
                <a:solidFill>
                  <a:srgbClr val="404040"/>
                </a:solidFill>
                <a:latin typeface="Times New Roman" panose="02020603050405020304" charset="0"/>
                <a:cs typeface="Times New Roman" panose="02020603050405020304" charset="0"/>
              </a:rPr>
              <a:t>Result </a:t>
            </a:r>
            <a:endParaRPr sz="2025" lang="en-US" spc="10">
              <a:solidFill>
                <a:srgbClr val="404040"/>
              </a:solidFill>
              <a:latin typeface="Times New Roman" panose="02020603050405020304" charset="0"/>
              <a:cs typeface="Times New Roman" panose="02020603050405020304" charset="0"/>
            </a:endParaRPr>
          </a:p>
          <a:p>
            <a:pPr algn="l" indent="-342900" marL="342900">
              <a:lnSpc>
                <a:spcPts val="3980"/>
              </a:lnSpc>
              <a:buFont typeface="Arial" panose="020B0604020202020204" pitchFamily="34" charset="0"/>
              <a:buChar char="•"/>
            </a:pPr>
            <a:r>
              <a:rPr sz="2025" lang="en-US" spc="4">
                <a:solidFill>
                  <a:srgbClr val="404040"/>
                </a:solidFill>
                <a:latin typeface="Times New Roman" panose="02020603050405020304" charset="0"/>
                <a:cs typeface="Times New Roman" panose="02020603050405020304" charset="0"/>
              </a:rPr>
              <a:t>Conclusion</a:t>
            </a:r>
            <a:endParaRPr sz="2025" lang="en-US" spc="4">
              <a:solidFill>
                <a:srgbClr val="404040"/>
              </a:solidFill>
              <a:latin typeface="Times New Roman" panose="02020603050405020304" charset="0"/>
              <a:cs typeface="Times New Roman" panose="02020603050405020304" charset="0"/>
            </a:endParaRPr>
          </a:p>
          <a:p>
            <a:pPr algn="l" indent="-342900" marL="342900">
              <a:lnSpc>
                <a:spcPts val="3680"/>
              </a:lnSpc>
              <a:buFont typeface="Arial" panose="020B0604020202020204" pitchFamily="34" charset="0"/>
              <a:buChar char="•"/>
            </a:pPr>
            <a:r>
              <a:rPr sz="2025" lang="en-US" spc="-4">
                <a:solidFill>
                  <a:srgbClr val="404040"/>
                </a:solidFill>
                <a:latin typeface="Times New Roman" panose="02020603050405020304" charset="0"/>
                <a:cs typeface="Times New Roman" panose="02020603050405020304" charset="0"/>
              </a:rPr>
              <a:t>Future Scope</a:t>
            </a:r>
            <a:endParaRPr sz="2025" lang="en-US" spc="-4">
              <a:solidFill>
                <a:srgbClr val="404040"/>
              </a:solidFill>
              <a:latin typeface="Times New Roman" panose="02020603050405020304" charset="0"/>
              <a:cs typeface="Times New Roman" panose="02020603050405020304" charset="0"/>
            </a:endParaRPr>
          </a:p>
          <a:p>
            <a:pPr algn="l" indent="-342900" marL="342900">
              <a:lnSpc>
                <a:spcPts val="3680"/>
              </a:lnSpc>
              <a:buFont typeface="Arial" panose="020B0604020202020204" pitchFamily="34" charset="0"/>
              <a:buChar char="•"/>
            </a:pPr>
            <a:r>
              <a:rPr sz="2025" lang="en-US" spc="4">
                <a:solidFill>
                  <a:srgbClr val="404040"/>
                </a:solidFill>
                <a:latin typeface="Times New Roman" panose="02020603050405020304" charset="0"/>
                <a:cs typeface="Times New Roman" panose="02020603050405020304" charset="0"/>
              </a:rPr>
              <a:t>References</a:t>
            </a:r>
            <a:endParaRPr sz="2025" lang="en-US" spc="4">
              <a:solidFill>
                <a:srgbClr val="404040"/>
              </a:solidFill>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5"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596"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597" name="TextBox 4"/>
          <p:cNvSpPr txBox="1"/>
          <p:nvPr/>
        </p:nvSpPr>
        <p:spPr>
          <a:xfrm>
            <a:off x="673100" y="523240"/>
            <a:ext cx="10767695" cy="714375"/>
          </a:xfrm>
          <a:prstGeom prst="rect"/>
        </p:spPr>
        <p:txBody>
          <a:bodyPr anchor="t" bIns="0" lIns="0" rIns="0" rtlCol="0" tIns="0" wrap="square">
            <a:spAutoFit/>
          </a:bodyPr>
          <a:p>
            <a:pPr algn="l">
              <a:lnSpc>
                <a:spcPts val="5575"/>
              </a:lnSpc>
            </a:pPr>
            <a:r>
              <a:rPr sz="3980" lang="en-US" spc="-11">
                <a:solidFill>
                  <a:srgbClr val="1CADE4"/>
                </a:solidFill>
                <a:latin typeface="Montserrat" panose="00000500000000000000"/>
              </a:rPr>
              <a:t>PROBLEM STATEMENT</a:t>
            </a:r>
            <a:endParaRPr sz="3980" lang="en-US" spc="-11">
              <a:solidFill>
                <a:srgbClr val="1CADE4"/>
              </a:solidFill>
              <a:latin typeface="Montserrat" panose="00000500000000000000"/>
            </a:endParaRPr>
          </a:p>
        </p:txBody>
      </p:sp>
      <p:sp>
        <p:nvSpPr>
          <p:cNvPr id="1048598" name=""/>
          <p:cNvSpPr txBox="1"/>
          <p:nvPr/>
        </p:nvSpPr>
        <p:spPr>
          <a:xfrm>
            <a:off x="1248352" y="1936642"/>
            <a:ext cx="9617188" cy="2186940"/>
          </a:xfrm>
          <a:prstGeom prst="rect"/>
        </p:spPr>
        <p:txBody>
          <a:bodyPr rtlCol="0" wrap="square">
            <a:spAutoFit/>
          </a:bodyPr>
          <a:p>
            <a:r>
              <a:rPr b="1" sz="2800" lang="en-US">
                <a:solidFill>
                  <a:srgbClr val="000000"/>
                </a:solidFill>
              </a:rPr>
              <a:t>The problem statement for materials and mechanical projects is to identify challenges in the aerospace industry, such as the need for lightweight, high-strength materials, and propose solutions through the development and testing of innovative materials for aircraft structures.</a:t>
            </a:r>
            <a:endParaRPr b="1" sz="2800" lang="en-US">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600"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601" name="TextBox 4"/>
          <p:cNvSpPr txBox="1"/>
          <p:nvPr/>
        </p:nvSpPr>
        <p:spPr>
          <a:xfrm>
            <a:off x="673100" y="523240"/>
            <a:ext cx="10452735" cy="714375"/>
          </a:xfrm>
          <a:prstGeom prst="rect"/>
        </p:spPr>
        <p:txBody>
          <a:bodyPr anchor="t" bIns="0" lIns="0" rIns="0" rtlCol="0" tIns="0" wrap="square">
            <a:spAutoFit/>
          </a:bodyPr>
          <a:p>
            <a:pPr algn="l">
              <a:lnSpc>
                <a:spcPts val="5575"/>
              </a:lnSpc>
            </a:pPr>
            <a:r>
              <a:rPr sz="3980" lang="en-US" spc="-11">
                <a:solidFill>
                  <a:srgbClr val="1CADE4"/>
                </a:solidFill>
                <a:latin typeface="Montserrat" panose="00000500000000000000"/>
              </a:rPr>
              <a:t>PROPOSED SOLUTION</a:t>
            </a:r>
            <a:endParaRPr sz="3980" lang="en-US" spc="-11">
              <a:solidFill>
                <a:srgbClr val="1CADE4"/>
              </a:solidFill>
              <a:latin typeface="Montserrat" panose="00000500000000000000"/>
            </a:endParaRPr>
          </a:p>
        </p:txBody>
      </p:sp>
      <p:sp>
        <p:nvSpPr>
          <p:cNvPr id="1048602" name="Text Box 5"/>
          <p:cNvSpPr txBox="1"/>
          <p:nvPr/>
        </p:nvSpPr>
        <p:spPr>
          <a:xfrm>
            <a:off x="5257800" y="2286000"/>
            <a:ext cx="4674235" cy="1600200"/>
          </a:xfrm>
          <a:prstGeom prst="rect"/>
          <a:noFill/>
        </p:spPr>
        <p:txBody>
          <a:bodyPr anchor="t" rtlCol="0" wrap="square">
            <a:spAutoFit/>
          </a:bodyPr>
          <a:p>
            <a:pPr>
              <a:lnSpc>
                <a:spcPct val="110000"/>
              </a:lnSpc>
            </a:pPr>
            <a:r>
              <a:rPr b="1" sz="2000" lang="en-US">
                <a:latin typeface="Times New Roman" panose="02020603050405020304" charset="0"/>
                <a:cs typeface="Times New Roman" panose="02020603050405020304" charset="0"/>
              </a:rPr>
              <a:t>Output Parameters: (Measured)</a:t>
            </a:r>
            <a:endParaRPr b="1" sz="2000" lang="en-US">
              <a:latin typeface="Times New Roman" panose="02020603050405020304" charset="0"/>
              <a:cs typeface="Times New Roman" panose="02020603050405020304" charset="0"/>
            </a:endParaRPr>
          </a:p>
          <a:p>
            <a:pPr>
              <a:lnSpc>
                <a:spcPct val="110000"/>
              </a:lnSpc>
            </a:pPr>
            <a:endParaRPr b="1" lang="en-US">
              <a:latin typeface="Times New Roman" panose="02020603050405020304" charset="0"/>
              <a:cs typeface="Times New Roman" panose="02020603050405020304" charset="0"/>
            </a:endParaRPr>
          </a:p>
          <a:p>
            <a:pPr>
              <a:lnSpc>
                <a:spcPct val="110000"/>
              </a:lnSpc>
            </a:pPr>
            <a:r>
              <a:rPr b="1" lang="en-US">
                <a:latin typeface="Times New Roman" panose="02020603050405020304" charset="0"/>
                <a:cs typeface="Times New Roman" panose="02020603050405020304" charset="0"/>
              </a:rPr>
              <a:t>    Roughness (µm)</a:t>
            </a:r>
            <a:endParaRPr b="1" lang="en-US">
              <a:latin typeface="Times New Roman" panose="02020603050405020304" charset="0"/>
              <a:cs typeface="Times New Roman" panose="02020603050405020304" charset="0"/>
            </a:endParaRPr>
          </a:p>
          <a:p>
            <a:pPr>
              <a:lnSpc>
                <a:spcPct val="110000"/>
              </a:lnSpc>
            </a:pPr>
            <a:r>
              <a:rPr b="1" lang="en-US">
                <a:latin typeface="Times New Roman" panose="02020603050405020304" charset="0"/>
                <a:cs typeface="Times New Roman" panose="02020603050405020304" charset="0"/>
              </a:rPr>
              <a:t>    Tension (ultimate) Strenght (MPa)</a:t>
            </a:r>
            <a:endParaRPr b="1" lang="en-US">
              <a:latin typeface="Times New Roman" panose="02020603050405020304" charset="0"/>
              <a:cs typeface="Times New Roman" panose="02020603050405020304" charset="0"/>
            </a:endParaRPr>
          </a:p>
          <a:p>
            <a:pPr>
              <a:lnSpc>
                <a:spcPct val="110000"/>
              </a:lnSpc>
            </a:pPr>
            <a:r>
              <a:rPr b="1" lang="en-US">
                <a:latin typeface="Times New Roman" panose="02020603050405020304" charset="0"/>
                <a:cs typeface="Times New Roman" panose="02020603050405020304" charset="0"/>
              </a:rPr>
              <a:t>    Elongation (%)</a:t>
            </a:r>
            <a:endParaRPr b="1" lang="en-US">
              <a:latin typeface="Times New Roman" panose="02020603050405020304" charset="0"/>
              <a:cs typeface="Times New Roman" panose="02020603050405020304" charset="0"/>
            </a:endParaRPr>
          </a:p>
        </p:txBody>
      </p:sp>
      <p:sp>
        <p:nvSpPr>
          <p:cNvPr id="1048603" name=""/>
          <p:cNvSpPr txBox="1"/>
          <p:nvPr/>
        </p:nvSpPr>
        <p:spPr>
          <a:xfrm>
            <a:off x="685799" y="2285999"/>
            <a:ext cx="4572000" cy="4053840"/>
          </a:xfrm>
          <a:prstGeom prst="rect"/>
        </p:spPr>
        <p:txBody>
          <a:bodyPr rtlCol="0" wrap="square">
            <a:spAutoFit/>
          </a:bodyPr>
          <a:p>
            <a:r>
              <a:rPr b="1" sz="2000" lang="en-US">
                <a:solidFill>
                  <a:srgbClr val="000000"/>
                </a:solidFill>
              </a:rPr>
              <a:t>S</a:t>
            </a:r>
            <a:r>
              <a:rPr b="1" sz="2000" lang="en-US">
                <a:solidFill>
                  <a:srgbClr val="000000"/>
                </a:solidFill>
              </a:rPr>
              <a:t>e</a:t>
            </a:r>
            <a:r>
              <a:rPr b="1" sz="2000" lang="en-US">
                <a:solidFill>
                  <a:srgbClr val="000000"/>
                </a:solidFill>
              </a:rPr>
              <a:t>t</a:t>
            </a:r>
            <a:r>
              <a:rPr b="1" sz="2000" lang="en-US">
                <a:solidFill>
                  <a:srgbClr val="000000"/>
                </a:solidFill>
              </a:rPr>
              <a:t>t</a:t>
            </a:r>
            <a:r>
              <a:rPr b="1" sz="2000" lang="en-US">
                <a:solidFill>
                  <a:srgbClr val="000000"/>
                </a:solidFill>
              </a:rPr>
              <a:t>i</a:t>
            </a:r>
            <a:r>
              <a:rPr b="1" sz="2000" lang="en-US">
                <a:solidFill>
                  <a:srgbClr val="000000"/>
                </a:solidFill>
              </a:rPr>
              <a:t>ng</a:t>
            </a:r>
            <a:r>
              <a:rPr b="1" sz="2000" lang="en-US">
                <a:solidFill>
                  <a:srgbClr val="000000"/>
                </a:solidFill>
              </a:rPr>
              <a:t> </a:t>
            </a:r>
            <a:r>
              <a:rPr b="1" sz="2000" lang="en-US">
                <a:solidFill>
                  <a:srgbClr val="000000"/>
                </a:solidFill>
              </a:rPr>
              <a:t>p</a:t>
            </a:r>
            <a:r>
              <a:rPr b="1" sz="2000" lang="en-US">
                <a:solidFill>
                  <a:srgbClr val="000000"/>
                </a:solidFill>
              </a:rPr>
              <a:t>a</a:t>
            </a:r>
            <a:r>
              <a:rPr b="1" sz="2000" lang="en-US">
                <a:solidFill>
                  <a:srgbClr val="000000"/>
                </a:solidFill>
              </a:rPr>
              <a:t>r</a:t>
            </a:r>
            <a:r>
              <a:rPr b="1" sz="2000" lang="en-US">
                <a:solidFill>
                  <a:srgbClr val="000000"/>
                </a:solidFill>
              </a:rPr>
              <a:t>a</a:t>
            </a:r>
            <a:r>
              <a:rPr b="1" sz="2000" lang="en-US">
                <a:solidFill>
                  <a:srgbClr val="000000"/>
                </a:solidFill>
              </a:rPr>
              <a:t>m</a:t>
            </a:r>
            <a:r>
              <a:rPr b="1" sz="2000" lang="en-US">
                <a:solidFill>
                  <a:srgbClr val="000000"/>
                </a:solidFill>
              </a:rPr>
              <a:t>e</a:t>
            </a:r>
            <a:r>
              <a:rPr b="1" sz="2000" lang="en-US">
                <a:solidFill>
                  <a:srgbClr val="000000"/>
                </a:solidFill>
              </a:rPr>
              <a:t>t</a:t>
            </a:r>
            <a:r>
              <a:rPr b="1" sz="2000" lang="en-US">
                <a:solidFill>
                  <a:srgbClr val="000000"/>
                </a:solidFill>
              </a:rPr>
              <a:t>e</a:t>
            </a:r>
            <a:r>
              <a:rPr b="1" sz="2000" lang="en-US">
                <a:solidFill>
                  <a:srgbClr val="000000"/>
                </a:solidFill>
              </a:rPr>
              <a:t>r</a:t>
            </a:r>
            <a:r>
              <a:rPr b="1" sz="2000" lang="en-US">
                <a:solidFill>
                  <a:srgbClr val="000000"/>
                </a:solidFill>
              </a:rPr>
              <a:t>s</a:t>
            </a:r>
            <a:r>
              <a:rPr b="1" sz="2000" lang="en-US">
                <a:solidFill>
                  <a:srgbClr val="000000"/>
                </a:solidFill>
              </a:rPr>
              <a:t>:</a:t>
            </a:r>
            <a:endParaRPr b="1" sz="2000" lang="en-US">
              <a:solidFill>
                <a:srgbClr val="000000"/>
              </a:solidFill>
            </a:endParaRPr>
          </a:p>
          <a:p>
            <a:r>
              <a:rPr b="1" sz="2000" lang="en-US">
                <a:solidFill>
                  <a:srgbClr val="000000"/>
                </a:solidFill>
              </a:rPr>
              <a:t>Identifying the problem.</a:t>
            </a:r>
            <a:endParaRPr b="1" sz="2000" lang="en-US">
              <a:solidFill>
                <a:srgbClr val="000000"/>
              </a:solidFill>
            </a:endParaRPr>
          </a:p>
          <a:p>
            <a:r>
              <a:rPr b="1" sz="2000" lang="en-US">
                <a:solidFill>
                  <a:srgbClr val="000000"/>
                </a:solidFill>
              </a:rPr>
              <a:t>Researching and analyzing existing solutions.</a:t>
            </a:r>
            <a:endParaRPr b="1" sz="2000" lang="en-US">
              <a:solidFill>
                <a:srgbClr val="000000"/>
              </a:solidFill>
            </a:endParaRPr>
          </a:p>
          <a:p>
            <a:r>
              <a:rPr b="1" sz="2000" lang="en-US">
                <a:solidFill>
                  <a:srgbClr val="000000"/>
                </a:solidFill>
              </a:rPr>
              <a:t>Designing concepts and prototypes.</a:t>
            </a:r>
            <a:endParaRPr b="1" sz="2000" lang="en-US">
              <a:solidFill>
                <a:srgbClr val="000000"/>
              </a:solidFill>
            </a:endParaRPr>
          </a:p>
          <a:p>
            <a:r>
              <a:rPr b="1" sz="2000" lang="en-US">
                <a:solidFill>
                  <a:srgbClr val="000000"/>
                </a:solidFill>
              </a:rPr>
              <a:t>Selecting suitable materials.</a:t>
            </a:r>
            <a:endParaRPr b="1" sz="2000" lang="en-US">
              <a:solidFill>
                <a:srgbClr val="000000"/>
              </a:solidFill>
            </a:endParaRPr>
          </a:p>
          <a:p>
            <a:r>
              <a:rPr b="1" sz="2000" lang="en-US">
                <a:solidFill>
                  <a:srgbClr val="000000"/>
                </a:solidFill>
              </a:rPr>
              <a:t>Testing and validating the solution.</a:t>
            </a:r>
            <a:endParaRPr b="1" sz="2000" lang="en-US">
              <a:solidFill>
                <a:srgbClr val="000000"/>
              </a:solidFill>
            </a:endParaRPr>
          </a:p>
          <a:p>
            <a:r>
              <a:rPr b="1" sz="2000" lang="en-US">
                <a:solidFill>
                  <a:srgbClr val="000000"/>
                </a:solidFill>
              </a:rPr>
              <a:t>Implementing the finalized design.</a:t>
            </a:r>
            <a:endParaRPr b="1" sz="2000" lang="en-US">
              <a:solidFill>
                <a:srgbClr val="000000"/>
              </a:solidFill>
            </a:endParaRPr>
          </a:p>
          <a:p>
            <a:r>
              <a:rPr b="1" sz="2000" lang="en-US">
                <a:solidFill>
                  <a:srgbClr val="000000"/>
                </a:solidFill>
              </a:rPr>
              <a:t>Monitoring and optimizing performance.</a:t>
            </a:r>
            <a:endParaRPr b="1" sz="2000" lang="en-US">
              <a:solidFill>
                <a:srgbClr val="000000"/>
              </a:solidFill>
            </a:endParaRPr>
          </a:p>
          <a:p>
            <a:r>
              <a:rPr b="1" sz="2000" lang="en-US">
                <a:solidFill>
                  <a:srgbClr val="000000"/>
                </a:solidFill>
              </a:rPr>
              <a:t>Documenting and reporting findings.</a:t>
            </a:r>
            <a:endParaRPr b="1" sz="2000" lang="en-US">
              <a:solidFill>
                <a:srgbClr val="000000"/>
              </a:solidFill>
            </a:endParaRPr>
          </a:p>
          <a:p>
            <a:r>
              <a:rPr b="1" sz="2000" lang="en-US">
                <a:solidFill>
                  <a:srgbClr val="000000"/>
                </a:solidFill>
              </a:rPr>
              <a:t>Deploying and scaling the solution.</a:t>
            </a:r>
            <a:endParaRPr b="1" sz="2000" lang="en-US">
              <a:solidFill>
                <a:srgbClr val="000000"/>
              </a:solidFill>
            </a:endParaRPr>
          </a:p>
          <a:p>
            <a:r>
              <a:rPr b="1" sz="2000" lang="en-US">
                <a:solidFill>
                  <a:srgbClr val="000000"/>
                </a:solidFill>
              </a:rPr>
              <a:t>Continuously improving and adapting.</a:t>
            </a:r>
            <a:endParaRPr b="1" sz="20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6"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607"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608" name="TextBox 4"/>
          <p:cNvSpPr txBox="1"/>
          <p:nvPr/>
        </p:nvSpPr>
        <p:spPr>
          <a:xfrm>
            <a:off x="673103" y="464925"/>
            <a:ext cx="5216995" cy="707390"/>
          </a:xfrm>
          <a:prstGeom prst="rect"/>
        </p:spPr>
        <p:txBody>
          <a:bodyPr anchor="t" bIns="0" lIns="0" rIns="0" rtlCol="0" tIns="0">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lnSpc>
                <a:spcPts val="5570"/>
              </a:lnSpc>
            </a:pPr>
            <a:r>
              <a:rPr sz="3980" lang="en-US" spc="-11">
                <a:solidFill>
                  <a:srgbClr val="1CADE4"/>
                </a:solidFill>
                <a:latin typeface="Montserrat" panose="00000500000000000000"/>
              </a:rPr>
              <a:t>SYSTEM APPROACH</a:t>
            </a:r>
            <a:endParaRPr sz="3980" lang="en-US" spc="-11">
              <a:solidFill>
                <a:srgbClr val="1CADE4"/>
              </a:solidFill>
              <a:latin typeface="Montserrat" panose="00000500000000000000"/>
            </a:endParaRPr>
          </a:p>
        </p:txBody>
      </p:sp>
      <p:sp>
        <p:nvSpPr>
          <p:cNvPr id="1048609" name="Text Box 4"/>
          <p:cNvSpPr txBox="1"/>
          <p:nvPr/>
        </p:nvSpPr>
        <p:spPr>
          <a:xfrm>
            <a:off x="229235" y="1828800"/>
            <a:ext cx="10259060" cy="422402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just"/>
            <a:r>
              <a:rPr altLang="en-US" lang="en-IN">
                <a:latin typeface="Times New Roman" panose="02020603050405020304" charset="0"/>
                <a:cs typeface="Times New Roman" panose="02020603050405020304" charset="0"/>
              </a:rPr>
              <a:t>Building the proposed solution would involve a combination of data processing,feature engineering,and machine learning. Here are the key system and library requriements.</a:t>
            </a:r>
            <a:endParaRPr altLang="en-US" lang="en-IN">
              <a:latin typeface="Times New Roman" panose="02020603050405020304" charset="0"/>
              <a:cs typeface="Times New Roman" panose="02020603050405020304" charset="0"/>
            </a:endParaRPr>
          </a:p>
          <a:p>
            <a:pPr algn="just"/>
            <a:endParaRPr altLang="en-US" lang="en-IN">
              <a:latin typeface="Times New Roman" panose="02020603050405020304" charset="0"/>
              <a:cs typeface="Times New Roman" panose="02020603050405020304" charset="0"/>
            </a:endParaRPr>
          </a:p>
          <a:p>
            <a:pPr algn="just"/>
            <a:r>
              <a:rPr altLang="en-US" b="1" sz="1900" lang="en-IN">
                <a:latin typeface="Times New Roman" panose="02020603050405020304" charset="0"/>
                <a:cs typeface="Times New Roman" panose="02020603050405020304" charset="0"/>
              </a:rPr>
              <a:t>System Requirements:</a:t>
            </a:r>
            <a:endParaRPr altLang="en-US" b="1" sz="1900" lang="en-IN">
              <a:latin typeface="Times New Roman" panose="02020603050405020304" charset="0"/>
              <a:cs typeface="Times New Roman" panose="02020603050405020304" charset="0"/>
            </a:endParaRPr>
          </a:p>
          <a:p>
            <a:pPr algn="just"/>
            <a:endParaRPr altLang="en-US" lang="en-IN">
              <a:latin typeface="Times New Roman" panose="02020603050405020304" charset="0"/>
              <a:cs typeface="Times New Roman" panose="02020603050405020304" charset="0"/>
            </a:endParaRPr>
          </a:p>
          <a:p>
            <a:pPr algn="just">
              <a:lnSpc>
                <a:spcPct val="130000"/>
              </a:lnSpc>
            </a:pPr>
            <a:r>
              <a:rPr altLang="en-US" b="1" lang="en-IN">
                <a:latin typeface="Times New Roman" panose="02020603050405020304" charset="0"/>
                <a:cs typeface="Times New Roman" panose="02020603050405020304" charset="0"/>
              </a:rPr>
              <a:t>1.Hardaware:</a:t>
            </a:r>
            <a:endParaRPr altLang="en-US" b="1" lang="en-IN">
              <a:latin typeface="Times New Roman" panose="02020603050405020304" charset="0"/>
              <a:cs typeface="Times New Roman" panose="02020603050405020304" charset="0"/>
            </a:endParaRPr>
          </a:p>
          <a:p>
            <a:pPr algn="just" indent="-285750" marL="285750">
              <a:lnSpc>
                <a:spcPct val="130000"/>
              </a:lnSpc>
              <a:buFont typeface="Arial" panose="020B0604020202020204" pitchFamily="34" charset="0"/>
              <a:buChar char="•"/>
            </a:pPr>
            <a:r>
              <a:rPr altLang="en-US" lang="en-IN">
                <a:latin typeface="Times New Roman" panose="02020603050405020304" charset="0"/>
                <a:cs typeface="Times New Roman" panose="02020603050405020304" charset="0"/>
              </a:rPr>
              <a:t>  A computer with sufficent processing power,perferably wwith multiple cores or a GPU for faster traning of machine learning models.</a:t>
            </a:r>
            <a:endParaRPr altLang="en-US" lang="en-IN">
              <a:latin typeface="Times New Roman" panose="02020603050405020304" charset="0"/>
              <a:cs typeface="Times New Roman" panose="02020603050405020304" charset="0"/>
            </a:endParaRPr>
          </a:p>
          <a:p>
            <a:pPr algn="just" indent="-285750" marL="285750">
              <a:lnSpc>
                <a:spcPct val="130000"/>
              </a:lnSpc>
              <a:buFont typeface="Arial" panose="020B0604020202020204" pitchFamily="34" charset="0"/>
              <a:buChar char="•"/>
            </a:pPr>
            <a:r>
              <a:rPr altLang="en-US" lang="en-IN">
                <a:latin typeface="Times New Roman" panose="02020603050405020304" charset="0"/>
                <a:cs typeface="Times New Roman" panose="02020603050405020304" charset="0"/>
              </a:rPr>
              <a:t> Adequate RAm to handke the size of the saraset and computational requriments.</a:t>
            </a:r>
            <a:endParaRPr altLang="en-US" lang="en-IN">
              <a:latin typeface="Times New Roman" panose="02020603050405020304" charset="0"/>
              <a:cs typeface="Times New Roman" panose="02020603050405020304" charset="0"/>
            </a:endParaRPr>
          </a:p>
          <a:p>
            <a:pPr algn="just" indent="-285750" marL="285750">
              <a:lnSpc>
                <a:spcPct val="130000"/>
              </a:lnSpc>
            </a:pPr>
            <a:r>
              <a:rPr altLang="en-US" b="1" lang="en-IN">
                <a:latin typeface="Times New Roman" panose="02020603050405020304" charset="0"/>
                <a:cs typeface="Times New Roman" panose="02020603050405020304" charset="0"/>
              </a:rPr>
              <a:t>2. Software:</a:t>
            </a:r>
            <a:endParaRPr altLang="en-US" b="1" lang="en-IN">
              <a:latin typeface="Times New Roman" panose="02020603050405020304" charset="0"/>
              <a:cs typeface="Times New Roman" panose="02020603050405020304" charset="0"/>
            </a:endParaRPr>
          </a:p>
          <a:p>
            <a:pPr algn="just" indent="-285750" marL="285750">
              <a:lnSpc>
                <a:spcPct val="130000"/>
              </a:lnSpc>
              <a:buFont typeface="Arial" panose="020B0604020202020204" pitchFamily="34" charset="0"/>
              <a:buChar char="•"/>
            </a:pPr>
            <a:r>
              <a:rPr altLang="en-US" lang="en-IN">
                <a:latin typeface="Times New Roman" panose="02020603050405020304" charset="0"/>
                <a:cs typeface="Times New Roman" panose="02020603050405020304" charset="0"/>
              </a:rPr>
              <a:t> An operating syatem compatible with the requrired machine learning libraries(eg., Windowa=s, linux,macsOS).</a:t>
            </a:r>
            <a:endParaRPr altLang="en-US" lang="en-IN">
              <a:latin typeface="Times New Roman" panose="02020603050405020304" charset="0"/>
              <a:cs typeface="Times New Roman" panose="02020603050405020304" charset="0"/>
            </a:endParaRPr>
          </a:p>
          <a:p>
            <a:pPr algn="just" indent="-285750" marL="285750">
              <a:lnSpc>
                <a:spcPct val="130000"/>
              </a:lnSpc>
            </a:pPr>
            <a:endParaRPr altLang="en-US" lang="en-IN">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p:grpSpPr>
      <p:sp>
        <p:nvSpPr>
          <p:cNvPr id="1048610"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611" name="TextBox 4"/>
          <p:cNvSpPr txBox="1"/>
          <p:nvPr/>
        </p:nvSpPr>
        <p:spPr>
          <a:xfrm>
            <a:off x="471782" y="868680"/>
            <a:ext cx="11422592" cy="714375"/>
          </a:xfrm>
          <a:prstGeom prst="rect"/>
        </p:spPr>
        <p:txBody>
          <a:bodyPr anchor="t" bIns="0" lIns="0" rIns="0" rtlCol="0" tIns="0" wrap="square">
            <a:spAutoFit/>
          </a:bodyPr>
          <a:p>
            <a:pPr algn="l">
              <a:lnSpc>
                <a:spcPts val="5575"/>
              </a:lnSpc>
            </a:pPr>
            <a:r>
              <a:rPr sz="3980" lang="en-US" spc="-11">
                <a:solidFill>
                  <a:srgbClr val="1CADE4"/>
                </a:solidFill>
                <a:latin typeface="Montserrat" panose="00000500000000000000"/>
              </a:rPr>
              <a:t>ALGORITHM &amp; DEPLOYMENT</a:t>
            </a:r>
            <a:endParaRPr sz="3980" lang="en-US" spc="-11">
              <a:solidFill>
                <a:srgbClr val="1CADE4"/>
              </a:solidFill>
              <a:latin typeface="Montserrat" panose="00000500000000000000"/>
            </a:endParaRPr>
          </a:p>
        </p:txBody>
      </p:sp>
      <p:sp>
        <p:nvSpPr>
          <p:cNvPr id="1048612" name="Text Box 6"/>
          <p:cNvSpPr txBox="1"/>
          <p:nvPr/>
        </p:nvSpPr>
        <p:spPr>
          <a:xfrm>
            <a:off x="384171" y="1835790"/>
            <a:ext cx="4537075" cy="368300"/>
          </a:xfrm>
          <a:prstGeom prst="rect"/>
          <a:noFill/>
        </p:spPr>
        <p:txBody>
          <a:bodyPr anchor="t" rtlCol="0" wrap="square">
            <a:spAutoFit/>
          </a:bodyPr>
          <a:p>
            <a:r>
              <a:rPr lang="en-US">
                <a:latin typeface="Times New Roman" panose="02020603050405020304" charset="0"/>
                <a:cs typeface="Times New Roman" panose="02020603050405020304" charset="0"/>
              </a:rPr>
              <a:t>P</a:t>
            </a:r>
            <a:r>
              <a:rPr lang="en-US">
                <a:latin typeface="Times New Roman" panose="02020603050405020304" charset="0"/>
                <a:cs typeface="Times New Roman" panose="02020603050405020304" charset="0"/>
              </a:rPr>
              <a:t>y</a:t>
            </a:r>
            <a:r>
              <a:rPr lang="en-US">
                <a:latin typeface="Times New Roman" panose="02020603050405020304" charset="0"/>
                <a:cs typeface="Times New Roman" panose="02020603050405020304" charset="0"/>
              </a:rPr>
              <a:t>t</a:t>
            </a:r>
            <a:r>
              <a:rPr lang="en-US">
                <a:latin typeface="Times New Roman" panose="02020603050405020304" charset="0"/>
                <a:cs typeface="Times New Roman" panose="02020603050405020304" charset="0"/>
              </a:rPr>
              <a:t>h</a:t>
            </a:r>
            <a:r>
              <a:rPr lang="en-US">
                <a:latin typeface="Times New Roman" panose="02020603050405020304" charset="0"/>
                <a:cs typeface="Times New Roman" panose="02020603050405020304" charset="0"/>
              </a:rPr>
              <a:t>o</a:t>
            </a:r>
            <a:r>
              <a:rPr lang="en-US">
                <a:latin typeface="Times New Roman" panose="02020603050405020304" charset="0"/>
                <a:cs typeface="Times New Roman" panose="02020603050405020304" charset="0"/>
              </a:rPr>
              <a:t>n</a:t>
            </a:r>
            <a:r>
              <a:rPr lang="en-US">
                <a:latin typeface="Times New Roman" panose="02020603050405020304" charset="0"/>
                <a:cs typeface="Times New Roman" panose="02020603050405020304" charset="0"/>
              </a:rPr>
              <a:t> </a:t>
            </a:r>
            <a:r>
              <a:rPr lang="en-US">
                <a:latin typeface="Times New Roman" panose="02020603050405020304" charset="0"/>
                <a:cs typeface="Times New Roman" panose="02020603050405020304" charset="0"/>
              </a:rPr>
              <a:t>P</a:t>
            </a:r>
            <a:r>
              <a:rPr lang="en-US">
                <a:latin typeface="Times New Roman" panose="02020603050405020304" charset="0"/>
                <a:cs typeface="Times New Roman" panose="02020603050405020304" charset="0"/>
              </a:rPr>
              <a:t>r</a:t>
            </a:r>
            <a:r>
              <a:rPr lang="en-US">
                <a:latin typeface="Times New Roman" panose="02020603050405020304" charset="0"/>
                <a:cs typeface="Times New Roman" panose="02020603050405020304" charset="0"/>
              </a:rPr>
              <a:t>o</a:t>
            </a:r>
            <a:r>
              <a:rPr lang="en-US">
                <a:latin typeface="Times New Roman" panose="02020603050405020304" charset="0"/>
                <a:cs typeface="Times New Roman" panose="02020603050405020304" charset="0"/>
              </a:rPr>
              <a:t>g</a:t>
            </a:r>
            <a:r>
              <a:rPr lang="en-US">
                <a:latin typeface="Times New Roman" panose="02020603050405020304" charset="0"/>
                <a:cs typeface="Times New Roman" panose="02020603050405020304" charset="0"/>
              </a:rPr>
              <a:t>r</a:t>
            </a:r>
            <a:r>
              <a:rPr lang="en-US">
                <a:latin typeface="Times New Roman" panose="02020603050405020304" charset="0"/>
                <a:cs typeface="Times New Roman" panose="02020603050405020304" charset="0"/>
              </a:rPr>
              <a:t>a</a:t>
            </a:r>
            <a:r>
              <a:rPr lang="en-US">
                <a:latin typeface="Times New Roman" panose="02020603050405020304" charset="0"/>
                <a:cs typeface="Times New Roman" panose="02020603050405020304" charset="0"/>
              </a:rPr>
              <a:t>m</a:t>
            </a:r>
            <a:r>
              <a:rPr lang="en-US">
                <a:latin typeface="Times New Roman" panose="02020603050405020304" charset="0"/>
                <a:cs typeface="Times New Roman" panose="02020603050405020304" charset="0"/>
              </a:rPr>
              <a:t>m</a:t>
            </a:r>
            <a:r>
              <a:rPr lang="en-US">
                <a:latin typeface="Times New Roman" panose="02020603050405020304" charset="0"/>
                <a:cs typeface="Times New Roman" panose="02020603050405020304" charset="0"/>
              </a:rPr>
              <a:t>i</a:t>
            </a:r>
            <a:r>
              <a:rPr lang="en-US">
                <a:latin typeface="Times New Roman" panose="02020603050405020304" charset="0"/>
                <a:cs typeface="Times New Roman" panose="02020603050405020304" charset="0"/>
              </a:rPr>
              <a:t>n</a:t>
            </a:r>
            <a:r>
              <a:rPr lang="en-US">
                <a:latin typeface="Times New Roman" panose="02020603050405020304" charset="0"/>
                <a:cs typeface="Times New Roman" panose="02020603050405020304" charset="0"/>
              </a:rPr>
              <a:t>g</a:t>
            </a:r>
            <a:r>
              <a:rPr lang="en-US">
                <a:latin typeface="Times New Roman" panose="02020603050405020304" charset="0"/>
                <a:cs typeface="Times New Roman" panose="02020603050405020304" charset="0"/>
              </a:rPr>
              <a:t> </a:t>
            </a:r>
            <a:r>
              <a:rPr lang="en-US">
                <a:latin typeface="Times New Roman" panose="02020603050405020304" charset="0"/>
                <a:cs typeface="Times New Roman" panose="02020603050405020304" charset="0"/>
              </a:rPr>
              <a:t>A</a:t>
            </a:r>
            <a:r>
              <a:rPr lang="en-US">
                <a:latin typeface="Times New Roman" panose="02020603050405020304" charset="0"/>
                <a:cs typeface="Times New Roman" panose="02020603050405020304" charset="0"/>
              </a:rPr>
              <a:t>l</a:t>
            </a:r>
            <a:r>
              <a:rPr lang="en-US">
                <a:latin typeface="Times New Roman" panose="02020603050405020304" charset="0"/>
                <a:cs typeface="Times New Roman" panose="02020603050405020304" charset="0"/>
              </a:rPr>
              <a:t>gorithm</a:t>
            </a:r>
            <a:endParaRPr lang="en-US">
              <a:latin typeface="Times New Roman" panose="02020603050405020304" charset="0"/>
              <a:cs typeface="Times New Roman" panose="02020603050405020304" charset="0"/>
            </a:endParaRPr>
          </a:p>
        </p:txBody>
      </p:sp>
      <p:sp>
        <p:nvSpPr>
          <p:cNvPr id="1048613" name="Text Box 5"/>
          <p:cNvSpPr txBox="1"/>
          <p:nvPr/>
        </p:nvSpPr>
        <p:spPr>
          <a:xfrm>
            <a:off x="838200" y="3657600"/>
            <a:ext cx="4564033" cy="358140"/>
          </a:xfrm>
          <a:prstGeom prst="rect"/>
          <a:noFill/>
        </p:spPr>
        <p:txBody>
          <a:bodyPr anchor="t" rtlCol="0" wrap="none">
            <a:spAutoFit/>
          </a:bodyPr>
          <a:p>
            <a:r>
              <a:rPr lang="en-US">
                <a:latin typeface="Times New Roman" panose="02020603050405020304" charset="0"/>
                <a:cs typeface="Times New Roman" panose="02020603050405020304" charset="0"/>
                <a:sym typeface="+mn-ea"/>
              </a:rPr>
              <a:t>Steps to implement the </a:t>
            </a:r>
            <a:r>
              <a:rPr altLang="en-US" lang="en-US">
                <a:latin typeface="Times New Roman" panose="02020603050405020304" charset="0"/>
                <a:cs typeface="Times New Roman" panose="02020603050405020304" charset="0"/>
                <a:sym typeface="+mn-ea"/>
              </a:rPr>
              <a:t>P</a:t>
            </a:r>
            <a:r>
              <a:rPr altLang="en-US" lang="en-US">
                <a:latin typeface="Times New Roman" panose="02020603050405020304" charset="0"/>
                <a:cs typeface="Times New Roman" panose="02020603050405020304" charset="0"/>
                <a:sym typeface="+mn-ea"/>
              </a:rPr>
              <a:t>Y</a:t>
            </a:r>
            <a:r>
              <a:rPr altLang="en-US" lang="en-US">
                <a:latin typeface="Times New Roman" panose="02020603050405020304" charset="0"/>
                <a:cs typeface="Times New Roman" panose="02020603050405020304" charset="0"/>
                <a:sym typeface="+mn-ea"/>
              </a:rPr>
              <a:t>T</a:t>
            </a:r>
            <a:r>
              <a:rPr altLang="en-US" lang="en-US">
                <a:latin typeface="Times New Roman" panose="02020603050405020304" charset="0"/>
                <a:cs typeface="Times New Roman" panose="02020603050405020304" charset="0"/>
                <a:sym typeface="+mn-ea"/>
              </a:rPr>
              <a:t>H</a:t>
            </a:r>
            <a:r>
              <a:rPr altLang="en-US" lang="en-US">
                <a:latin typeface="Times New Roman" panose="02020603050405020304" charset="0"/>
                <a:cs typeface="Times New Roman" panose="02020603050405020304" charset="0"/>
                <a:sym typeface="+mn-ea"/>
              </a:rPr>
              <a:t>O</a:t>
            </a:r>
            <a:r>
              <a:rPr altLang="en-US" lang="en-IN">
                <a:latin typeface="Times New Roman" panose="02020603050405020304" charset="0"/>
                <a:cs typeface="Times New Roman" panose="02020603050405020304" charset="0"/>
                <a:sym typeface="+mn-ea"/>
              </a:rPr>
              <a:t>N</a:t>
            </a:r>
            <a:r>
              <a:rPr lang="en-US">
                <a:latin typeface="Times New Roman" panose="02020603050405020304" charset="0"/>
                <a:cs typeface="Times New Roman" panose="02020603050405020304" charset="0"/>
                <a:sym typeface="+mn-ea"/>
              </a:rPr>
              <a:t> algorithm:</a:t>
            </a:r>
            <a:endParaRPr lang="en-US">
              <a:latin typeface="Times New Roman" panose="02020603050405020304" charset="0"/>
              <a:cs typeface="Times New Roman" panose="02020603050405020304" charset="0"/>
            </a:endParaRPr>
          </a:p>
        </p:txBody>
      </p:sp>
      <p:sp>
        <p:nvSpPr>
          <p:cNvPr id="1048614"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615" name="Text Box 7"/>
          <p:cNvSpPr txBox="1"/>
          <p:nvPr/>
        </p:nvSpPr>
        <p:spPr>
          <a:xfrm>
            <a:off x="1524000" y="4267200"/>
            <a:ext cx="5193665" cy="1691640"/>
          </a:xfrm>
          <a:prstGeom prst="rect"/>
          <a:noFill/>
        </p:spPr>
        <p:txBody>
          <a:bodyPr anchor="t"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indent="-285750" marL="285750">
              <a:lnSpc>
                <a:spcPct val="120000"/>
              </a:lnSpc>
              <a:buFont typeface="Arial" panose="020B0604020202020204" pitchFamily="34" charset="0"/>
              <a:buChar char="•"/>
            </a:pPr>
            <a:r>
              <a:rPr lang="en-US">
                <a:latin typeface="Times New Roman" panose="02020603050405020304" charset="0"/>
                <a:cs typeface="Times New Roman" panose="02020603050405020304" charset="0"/>
              </a:rPr>
              <a:t>T</a:t>
            </a:r>
            <a:r>
              <a:rPr lang="en-US">
                <a:latin typeface="Times New Roman" panose="02020603050405020304" charset="0"/>
                <a:cs typeface="Times New Roman" panose="02020603050405020304" charset="0"/>
              </a:rPr>
              <a:t>e</a:t>
            </a:r>
            <a:r>
              <a:rPr lang="en-US">
                <a:latin typeface="Times New Roman" panose="02020603050405020304" charset="0"/>
                <a:cs typeface="Times New Roman" panose="02020603050405020304" charset="0"/>
              </a:rPr>
              <a:t>s</a:t>
            </a:r>
            <a:r>
              <a:rPr lang="en-US">
                <a:latin typeface="Times New Roman" panose="02020603050405020304" charset="0"/>
                <a:cs typeface="Times New Roman" panose="02020603050405020304" charset="0"/>
              </a:rPr>
              <a:t>t</a:t>
            </a:r>
            <a:r>
              <a:rPr lang="en-US">
                <a:latin typeface="Times New Roman" panose="02020603050405020304" charset="0"/>
                <a:cs typeface="Times New Roman" panose="02020603050405020304" charset="0"/>
              </a:rPr>
              <a:t>i</a:t>
            </a:r>
            <a:r>
              <a:rPr lang="en-US">
                <a:latin typeface="Times New Roman" panose="02020603050405020304" charset="0"/>
                <a:cs typeface="Times New Roman" panose="02020603050405020304" charset="0"/>
              </a:rPr>
              <a:t>n</a:t>
            </a:r>
            <a:r>
              <a:rPr lang="en-US">
                <a:latin typeface="Times New Roman" panose="02020603050405020304" charset="0"/>
                <a:cs typeface="Times New Roman" panose="02020603050405020304" charset="0"/>
              </a:rPr>
              <a:t>g</a:t>
            </a:r>
            <a:endParaRPr lang="en-US">
              <a:latin typeface="Times New Roman" panose="02020603050405020304" charset="0"/>
              <a:cs typeface="Times New Roman" panose="02020603050405020304" charset="0"/>
            </a:endParaRPr>
          </a:p>
          <a:p>
            <a:pPr indent="-285750" marL="285750">
              <a:lnSpc>
                <a:spcPct val="120000"/>
              </a:lnSpc>
              <a:buFont typeface="Arial" panose="020B0604020202020204" pitchFamily="34" charset="0"/>
              <a:buChar char="•"/>
            </a:pPr>
            <a:r>
              <a:rPr lang="en-US">
                <a:latin typeface="Times New Roman" panose="02020603050405020304" charset="0"/>
                <a:cs typeface="Times New Roman" panose="02020603050405020304" charset="0"/>
                <a:sym typeface="+mn-ea"/>
              </a:rPr>
              <a:t>Optimization</a:t>
            </a:r>
            <a:endParaRPr lang="en-US">
              <a:latin typeface="Times New Roman" panose="02020603050405020304" charset="0"/>
              <a:cs typeface="Times New Roman" panose="02020603050405020304" charset="0"/>
            </a:endParaRPr>
          </a:p>
          <a:p>
            <a:pPr indent="-285750" marL="285750">
              <a:lnSpc>
                <a:spcPct val="120000"/>
              </a:lnSpc>
              <a:buFont typeface="Arial" panose="020B0604020202020204" pitchFamily="34" charset="0"/>
              <a:buChar char="•"/>
            </a:pPr>
            <a:r>
              <a:rPr lang="en-US">
                <a:latin typeface="Times New Roman" panose="02020603050405020304" charset="0"/>
                <a:cs typeface="Times New Roman" panose="02020603050405020304" charset="0"/>
              </a:rPr>
              <a:t>Integration</a:t>
            </a:r>
            <a:endParaRPr lang="en-US">
              <a:latin typeface="Times New Roman" panose="02020603050405020304" charset="0"/>
              <a:cs typeface="Times New Roman" panose="02020603050405020304" charset="0"/>
            </a:endParaRPr>
          </a:p>
          <a:p>
            <a:pPr indent="-285750" marL="285750">
              <a:lnSpc>
                <a:spcPct val="120000"/>
              </a:lnSpc>
              <a:buFont typeface="Arial" panose="020B0604020202020204" pitchFamily="34" charset="0"/>
              <a:buChar char="•"/>
            </a:pPr>
            <a:r>
              <a:rPr lang="en-US">
                <a:latin typeface="Times New Roman" panose="02020603050405020304" charset="0"/>
                <a:cs typeface="Times New Roman" panose="02020603050405020304" charset="0"/>
              </a:rPr>
              <a:t>M</a:t>
            </a:r>
            <a:r>
              <a:rPr lang="en-US">
                <a:latin typeface="Times New Roman" panose="02020603050405020304" charset="0"/>
                <a:cs typeface="Times New Roman" panose="02020603050405020304" charset="0"/>
              </a:rPr>
              <a:t>a</a:t>
            </a:r>
            <a:r>
              <a:rPr lang="en-US">
                <a:latin typeface="Times New Roman" panose="02020603050405020304" charset="0"/>
                <a:cs typeface="Times New Roman" panose="02020603050405020304" charset="0"/>
              </a:rPr>
              <a:t>i</a:t>
            </a:r>
            <a:r>
              <a:rPr lang="en-US">
                <a:latin typeface="Times New Roman" panose="02020603050405020304" charset="0"/>
                <a:cs typeface="Times New Roman" panose="02020603050405020304" charset="0"/>
              </a:rPr>
              <a:t>n</a:t>
            </a:r>
            <a:r>
              <a:rPr lang="en-US">
                <a:latin typeface="Times New Roman" panose="02020603050405020304" charset="0"/>
                <a:cs typeface="Times New Roman" panose="02020603050405020304" charset="0"/>
              </a:rPr>
              <a:t>t</a:t>
            </a:r>
            <a:r>
              <a:rPr lang="en-US">
                <a:latin typeface="Times New Roman" panose="02020603050405020304" charset="0"/>
                <a:cs typeface="Times New Roman" panose="02020603050405020304" charset="0"/>
              </a:rPr>
              <a:t>e</a:t>
            </a:r>
            <a:r>
              <a:rPr lang="en-US">
                <a:latin typeface="Times New Roman" panose="02020603050405020304" charset="0"/>
                <a:cs typeface="Times New Roman" panose="02020603050405020304" charset="0"/>
              </a:rPr>
              <a:t>n</a:t>
            </a:r>
            <a:r>
              <a:rPr lang="en-US">
                <a:latin typeface="Times New Roman" panose="02020603050405020304" charset="0"/>
                <a:cs typeface="Times New Roman" panose="02020603050405020304" charset="0"/>
              </a:rPr>
              <a:t>a</a:t>
            </a:r>
            <a:r>
              <a:rPr lang="en-US">
                <a:latin typeface="Times New Roman" panose="02020603050405020304" charset="0"/>
                <a:cs typeface="Times New Roman" panose="02020603050405020304" charset="0"/>
              </a:rPr>
              <a:t>n</a:t>
            </a:r>
            <a:r>
              <a:rPr lang="en-US">
                <a:latin typeface="Times New Roman" panose="02020603050405020304" charset="0"/>
                <a:cs typeface="Times New Roman" panose="02020603050405020304" charset="0"/>
              </a:rPr>
              <a:t>c</a:t>
            </a:r>
            <a:r>
              <a:rPr lang="en-US">
                <a:latin typeface="Times New Roman" panose="02020603050405020304" charset="0"/>
                <a:cs typeface="Times New Roman" panose="02020603050405020304" charset="0"/>
              </a:rPr>
              <a:t>e</a:t>
            </a:r>
            <a:endParaRPr lang="en-US">
              <a:latin typeface="Times New Roman" panose="02020603050405020304" charset="0"/>
              <a:cs typeface="Times New Roman" panose="02020603050405020304" charset="0"/>
            </a:endParaRPr>
          </a:p>
          <a:p>
            <a:pPr indent="-285750" marL="285750">
              <a:lnSpc>
                <a:spcPct val="120000"/>
              </a:lnSpc>
              <a:buFont typeface="Arial" panose="020B0604020202020204" pitchFamily="34" charset="0"/>
              <a:buChar char="•"/>
            </a:pPr>
            <a:r>
              <a:rPr lang="en-US">
                <a:latin typeface="Times New Roman" panose="02020603050405020304" charset="0"/>
                <a:cs typeface="Times New Roman" panose="02020603050405020304" charset="0"/>
              </a:rPr>
              <a:t>Performance evaluation</a:t>
            </a:r>
            <a:endParaRPr lang="en-US">
              <a:latin typeface="Times New Roman" panose="02020603050405020304" charset="0"/>
              <a:cs typeface="Times New Roman" panose="02020603050405020304" charset="0"/>
            </a:endParaRPr>
          </a:p>
        </p:txBody>
      </p:sp>
      <p:sp>
        <p:nvSpPr>
          <p:cNvPr id="1048616" name=""/>
          <p:cNvSpPr txBox="1"/>
          <p:nvPr/>
        </p:nvSpPr>
        <p:spPr>
          <a:xfrm>
            <a:off x="1459941" y="2321561"/>
            <a:ext cx="9027084" cy="1107439"/>
          </a:xfrm>
          <a:prstGeom prst="rect"/>
        </p:spPr>
        <p:txBody>
          <a:bodyPr rtlCol="0" wrap="square">
            <a:spAutoFit/>
          </a:bodyPr>
          <a:p>
            <a:r>
              <a:rPr b="1" sz="1400" lang="en-US">
                <a:solidFill>
                  <a:srgbClr val="000000"/>
                </a:solidFill>
              </a:rPr>
              <a:t>A Python programming algorithm is a set of step-by-step instructions written in the Python programming language to solve a specific problem or perform a task. These instructions outline the logic and operations needed to achieve the desired outcome, such as sorting a list, finding the shortest path in a graph, or solving a mathematical equation. Algorithms can range from simple to complex and are fundamental building blocks in computer science and programming.</a:t>
            </a:r>
            <a:endParaRPr b="1" sz="14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17"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618"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619" name="TextBox 4"/>
          <p:cNvSpPr txBox="1"/>
          <p:nvPr/>
        </p:nvSpPr>
        <p:spPr>
          <a:xfrm>
            <a:off x="753918" y="615944"/>
            <a:ext cx="6054090" cy="714375"/>
          </a:xfrm>
          <a:prstGeom prst="rect"/>
        </p:spPr>
        <p:txBody>
          <a:bodyPr anchor="t" bIns="0" lIns="0" rIns="0" rtlCol="0" tIns="0" wrap="square">
            <a:spAutoFit/>
          </a:bodyPr>
          <a:p>
            <a:pPr algn="l">
              <a:lnSpc>
                <a:spcPts val="5575"/>
              </a:lnSpc>
            </a:pPr>
            <a:r>
              <a:rPr sz="3980" lang="en-US" spc="-11">
                <a:solidFill>
                  <a:srgbClr val="1CADE4"/>
                </a:solidFill>
                <a:latin typeface="Montserrat" panose="00000500000000000000"/>
              </a:rPr>
              <a:t>RESULT</a:t>
            </a:r>
            <a:endParaRPr sz="3980" lang="en-US" spc="-11">
              <a:solidFill>
                <a:srgbClr val="1CADE4"/>
              </a:solidFill>
              <a:latin typeface="Montserrat" panose="00000500000000000000"/>
            </a:endParaRPr>
          </a:p>
        </p:txBody>
      </p:sp>
      <p:pic>
        <p:nvPicPr>
          <p:cNvPr id="2097152" name=""/>
          <p:cNvPicPr>
            <a:picLocks/>
          </p:cNvPicPr>
          <p:nvPr/>
        </p:nvPicPr>
        <p:blipFill>
          <a:blip xmlns:r="http://schemas.openxmlformats.org/officeDocument/2006/relationships" r:embed="rId3"/>
          <a:stretch>
            <a:fillRect/>
          </a:stretch>
        </p:blipFill>
        <p:spPr>
          <a:xfrm rot="0">
            <a:off x="1973019" y="1268814"/>
            <a:ext cx="7201743" cy="5092711"/>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20"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621"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622" name="TextBox 4"/>
          <p:cNvSpPr txBox="1"/>
          <p:nvPr/>
        </p:nvSpPr>
        <p:spPr>
          <a:xfrm>
            <a:off x="673100" y="523240"/>
            <a:ext cx="6903085" cy="714375"/>
          </a:xfrm>
          <a:prstGeom prst="rect"/>
        </p:spPr>
        <p:txBody>
          <a:bodyPr anchor="t" bIns="0" lIns="0" rIns="0" rtlCol="0" tIns="0" wrap="square">
            <a:spAutoFit/>
          </a:bodyPr>
          <a:p>
            <a:pPr algn="l">
              <a:lnSpc>
                <a:spcPts val="5575"/>
              </a:lnSpc>
            </a:pPr>
            <a:r>
              <a:rPr sz="3980" lang="en-US" spc="-11">
                <a:solidFill>
                  <a:srgbClr val="1CADE4"/>
                </a:solidFill>
                <a:latin typeface="Montserrat" panose="00000500000000000000"/>
              </a:rPr>
              <a:t>CONCLUSION</a:t>
            </a:r>
            <a:endParaRPr sz="3980" lang="en-US" spc="-11">
              <a:solidFill>
                <a:srgbClr val="1CADE4"/>
              </a:solidFill>
              <a:latin typeface="Montserrat" panose="00000500000000000000"/>
            </a:endParaRPr>
          </a:p>
        </p:txBody>
      </p:sp>
      <p:sp>
        <p:nvSpPr>
          <p:cNvPr id="1048623" name=""/>
          <p:cNvSpPr txBox="1"/>
          <p:nvPr/>
        </p:nvSpPr>
        <p:spPr>
          <a:xfrm>
            <a:off x="874301" y="2335530"/>
            <a:ext cx="10443398" cy="2186940"/>
          </a:xfrm>
          <a:prstGeom prst="rect"/>
        </p:spPr>
        <p:txBody>
          <a:bodyPr rtlCol="0" wrap="square">
            <a:spAutoFit/>
          </a:bodyPr>
          <a:p>
            <a:r>
              <a:rPr b="1" sz="2800" lang="en-US">
                <a:solidFill>
                  <a:srgbClr val="000000"/>
                </a:solidFill>
              </a:rPr>
              <a:t>Understanding materials and their mechanical properties is crucial for engineering and technology. Through this project, we explored different materials and their behaviors under stress. Looking forward, further research will lead to new materials and improved techniques, driving innovation in various industries.</a:t>
            </a:r>
            <a:endParaRPr b="1"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24" name="Freeform 2"/>
          <p:cNvSpPr/>
          <p:nvPr/>
        </p:nvSpPr>
        <p:spPr>
          <a:xfrm>
            <a:off x="384172" y="393697"/>
            <a:ext cx="11423647" cy="222247"/>
          </a:xfrm>
          <a:custGeom>
            <a:avLst/>
            <a:ahLst/>
            <a:rect l="l" t="t" r="r" b="b"/>
            <a:pathLst>
              <a:path w="11423647" h="222247">
                <a:moveTo>
                  <a:pt x="0" y="0"/>
                </a:moveTo>
                <a:lnTo>
                  <a:pt x="11423647" y="0"/>
                </a:lnTo>
                <a:lnTo>
                  <a:pt x="11423647" y="222247"/>
                </a:lnTo>
                <a:lnTo>
                  <a:pt x="0" y="222247"/>
                </a:lnTo>
                <a:lnTo>
                  <a:pt x="0" y="0"/>
                </a:lnTo>
                <a:close/>
              </a:path>
            </a:pathLst>
          </a:custGeom>
          <a:blipFill>
            <a:blip xmlns:r="http://schemas.openxmlformats.org/officeDocument/2006/relationships" r:embed="rId1"/>
            <a:stretch>
              <a:fillRect/>
            </a:stretch>
          </a:blipFill>
        </p:spPr>
      </p:sp>
      <p:sp>
        <p:nvSpPr>
          <p:cNvPr id="1048625" name="Freeform 3"/>
          <p:cNvSpPr/>
          <p:nvPr/>
        </p:nvSpPr>
        <p:spPr>
          <a:xfrm>
            <a:off x="10487025" y="6438900"/>
            <a:ext cx="1123950" cy="361950"/>
          </a:xfrm>
          <a:custGeom>
            <a:avLst/>
            <a:ahLst/>
            <a:rect l="l" t="t" r="r" b="b"/>
            <a:pathLst>
              <a:path w="1123950" h="361950">
                <a:moveTo>
                  <a:pt x="0" y="0"/>
                </a:moveTo>
                <a:lnTo>
                  <a:pt x="1123950" y="0"/>
                </a:lnTo>
                <a:lnTo>
                  <a:pt x="1123950" y="361950"/>
                </a:lnTo>
                <a:lnTo>
                  <a:pt x="0" y="361950"/>
                </a:lnTo>
                <a:lnTo>
                  <a:pt x="0" y="0"/>
                </a:lnTo>
                <a:close/>
              </a:path>
            </a:pathLst>
          </a:custGeom>
          <a:blipFill>
            <a:blip xmlns:r="http://schemas.openxmlformats.org/officeDocument/2006/relationships" r:embed="rId2"/>
            <a:stretch>
              <a:fillRect/>
            </a:stretch>
          </a:blipFill>
        </p:spPr>
      </p:sp>
      <p:sp>
        <p:nvSpPr>
          <p:cNvPr id="1048626" name="TextBox 4"/>
          <p:cNvSpPr txBox="1"/>
          <p:nvPr/>
        </p:nvSpPr>
        <p:spPr>
          <a:xfrm>
            <a:off x="628015" y="772795"/>
            <a:ext cx="7649845" cy="593090"/>
          </a:xfrm>
          <a:prstGeom prst="rect"/>
        </p:spPr>
        <p:txBody>
          <a:bodyPr anchor="t" bIns="0" lIns="0" rIns="0" rtlCol="0" tIns="0" wrap="square">
            <a:spAutoFit/>
          </a:bodyPr>
          <a:p>
            <a:pPr algn="l">
              <a:lnSpc>
                <a:spcPts val="4625"/>
              </a:lnSpc>
            </a:pPr>
            <a:r>
              <a:rPr b="1" sz="3305" lang="en-US" spc="-9">
                <a:solidFill>
                  <a:srgbClr val="1CADE4"/>
                </a:solidFill>
                <a:latin typeface="Montserrat" panose="00000500000000000000"/>
              </a:rPr>
              <a:t>FUTURE SCOPE</a:t>
            </a:r>
            <a:endParaRPr b="1" sz="3305" lang="en-US" spc="-9">
              <a:solidFill>
                <a:srgbClr val="1CADE4"/>
              </a:solidFill>
              <a:latin typeface="Montserrat" panose="00000500000000000000"/>
            </a:endParaRPr>
          </a:p>
        </p:txBody>
      </p:sp>
      <p:sp>
        <p:nvSpPr>
          <p:cNvPr id="1048627" name=""/>
          <p:cNvSpPr txBox="1"/>
          <p:nvPr/>
        </p:nvSpPr>
        <p:spPr>
          <a:xfrm>
            <a:off x="920453" y="1855151"/>
            <a:ext cx="10887365" cy="3863340"/>
          </a:xfrm>
          <a:prstGeom prst="rect"/>
        </p:spPr>
        <p:txBody>
          <a:bodyPr rtlCol="0" wrap="square">
            <a:spAutoFit/>
          </a:bodyPr>
          <a:p>
            <a:r>
              <a:rPr b="1" sz="2800" lang="en-US">
                <a:solidFill>
                  <a:srgbClr val="000000"/>
                </a:solidFill>
              </a:rPr>
              <a:t>Advanced Materials Development: Continued research and innovation will lead to the creation of new materials with enhanced mechanical properties, such as increased strength, durability, and flexibility.
Nanotechnology Integration: Exploration of nanomaterials and nanostructures will enable the development of materials with unique mechanical properties at the nanoscale, paving the way for applications in electronics, healthcare, and energy.</a:t>
            </a:r>
            <a:endParaRPr b="1"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naan mudhalvan.pdf</dc:title>
  <dc:creator>Infinix X6711</dc:creator>
  <cp:lastModifiedBy>warma</cp:lastModifiedBy>
  <dcterms:created xsi:type="dcterms:W3CDTF">2006-08-15T02:00:00Z</dcterms:created>
  <dcterms:modified xsi:type="dcterms:W3CDTF">2024-04-05T10:02:23Z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328302f6b45248198d817710af139f10</vt:lpwstr>
  </property>
  <property fmtid="{D5CDD505-2E9C-101B-9397-08002B2CF9AE}" pid="3" name="KSOProductBuildVer">
    <vt:lpwstr>1033-11.2.0.11225</vt:lpwstr>
  </property>
</Properties>
</file>