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True Typewriter" charset="1" panose="02060704040205020404"/>
      <p:regular r:id="rId14"/>
    </p:embeddedFont>
    <p:embeddedFont>
      <p:font typeface="Open Sans Light" charset="1" panose="020B0306030504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jpe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BE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255858"/>
            <a:ext cx="18288000" cy="12169833"/>
            <a:chOff x="0" y="0"/>
            <a:chExt cx="24384000" cy="162264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0" cy="8113222"/>
            </a:xfrm>
            <a:custGeom>
              <a:avLst/>
              <a:gdLst/>
              <a:ahLst/>
              <a:cxnLst/>
              <a:rect r="r" b="b" t="t" l="l"/>
              <a:pathLst>
                <a:path h="8113222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8113222"/>
                  </a:lnTo>
                  <a:lnTo>
                    <a:pt x="0" y="8113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73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8113222"/>
              <a:ext cx="8128000" cy="8113222"/>
            </a:xfrm>
            <a:custGeom>
              <a:avLst/>
              <a:gdLst/>
              <a:ahLst/>
              <a:cxnLst/>
              <a:rect r="r" b="b" t="t" l="l"/>
              <a:pathLst>
                <a:path h="8113222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8113222"/>
                  </a:lnTo>
                  <a:lnTo>
                    <a:pt x="0" y="8113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73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8128000" y="0"/>
              <a:ext cx="8128000" cy="8113222"/>
            </a:xfrm>
            <a:custGeom>
              <a:avLst/>
              <a:gdLst/>
              <a:ahLst/>
              <a:cxnLst/>
              <a:rect r="r" b="b" t="t" l="l"/>
              <a:pathLst>
                <a:path h="8113222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8113222"/>
                  </a:lnTo>
                  <a:lnTo>
                    <a:pt x="0" y="8113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73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8128000" y="8113222"/>
              <a:ext cx="8128000" cy="8113222"/>
            </a:xfrm>
            <a:custGeom>
              <a:avLst/>
              <a:gdLst/>
              <a:ahLst/>
              <a:cxnLst/>
              <a:rect r="r" b="b" t="t" l="l"/>
              <a:pathLst>
                <a:path h="8113222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8113222"/>
                  </a:lnTo>
                  <a:lnTo>
                    <a:pt x="0" y="8113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73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6256000" y="0"/>
              <a:ext cx="8128000" cy="8113222"/>
            </a:xfrm>
            <a:custGeom>
              <a:avLst/>
              <a:gdLst/>
              <a:ahLst/>
              <a:cxnLst/>
              <a:rect r="r" b="b" t="t" l="l"/>
              <a:pathLst>
                <a:path h="8113222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8113222"/>
                  </a:lnTo>
                  <a:lnTo>
                    <a:pt x="0" y="8113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73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6256000" y="8113222"/>
              <a:ext cx="8128000" cy="8113222"/>
            </a:xfrm>
            <a:custGeom>
              <a:avLst/>
              <a:gdLst/>
              <a:ahLst/>
              <a:cxnLst/>
              <a:rect r="r" b="b" t="t" l="l"/>
              <a:pathLst>
                <a:path h="8113222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8113222"/>
                  </a:lnTo>
                  <a:lnTo>
                    <a:pt x="0" y="8113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73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8946703" y="-148015"/>
            <a:ext cx="10010637" cy="10717295"/>
            <a:chOff x="0" y="0"/>
            <a:chExt cx="5933440" cy="635228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130429" y="-589915"/>
              <a:ext cx="6274054" cy="7025767"/>
            </a:xfrm>
            <a:custGeom>
              <a:avLst/>
              <a:gdLst/>
              <a:ahLst/>
              <a:cxnLst/>
              <a:rect r="r" b="b" t="t" l="l"/>
              <a:pathLst>
                <a:path h="7025767" w="6274054">
                  <a:moveTo>
                    <a:pt x="6045073" y="6923913"/>
                  </a:moveTo>
                  <a:cubicBezTo>
                    <a:pt x="4541393" y="6946011"/>
                    <a:pt x="2941320" y="6924929"/>
                    <a:pt x="1445641" y="6933946"/>
                  </a:cubicBezTo>
                  <a:cubicBezTo>
                    <a:pt x="1132586" y="6926707"/>
                    <a:pt x="794131" y="6947408"/>
                    <a:pt x="467741" y="6934708"/>
                  </a:cubicBezTo>
                  <a:cubicBezTo>
                    <a:pt x="394335" y="6926961"/>
                    <a:pt x="0" y="7025767"/>
                    <a:pt x="252984" y="6679565"/>
                  </a:cubicBezTo>
                  <a:cubicBezTo>
                    <a:pt x="343789" y="6624066"/>
                    <a:pt x="240284" y="6527927"/>
                    <a:pt x="271145" y="6440297"/>
                  </a:cubicBezTo>
                  <a:cubicBezTo>
                    <a:pt x="385064" y="6325997"/>
                    <a:pt x="253365" y="6154420"/>
                    <a:pt x="180086" y="5980684"/>
                  </a:cubicBezTo>
                  <a:cubicBezTo>
                    <a:pt x="173990" y="5836285"/>
                    <a:pt x="293243" y="5720080"/>
                    <a:pt x="219710" y="5566283"/>
                  </a:cubicBezTo>
                  <a:cubicBezTo>
                    <a:pt x="226441" y="5493258"/>
                    <a:pt x="222504" y="5364861"/>
                    <a:pt x="154813" y="5303520"/>
                  </a:cubicBezTo>
                  <a:cubicBezTo>
                    <a:pt x="60960" y="5252847"/>
                    <a:pt x="270002" y="5097907"/>
                    <a:pt x="241554" y="4958969"/>
                  </a:cubicBezTo>
                  <a:cubicBezTo>
                    <a:pt x="249936" y="4830953"/>
                    <a:pt x="239776" y="4682617"/>
                    <a:pt x="214249" y="4531233"/>
                  </a:cubicBezTo>
                  <a:cubicBezTo>
                    <a:pt x="220726" y="4479290"/>
                    <a:pt x="249301" y="4431538"/>
                    <a:pt x="237998" y="4381627"/>
                  </a:cubicBezTo>
                  <a:cubicBezTo>
                    <a:pt x="241808" y="4308856"/>
                    <a:pt x="334137" y="4236085"/>
                    <a:pt x="266065" y="4175125"/>
                  </a:cubicBezTo>
                  <a:cubicBezTo>
                    <a:pt x="254254" y="4164838"/>
                    <a:pt x="267970" y="4147439"/>
                    <a:pt x="282829" y="4128770"/>
                  </a:cubicBezTo>
                  <a:cubicBezTo>
                    <a:pt x="272288" y="4119118"/>
                    <a:pt x="185801" y="3975735"/>
                    <a:pt x="223901" y="3916807"/>
                  </a:cubicBezTo>
                  <a:cubicBezTo>
                    <a:pt x="221742" y="3853180"/>
                    <a:pt x="297942" y="3860546"/>
                    <a:pt x="224155" y="3721735"/>
                  </a:cubicBezTo>
                  <a:cubicBezTo>
                    <a:pt x="175133" y="3708019"/>
                    <a:pt x="331470" y="3537712"/>
                    <a:pt x="398399" y="3410585"/>
                  </a:cubicBezTo>
                  <a:cubicBezTo>
                    <a:pt x="378841" y="3338195"/>
                    <a:pt x="428498" y="3276092"/>
                    <a:pt x="449453" y="3202940"/>
                  </a:cubicBezTo>
                  <a:cubicBezTo>
                    <a:pt x="471805" y="3096514"/>
                    <a:pt x="449199" y="3031236"/>
                    <a:pt x="565150" y="2936113"/>
                  </a:cubicBezTo>
                  <a:cubicBezTo>
                    <a:pt x="599186" y="2862453"/>
                    <a:pt x="512953" y="2778633"/>
                    <a:pt x="556133" y="2666238"/>
                  </a:cubicBezTo>
                  <a:cubicBezTo>
                    <a:pt x="537337" y="2651125"/>
                    <a:pt x="590296" y="2634107"/>
                    <a:pt x="556260" y="2608453"/>
                  </a:cubicBezTo>
                  <a:cubicBezTo>
                    <a:pt x="541147" y="2588133"/>
                    <a:pt x="510794" y="2592324"/>
                    <a:pt x="540258" y="2549906"/>
                  </a:cubicBezTo>
                  <a:cubicBezTo>
                    <a:pt x="529717" y="2532888"/>
                    <a:pt x="574294" y="2410587"/>
                    <a:pt x="550672" y="2322068"/>
                  </a:cubicBezTo>
                  <a:cubicBezTo>
                    <a:pt x="546608" y="2311400"/>
                    <a:pt x="613410" y="2273427"/>
                    <a:pt x="586867" y="2247265"/>
                  </a:cubicBezTo>
                  <a:cubicBezTo>
                    <a:pt x="616839" y="2186432"/>
                    <a:pt x="518795" y="2149983"/>
                    <a:pt x="601853" y="2010791"/>
                  </a:cubicBezTo>
                  <a:cubicBezTo>
                    <a:pt x="553847" y="1976120"/>
                    <a:pt x="571500" y="1934718"/>
                    <a:pt x="567309" y="1894078"/>
                  </a:cubicBezTo>
                  <a:cubicBezTo>
                    <a:pt x="623316" y="1828038"/>
                    <a:pt x="645541" y="1689481"/>
                    <a:pt x="770382" y="1441196"/>
                  </a:cubicBezTo>
                  <a:cubicBezTo>
                    <a:pt x="836422" y="1354836"/>
                    <a:pt x="828294" y="1225042"/>
                    <a:pt x="912749" y="1005078"/>
                  </a:cubicBezTo>
                  <a:cubicBezTo>
                    <a:pt x="886714" y="977011"/>
                    <a:pt x="1022477" y="986790"/>
                    <a:pt x="1114298" y="806831"/>
                  </a:cubicBezTo>
                  <a:cubicBezTo>
                    <a:pt x="1098804" y="738886"/>
                    <a:pt x="1201293" y="676021"/>
                    <a:pt x="1157986" y="599567"/>
                  </a:cubicBezTo>
                  <a:cubicBezTo>
                    <a:pt x="1570228" y="609219"/>
                    <a:pt x="2071116" y="598805"/>
                    <a:pt x="2572766" y="601599"/>
                  </a:cubicBezTo>
                  <a:cubicBezTo>
                    <a:pt x="3586988" y="605282"/>
                    <a:pt x="4528185" y="602742"/>
                    <a:pt x="5528818" y="601853"/>
                  </a:cubicBezTo>
                  <a:cubicBezTo>
                    <a:pt x="6274054" y="693420"/>
                    <a:pt x="6000750" y="0"/>
                    <a:pt x="6063869" y="2884424"/>
                  </a:cubicBezTo>
                  <a:cubicBezTo>
                    <a:pt x="6029833" y="4200398"/>
                    <a:pt x="6083554" y="5679694"/>
                    <a:pt x="6045073" y="6923913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11" id="11"/>
          <p:cNvSpPr txBox="true"/>
          <p:nvPr/>
        </p:nvSpPr>
        <p:spPr>
          <a:xfrm rot="0">
            <a:off x="463576" y="2889575"/>
            <a:ext cx="7635826" cy="3697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98"/>
              </a:lnSpc>
            </a:pPr>
            <a:r>
              <a:rPr lang="en-US" sz="11248" spc="-337">
                <a:solidFill>
                  <a:srgbClr val="000000"/>
                </a:solidFill>
                <a:latin typeface="True Typewriter"/>
                <a:ea typeface="True Typewriter"/>
                <a:cs typeface="True Typewriter"/>
                <a:sym typeface="True Typewriter"/>
              </a:rPr>
              <a:t>HI</a:t>
            </a:r>
          </a:p>
          <a:p>
            <a:pPr algn="l">
              <a:lnSpc>
                <a:spcPts val="8998"/>
              </a:lnSpc>
            </a:pPr>
            <a:r>
              <a:rPr lang="en-US" sz="11248" spc="-337">
                <a:solidFill>
                  <a:srgbClr val="000000"/>
                </a:solidFill>
                <a:latin typeface="True Typewriter"/>
                <a:ea typeface="True Typewriter"/>
                <a:cs typeface="True Typewriter"/>
                <a:sym typeface="True Typewriter"/>
              </a:rPr>
              <a:t>WELCOME TO YOU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30256" y="6587562"/>
            <a:ext cx="10018069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0"/>
              </a:lnSpc>
            </a:pPr>
            <a:r>
              <a:rPr lang="en-US" sz="37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wise and knowledgeable person of the world</a:t>
            </a:r>
          </a:p>
        </p:txBody>
      </p:sp>
      <p:sp>
        <p:nvSpPr>
          <p:cNvPr name="AutoShape 13" id="13"/>
          <p:cNvSpPr/>
          <p:nvPr/>
        </p:nvSpPr>
        <p:spPr>
          <a:xfrm>
            <a:off x="1702116" y="6286735"/>
            <a:ext cx="3767321" cy="0"/>
          </a:xfrm>
          <a:prstGeom prst="line">
            <a:avLst/>
          </a:prstGeom>
          <a:ln cap="flat" w="28575">
            <a:solidFill>
              <a:srgbClr val="000000"/>
            </a:solidFill>
            <a:prstDash val="lgDash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V="true">
            <a:off x="1702070" y="7692440"/>
            <a:ext cx="3767367" cy="12858"/>
          </a:xfrm>
          <a:prstGeom prst="line">
            <a:avLst/>
          </a:prstGeom>
          <a:ln cap="flat" w="28575">
            <a:solidFill>
              <a:srgbClr val="000000"/>
            </a:solidFill>
            <a:prstDash val="lgDash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BE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255858"/>
            <a:ext cx="18288000" cy="12169833"/>
            <a:chOff x="0" y="0"/>
            <a:chExt cx="24384000" cy="162264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0" cy="8113222"/>
            </a:xfrm>
            <a:custGeom>
              <a:avLst/>
              <a:gdLst/>
              <a:ahLst/>
              <a:cxnLst/>
              <a:rect r="r" b="b" t="t" l="l"/>
              <a:pathLst>
                <a:path h="8113222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8113222"/>
                  </a:lnTo>
                  <a:lnTo>
                    <a:pt x="0" y="8113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73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8113222"/>
              <a:ext cx="8128000" cy="8113222"/>
            </a:xfrm>
            <a:custGeom>
              <a:avLst/>
              <a:gdLst/>
              <a:ahLst/>
              <a:cxnLst/>
              <a:rect r="r" b="b" t="t" l="l"/>
              <a:pathLst>
                <a:path h="8113222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8113222"/>
                  </a:lnTo>
                  <a:lnTo>
                    <a:pt x="0" y="8113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73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8128000" y="0"/>
              <a:ext cx="8128000" cy="8113222"/>
            </a:xfrm>
            <a:custGeom>
              <a:avLst/>
              <a:gdLst/>
              <a:ahLst/>
              <a:cxnLst/>
              <a:rect r="r" b="b" t="t" l="l"/>
              <a:pathLst>
                <a:path h="8113222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8113222"/>
                  </a:lnTo>
                  <a:lnTo>
                    <a:pt x="0" y="8113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73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8128000" y="8113222"/>
              <a:ext cx="8128000" cy="8113222"/>
            </a:xfrm>
            <a:custGeom>
              <a:avLst/>
              <a:gdLst/>
              <a:ahLst/>
              <a:cxnLst/>
              <a:rect r="r" b="b" t="t" l="l"/>
              <a:pathLst>
                <a:path h="8113222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8113222"/>
                  </a:lnTo>
                  <a:lnTo>
                    <a:pt x="0" y="8113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73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6256000" y="0"/>
              <a:ext cx="8128000" cy="8113222"/>
            </a:xfrm>
            <a:custGeom>
              <a:avLst/>
              <a:gdLst/>
              <a:ahLst/>
              <a:cxnLst/>
              <a:rect r="r" b="b" t="t" l="l"/>
              <a:pathLst>
                <a:path h="8113222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8113222"/>
                  </a:lnTo>
                  <a:lnTo>
                    <a:pt x="0" y="8113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73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6256000" y="8113222"/>
              <a:ext cx="8128000" cy="8113222"/>
            </a:xfrm>
            <a:custGeom>
              <a:avLst/>
              <a:gdLst/>
              <a:ahLst/>
              <a:cxnLst/>
              <a:rect r="r" b="b" t="t" l="l"/>
              <a:pathLst>
                <a:path h="8113222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8113222"/>
                  </a:lnTo>
                  <a:lnTo>
                    <a:pt x="0" y="8113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73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2491762" y="-196549"/>
            <a:ext cx="16085996" cy="10675854"/>
            <a:chOff x="0" y="0"/>
            <a:chExt cx="6351016" cy="421500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39878" y="-19431"/>
              <a:ext cx="6437884" cy="4257040"/>
            </a:xfrm>
            <a:custGeom>
              <a:avLst/>
              <a:gdLst/>
              <a:ahLst/>
              <a:cxnLst/>
              <a:rect r="r" b="b" t="t" l="l"/>
              <a:pathLst>
                <a:path h="4257040" w="6437884">
                  <a:moveTo>
                    <a:pt x="6341491" y="4226433"/>
                  </a:moveTo>
                  <a:cubicBezTo>
                    <a:pt x="4280281" y="4234307"/>
                    <a:pt x="2233295" y="4225925"/>
                    <a:pt x="93726" y="4234434"/>
                  </a:cubicBezTo>
                  <a:cubicBezTo>
                    <a:pt x="61976" y="4223893"/>
                    <a:pt x="79883" y="4181729"/>
                    <a:pt x="73787" y="4144518"/>
                  </a:cubicBezTo>
                  <a:cubicBezTo>
                    <a:pt x="58674" y="4096766"/>
                    <a:pt x="0" y="4066413"/>
                    <a:pt x="84455" y="3977005"/>
                  </a:cubicBezTo>
                  <a:cubicBezTo>
                    <a:pt x="103759" y="3930650"/>
                    <a:pt x="120269" y="3876040"/>
                    <a:pt x="135001" y="3832352"/>
                  </a:cubicBezTo>
                  <a:cubicBezTo>
                    <a:pt x="199009" y="3782060"/>
                    <a:pt x="241046" y="3726561"/>
                    <a:pt x="303403" y="3660521"/>
                  </a:cubicBezTo>
                  <a:cubicBezTo>
                    <a:pt x="375158" y="3572129"/>
                    <a:pt x="324104" y="3492500"/>
                    <a:pt x="437642" y="3440049"/>
                  </a:cubicBezTo>
                  <a:cubicBezTo>
                    <a:pt x="421513" y="3404235"/>
                    <a:pt x="463931" y="3368803"/>
                    <a:pt x="443357" y="3323336"/>
                  </a:cubicBezTo>
                  <a:cubicBezTo>
                    <a:pt x="448564" y="3239008"/>
                    <a:pt x="446532" y="3244215"/>
                    <a:pt x="542036" y="3139313"/>
                  </a:cubicBezTo>
                  <a:cubicBezTo>
                    <a:pt x="552704" y="3089529"/>
                    <a:pt x="490728" y="3042285"/>
                    <a:pt x="618490" y="2959862"/>
                  </a:cubicBezTo>
                  <a:cubicBezTo>
                    <a:pt x="631444" y="2894965"/>
                    <a:pt x="651891" y="2868041"/>
                    <a:pt x="717296" y="2816606"/>
                  </a:cubicBezTo>
                  <a:cubicBezTo>
                    <a:pt x="760095" y="2811526"/>
                    <a:pt x="705993" y="2703703"/>
                    <a:pt x="768477" y="2618105"/>
                  </a:cubicBezTo>
                  <a:cubicBezTo>
                    <a:pt x="788924" y="2583307"/>
                    <a:pt x="731647" y="2538984"/>
                    <a:pt x="805815" y="2425954"/>
                  </a:cubicBezTo>
                  <a:cubicBezTo>
                    <a:pt x="828167" y="2378202"/>
                    <a:pt x="826262" y="2341753"/>
                    <a:pt x="830199" y="2276602"/>
                  </a:cubicBezTo>
                  <a:cubicBezTo>
                    <a:pt x="892810" y="2216277"/>
                    <a:pt x="930021" y="2166239"/>
                    <a:pt x="939419" y="2060575"/>
                  </a:cubicBezTo>
                  <a:cubicBezTo>
                    <a:pt x="995426" y="1975866"/>
                    <a:pt x="1038860" y="1964182"/>
                    <a:pt x="990346" y="1833245"/>
                  </a:cubicBezTo>
                  <a:cubicBezTo>
                    <a:pt x="1048893" y="1747012"/>
                    <a:pt x="1075944" y="1582674"/>
                    <a:pt x="1133094" y="1484757"/>
                  </a:cubicBezTo>
                  <a:cubicBezTo>
                    <a:pt x="1107313" y="1420749"/>
                    <a:pt x="1137666" y="1331595"/>
                    <a:pt x="1097915" y="1262126"/>
                  </a:cubicBezTo>
                  <a:cubicBezTo>
                    <a:pt x="1152017" y="1137285"/>
                    <a:pt x="1106678" y="1185418"/>
                    <a:pt x="1083310" y="985647"/>
                  </a:cubicBezTo>
                  <a:cubicBezTo>
                    <a:pt x="1082167" y="963549"/>
                    <a:pt x="1056386" y="939292"/>
                    <a:pt x="1024890" y="914908"/>
                  </a:cubicBezTo>
                  <a:cubicBezTo>
                    <a:pt x="1037971" y="909828"/>
                    <a:pt x="1042289" y="837819"/>
                    <a:pt x="997966" y="824738"/>
                  </a:cubicBezTo>
                  <a:cubicBezTo>
                    <a:pt x="889762" y="775462"/>
                    <a:pt x="898525" y="645160"/>
                    <a:pt x="794512" y="570230"/>
                  </a:cubicBezTo>
                  <a:cubicBezTo>
                    <a:pt x="823976" y="457327"/>
                    <a:pt x="732790" y="389001"/>
                    <a:pt x="688467" y="295021"/>
                  </a:cubicBezTo>
                  <a:cubicBezTo>
                    <a:pt x="660527" y="270637"/>
                    <a:pt x="726694" y="269367"/>
                    <a:pt x="731393" y="248666"/>
                  </a:cubicBezTo>
                  <a:cubicBezTo>
                    <a:pt x="734568" y="241046"/>
                    <a:pt x="756920" y="170688"/>
                    <a:pt x="738759" y="154051"/>
                  </a:cubicBezTo>
                  <a:cubicBezTo>
                    <a:pt x="703199" y="134239"/>
                    <a:pt x="730504" y="110744"/>
                    <a:pt x="739902" y="77724"/>
                  </a:cubicBezTo>
                  <a:cubicBezTo>
                    <a:pt x="748411" y="61595"/>
                    <a:pt x="697992" y="2794"/>
                    <a:pt x="775589" y="25781"/>
                  </a:cubicBezTo>
                  <a:cubicBezTo>
                    <a:pt x="2374773" y="16129"/>
                    <a:pt x="3964559" y="29464"/>
                    <a:pt x="5604891" y="21336"/>
                  </a:cubicBezTo>
                  <a:cubicBezTo>
                    <a:pt x="5854573" y="38608"/>
                    <a:pt x="6136005" y="0"/>
                    <a:pt x="6383401" y="33782"/>
                  </a:cubicBezTo>
                  <a:cubicBezTo>
                    <a:pt x="6383909" y="571754"/>
                    <a:pt x="6385306" y="1170305"/>
                    <a:pt x="6384544" y="1710944"/>
                  </a:cubicBezTo>
                  <a:cubicBezTo>
                    <a:pt x="6386703" y="2484501"/>
                    <a:pt x="6379464" y="3261995"/>
                    <a:pt x="6388608" y="4038473"/>
                  </a:cubicBezTo>
                  <a:cubicBezTo>
                    <a:pt x="6357747" y="4044061"/>
                    <a:pt x="6437884" y="4257040"/>
                    <a:pt x="6341491" y="4226433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1494597" y="2409681"/>
            <a:ext cx="6302704" cy="2068535"/>
            <a:chOff x="0" y="0"/>
            <a:chExt cx="8403606" cy="2758046"/>
          </a:xfrm>
        </p:grpSpPr>
        <p:sp>
          <p:nvSpPr>
            <p:cNvPr name="Freeform 12" id="12"/>
            <p:cNvSpPr/>
            <p:nvPr/>
          </p:nvSpPr>
          <p:spPr>
            <a:xfrm flipH="false" flipV="false" rot="-167255">
              <a:off x="52410" y="200405"/>
              <a:ext cx="8298785" cy="2357236"/>
            </a:xfrm>
            <a:custGeom>
              <a:avLst/>
              <a:gdLst/>
              <a:ahLst/>
              <a:cxnLst/>
              <a:rect r="r" b="b" t="t" l="l"/>
              <a:pathLst>
                <a:path h="2357236" w="8298785">
                  <a:moveTo>
                    <a:pt x="0" y="0"/>
                  </a:moveTo>
                  <a:lnTo>
                    <a:pt x="8298785" y="0"/>
                  </a:lnTo>
                  <a:lnTo>
                    <a:pt x="8298785" y="2357236"/>
                  </a:lnTo>
                  <a:lnTo>
                    <a:pt x="0" y="23572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14033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-167255">
              <a:off x="920695" y="482175"/>
              <a:ext cx="6819953" cy="17838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30"/>
                </a:lnSpc>
                <a:spcBef>
                  <a:spcPct val="0"/>
                </a:spcBef>
              </a:pPr>
              <a:r>
                <a:rPr lang="en-US" sz="3398" spc="-101">
                  <a:solidFill>
                    <a:srgbClr val="F8F7F2"/>
                  </a:solidFill>
                  <a:latin typeface="True Typewriter"/>
                  <a:ea typeface="True Typewriter"/>
                  <a:cs typeface="True Typewriter"/>
                  <a:sym typeface="True Typewriter"/>
                </a:rPr>
                <a:t>Show a video that represents or relates to the question you want to answer.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5359" t="0" r="15359" b="0"/>
            <a:stretch>
              <a:fillRect/>
            </a:stretch>
          </p:blipFill>
          <p:spPr>
            <a:xfrm flipH="false" flipV="false">
              <a:off x="0" y="0"/>
              <a:ext cx="24384000" cy="13716000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464819" y="6078487"/>
            <a:ext cx="8617578" cy="1101395"/>
            <a:chOff x="0" y="0"/>
            <a:chExt cx="11490103" cy="146852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895545" cy="1468527"/>
            </a:xfrm>
            <a:custGeom>
              <a:avLst/>
              <a:gdLst/>
              <a:ahLst/>
              <a:cxnLst/>
              <a:rect r="r" b="b" t="t" l="l"/>
              <a:pathLst>
                <a:path h="1468527" w="5895545">
                  <a:moveTo>
                    <a:pt x="0" y="0"/>
                  </a:moveTo>
                  <a:lnTo>
                    <a:pt x="5895545" y="0"/>
                  </a:lnTo>
                  <a:lnTo>
                    <a:pt x="5895545" y="1468527"/>
                  </a:lnTo>
                  <a:lnTo>
                    <a:pt x="0" y="14685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5594558" y="0"/>
              <a:ext cx="5895545" cy="1468527"/>
            </a:xfrm>
            <a:custGeom>
              <a:avLst/>
              <a:gdLst/>
              <a:ahLst/>
              <a:cxnLst/>
              <a:rect r="r" b="b" t="t" l="l"/>
              <a:pathLst>
                <a:path h="1468527" w="5895545">
                  <a:moveTo>
                    <a:pt x="0" y="0"/>
                  </a:moveTo>
                  <a:lnTo>
                    <a:pt x="5895545" y="0"/>
                  </a:lnTo>
                  <a:lnTo>
                    <a:pt x="5895545" y="1468527"/>
                  </a:lnTo>
                  <a:lnTo>
                    <a:pt x="0" y="14685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4663545" y="0"/>
              <a:ext cx="5895545" cy="1468527"/>
            </a:xfrm>
            <a:custGeom>
              <a:avLst/>
              <a:gdLst/>
              <a:ahLst/>
              <a:cxnLst/>
              <a:rect r="r" b="b" t="t" l="l"/>
              <a:pathLst>
                <a:path h="1468527" w="5895545">
                  <a:moveTo>
                    <a:pt x="0" y="0"/>
                  </a:moveTo>
                  <a:lnTo>
                    <a:pt x="5895545" y="0"/>
                  </a:lnTo>
                  <a:lnTo>
                    <a:pt x="5895545" y="1468527"/>
                  </a:lnTo>
                  <a:lnTo>
                    <a:pt x="0" y="14685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593639" y="170611"/>
              <a:ext cx="10524260" cy="10832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3000" spc="-89">
                  <a:solidFill>
                    <a:srgbClr val="F8F7F2"/>
                  </a:solidFill>
                  <a:latin typeface="True Typewriter"/>
                  <a:ea typeface="True Typewriter"/>
                  <a:cs typeface="True Typewriter"/>
                  <a:sym typeface="True Typewriter"/>
                </a:rPr>
                <a:t>This video aims to present your topic and ignite interest among those who watch it.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4962478" y="7570407"/>
            <a:ext cx="4421659" cy="1101395"/>
          </a:xfrm>
          <a:custGeom>
            <a:avLst/>
            <a:gdLst/>
            <a:ahLst/>
            <a:cxnLst/>
            <a:rect r="r" b="b" t="t" l="l"/>
            <a:pathLst>
              <a:path h="1101395" w="4421659">
                <a:moveTo>
                  <a:pt x="0" y="0"/>
                </a:moveTo>
                <a:lnTo>
                  <a:pt x="4421659" y="0"/>
                </a:lnTo>
                <a:lnTo>
                  <a:pt x="4421659" y="1101395"/>
                </a:lnTo>
                <a:lnTo>
                  <a:pt x="0" y="11013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464819" y="7570407"/>
            <a:ext cx="8617578" cy="1451128"/>
            <a:chOff x="0" y="0"/>
            <a:chExt cx="11490103" cy="193483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767596" cy="1934838"/>
            </a:xfrm>
            <a:custGeom>
              <a:avLst/>
              <a:gdLst/>
              <a:ahLst/>
              <a:cxnLst/>
              <a:rect r="r" b="b" t="t" l="l"/>
              <a:pathLst>
                <a:path h="1934838" w="7767596">
                  <a:moveTo>
                    <a:pt x="0" y="0"/>
                  </a:moveTo>
                  <a:lnTo>
                    <a:pt x="7767596" y="0"/>
                  </a:lnTo>
                  <a:lnTo>
                    <a:pt x="7767596" y="1934838"/>
                  </a:lnTo>
                  <a:lnTo>
                    <a:pt x="0" y="1934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3722507" y="0"/>
              <a:ext cx="7767596" cy="1934838"/>
            </a:xfrm>
            <a:custGeom>
              <a:avLst/>
              <a:gdLst/>
              <a:ahLst/>
              <a:cxnLst/>
              <a:rect r="r" b="b" t="t" l="l"/>
              <a:pathLst>
                <a:path h="1934838" w="7767596">
                  <a:moveTo>
                    <a:pt x="0" y="0"/>
                  </a:moveTo>
                  <a:lnTo>
                    <a:pt x="7767596" y="0"/>
                  </a:lnTo>
                  <a:lnTo>
                    <a:pt x="7767596" y="1934838"/>
                  </a:lnTo>
                  <a:lnTo>
                    <a:pt x="0" y="1934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593639" y="170611"/>
              <a:ext cx="10524260" cy="15785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3000" spc="-89">
                  <a:solidFill>
                    <a:srgbClr val="F8F7F2"/>
                  </a:solidFill>
                  <a:latin typeface="True Typewriter"/>
                  <a:ea typeface="True Typewriter"/>
                  <a:cs typeface="True Typewriter"/>
                  <a:sym typeface="True Typewriter"/>
                </a:rPr>
                <a:t>In this section, briefly introduce your topic and present scenarios or questions your project wants answers to.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BE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255858"/>
            <a:ext cx="18288000" cy="12169833"/>
            <a:chOff x="0" y="0"/>
            <a:chExt cx="24384000" cy="162264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0" cy="8113222"/>
            </a:xfrm>
            <a:custGeom>
              <a:avLst/>
              <a:gdLst/>
              <a:ahLst/>
              <a:cxnLst/>
              <a:rect r="r" b="b" t="t" l="l"/>
              <a:pathLst>
                <a:path h="8113222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8113222"/>
                  </a:lnTo>
                  <a:lnTo>
                    <a:pt x="0" y="8113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73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8113222"/>
              <a:ext cx="8128000" cy="8113222"/>
            </a:xfrm>
            <a:custGeom>
              <a:avLst/>
              <a:gdLst/>
              <a:ahLst/>
              <a:cxnLst/>
              <a:rect r="r" b="b" t="t" l="l"/>
              <a:pathLst>
                <a:path h="8113222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8113222"/>
                  </a:lnTo>
                  <a:lnTo>
                    <a:pt x="0" y="8113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73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8128000" y="0"/>
              <a:ext cx="8128000" cy="8113222"/>
            </a:xfrm>
            <a:custGeom>
              <a:avLst/>
              <a:gdLst/>
              <a:ahLst/>
              <a:cxnLst/>
              <a:rect r="r" b="b" t="t" l="l"/>
              <a:pathLst>
                <a:path h="8113222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8113222"/>
                  </a:lnTo>
                  <a:lnTo>
                    <a:pt x="0" y="8113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73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8128000" y="8113222"/>
              <a:ext cx="8128000" cy="8113222"/>
            </a:xfrm>
            <a:custGeom>
              <a:avLst/>
              <a:gdLst/>
              <a:ahLst/>
              <a:cxnLst/>
              <a:rect r="r" b="b" t="t" l="l"/>
              <a:pathLst>
                <a:path h="8113222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8113222"/>
                  </a:lnTo>
                  <a:lnTo>
                    <a:pt x="0" y="8113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73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6256000" y="0"/>
              <a:ext cx="8128000" cy="8113222"/>
            </a:xfrm>
            <a:custGeom>
              <a:avLst/>
              <a:gdLst/>
              <a:ahLst/>
              <a:cxnLst/>
              <a:rect r="r" b="b" t="t" l="l"/>
              <a:pathLst>
                <a:path h="8113222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8113222"/>
                  </a:lnTo>
                  <a:lnTo>
                    <a:pt x="0" y="8113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73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6256000" y="8113222"/>
              <a:ext cx="8128000" cy="8113222"/>
            </a:xfrm>
            <a:custGeom>
              <a:avLst/>
              <a:gdLst/>
              <a:ahLst/>
              <a:cxnLst/>
              <a:rect r="r" b="b" t="t" l="l"/>
              <a:pathLst>
                <a:path h="8113222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8113222"/>
                  </a:lnTo>
                  <a:lnTo>
                    <a:pt x="0" y="8113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73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798663" y="3397799"/>
            <a:ext cx="6589693" cy="4548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7"/>
              </a:lnSpc>
            </a:pPr>
            <a:r>
              <a:rPr lang="en-US" sz="3599" spc="-107">
                <a:solidFill>
                  <a:srgbClr val="000000"/>
                </a:solidFill>
                <a:latin typeface="True Typewriter"/>
                <a:ea typeface="True Typewriter"/>
                <a:cs typeface="True Typewriter"/>
                <a:sym typeface="True Typewriter"/>
              </a:rPr>
              <a:t>Solar winds do not go directly through the ionosphere.</a:t>
            </a:r>
          </a:p>
          <a:p>
            <a:pPr algn="l">
              <a:lnSpc>
                <a:spcPts val="4427"/>
              </a:lnSpc>
            </a:pPr>
          </a:p>
          <a:p>
            <a:pPr algn="l">
              <a:lnSpc>
                <a:spcPts val="4427"/>
              </a:lnSpc>
            </a:pPr>
            <a:r>
              <a:rPr lang="en-US" sz="3599" spc="-107">
                <a:solidFill>
                  <a:srgbClr val="000000"/>
                </a:solidFill>
                <a:latin typeface="True Typewriter"/>
                <a:ea typeface="True Typewriter"/>
                <a:cs typeface="True Typewriter"/>
                <a:sym typeface="True Typewriter"/>
              </a:rPr>
              <a:t>The Earth’s magnetic fields reroute them to the north and south poles. Charged particles from the sun follow these magnetic field lines.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509845" y="1165089"/>
            <a:ext cx="6733950" cy="7737755"/>
            <a:chOff x="0" y="0"/>
            <a:chExt cx="8978600" cy="10317006"/>
          </a:xfrm>
        </p:grpSpPr>
        <p:grpSp>
          <p:nvGrpSpPr>
            <p:cNvPr name="Group 11" id="11"/>
            <p:cNvGrpSpPr/>
            <p:nvPr/>
          </p:nvGrpSpPr>
          <p:grpSpPr>
            <a:xfrm rot="-10800000">
              <a:off x="0" y="599618"/>
              <a:ext cx="8978600" cy="9170967"/>
              <a:chOff x="0" y="0"/>
              <a:chExt cx="2129626" cy="2175254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13970" y="17780"/>
                <a:ext cx="2099146" cy="2135884"/>
              </a:xfrm>
              <a:custGeom>
                <a:avLst/>
                <a:gdLst/>
                <a:ahLst/>
                <a:cxnLst/>
                <a:rect r="r" b="b" t="t" l="l"/>
                <a:pathLst>
                  <a:path h="2135884" w="2099146">
                    <a:moveTo>
                      <a:pt x="2082636" y="2135884"/>
                    </a:moveTo>
                    <a:lnTo>
                      <a:pt x="15240" y="2128264"/>
                    </a:lnTo>
                    <a:lnTo>
                      <a:pt x="0" y="11430"/>
                    </a:lnTo>
                    <a:lnTo>
                      <a:pt x="2099146" y="0"/>
                    </a:lnTo>
                    <a:close/>
                  </a:path>
                </a:pathLst>
              </a:custGeom>
              <a:solidFill>
                <a:srgbClr val="F8F7F2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-2540"/>
                <a:ext cx="2134706" cy="2180334"/>
              </a:xfrm>
              <a:custGeom>
                <a:avLst/>
                <a:gdLst/>
                <a:ahLst/>
                <a:cxnLst/>
                <a:rect r="r" b="b" t="t" l="l"/>
                <a:pathLst>
                  <a:path h="2180334" w="2134706">
                    <a:moveTo>
                      <a:pt x="0" y="15240"/>
                    </a:moveTo>
                    <a:cubicBezTo>
                      <a:pt x="41910" y="19050"/>
                      <a:pt x="93096" y="20320"/>
                      <a:pt x="147553" y="22860"/>
                    </a:cubicBezTo>
                    <a:cubicBezTo>
                      <a:pt x="202011" y="24130"/>
                      <a:pt x="258118" y="30480"/>
                      <a:pt x="314226" y="27940"/>
                    </a:cubicBezTo>
                    <a:cubicBezTo>
                      <a:pt x="340629" y="26670"/>
                      <a:pt x="367033" y="22860"/>
                      <a:pt x="393437" y="20320"/>
                    </a:cubicBezTo>
                    <a:cubicBezTo>
                      <a:pt x="421491" y="17780"/>
                      <a:pt x="449544" y="17780"/>
                      <a:pt x="477598" y="19050"/>
                    </a:cubicBezTo>
                    <a:cubicBezTo>
                      <a:pt x="525455" y="20320"/>
                      <a:pt x="573311" y="20320"/>
                      <a:pt x="619518" y="19050"/>
                    </a:cubicBezTo>
                    <a:cubicBezTo>
                      <a:pt x="738334" y="16510"/>
                      <a:pt x="857150" y="20320"/>
                      <a:pt x="977617" y="17780"/>
                    </a:cubicBezTo>
                    <a:cubicBezTo>
                      <a:pt x="1175644" y="11430"/>
                      <a:pt x="1373671" y="6350"/>
                      <a:pt x="1573348" y="10160"/>
                    </a:cubicBezTo>
                    <a:cubicBezTo>
                      <a:pt x="1685564" y="12700"/>
                      <a:pt x="1799429" y="16510"/>
                      <a:pt x="1911645" y="11430"/>
                    </a:cubicBezTo>
                    <a:cubicBezTo>
                      <a:pt x="1964452" y="8890"/>
                      <a:pt x="2017259" y="1270"/>
                      <a:pt x="2071206" y="3810"/>
                    </a:cubicBezTo>
                    <a:cubicBezTo>
                      <a:pt x="2083906" y="3810"/>
                      <a:pt x="2109306" y="0"/>
                      <a:pt x="2118196" y="10160"/>
                    </a:cubicBezTo>
                    <a:cubicBezTo>
                      <a:pt x="2123276" y="15240"/>
                      <a:pt x="2122006" y="22860"/>
                      <a:pt x="2123276" y="29210"/>
                    </a:cubicBezTo>
                    <a:cubicBezTo>
                      <a:pt x="2124546" y="36830"/>
                      <a:pt x="2125816" y="45720"/>
                      <a:pt x="2128356" y="53340"/>
                    </a:cubicBezTo>
                    <a:cubicBezTo>
                      <a:pt x="2134706" y="91782"/>
                      <a:pt x="2133436" y="138133"/>
                      <a:pt x="2133436" y="184484"/>
                    </a:cubicBezTo>
                    <a:cubicBezTo>
                      <a:pt x="2133436" y="235801"/>
                      <a:pt x="2133436" y="287117"/>
                      <a:pt x="2133436" y="338434"/>
                    </a:cubicBezTo>
                    <a:cubicBezTo>
                      <a:pt x="2133436" y="451000"/>
                      <a:pt x="2132166" y="561911"/>
                      <a:pt x="2129626" y="674477"/>
                    </a:cubicBezTo>
                    <a:cubicBezTo>
                      <a:pt x="2127086" y="770490"/>
                      <a:pt x="2124546" y="864846"/>
                      <a:pt x="2124546" y="960859"/>
                    </a:cubicBezTo>
                    <a:cubicBezTo>
                      <a:pt x="2123276" y="1169437"/>
                      <a:pt x="2122006" y="1379671"/>
                      <a:pt x="2122006" y="1589904"/>
                    </a:cubicBezTo>
                    <a:cubicBezTo>
                      <a:pt x="2120736" y="1758754"/>
                      <a:pt x="2123276" y="1929258"/>
                      <a:pt x="2119466" y="2098107"/>
                    </a:cubicBezTo>
                    <a:cubicBezTo>
                      <a:pt x="2119466" y="2117972"/>
                      <a:pt x="2118196" y="2138424"/>
                      <a:pt x="2116926" y="2153664"/>
                    </a:cubicBezTo>
                    <a:cubicBezTo>
                      <a:pt x="2115656" y="2168904"/>
                      <a:pt x="2110576" y="2180334"/>
                      <a:pt x="2094066" y="2179064"/>
                    </a:cubicBezTo>
                    <a:cubicBezTo>
                      <a:pt x="2072476" y="2176524"/>
                      <a:pt x="2045313" y="2172714"/>
                      <a:pt x="2015609" y="2173984"/>
                    </a:cubicBezTo>
                    <a:cubicBezTo>
                      <a:pt x="1903394" y="2176524"/>
                      <a:pt x="1792828" y="2173984"/>
                      <a:pt x="1680613" y="2171443"/>
                    </a:cubicBezTo>
                    <a:cubicBezTo>
                      <a:pt x="1457833" y="2166364"/>
                      <a:pt x="1235052" y="2171443"/>
                      <a:pt x="1012271" y="2167634"/>
                    </a:cubicBezTo>
                    <a:cubicBezTo>
                      <a:pt x="895105" y="2165093"/>
                      <a:pt x="777939" y="2166364"/>
                      <a:pt x="660773" y="2166364"/>
                    </a:cubicBezTo>
                    <a:cubicBezTo>
                      <a:pt x="629419" y="2166364"/>
                      <a:pt x="599715" y="2165093"/>
                      <a:pt x="568361" y="2165093"/>
                    </a:cubicBezTo>
                    <a:cubicBezTo>
                      <a:pt x="513903" y="2163824"/>
                      <a:pt x="461096" y="2167634"/>
                      <a:pt x="406639" y="2166364"/>
                    </a:cubicBezTo>
                    <a:cubicBezTo>
                      <a:pt x="352181" y="2165093"/>
                      <a:pt x="296073" y="2163824"/>
                      <a:pt x="241616" y="2162554"/>
                    </a:cubicBezTo>
                    <a:cubicBezTo>
                      <a:pt x="185508" y="2161284"/>
                      <a:pt x="94746" y="2161284"/>
                      <a:pt x="41910" y="2158743"/>
                    </a:cubicBezTo>
                    <a:cubicBezTo>
                      <a:pt x="17780" y="2156204"/>
                      <a:pt x="19050" y="2154934"/>
                      <a:pt x="19050" y="2126249"/>
                    </a:cubicBezTo>
                    <a:cubicBezTo>
                      <a:pt x="19050" y="2121283"/>
                      <a:pt x="19050" y="2114661"/>
                      <a:pt x="19050" y="2109695"/>
                    </a:cubicBezTo>
                    <a:cubicBezTo>
                      <a:pt x="19050" y="2083209"/>
                      <a:pt x="19050" y="2058378"/>
                      <a:pt x="19050" y="2031892"/>
                    </a:cubicBezTo>
                    <a:cubicBezTo>
                      <a:pt x="19050" y="1939191"/>
                      <a:pt x="19050" y="1846489"/>
                      <a:pt x="19050" y="1753788"/>
                    </a:cubicBezTo>
                    <a:cubicBezTo>
                      <a:pt x="19050" y="1538588"/>
                      <a:pt x="19050" y="1323388"/>
                      <a:pt x="19050" y="1108188"/>
                    </a:cubicBezTo>
                    <a:cubicBezTo>
                      <a:pt x="19050" y="1053560"/>
                      <a:pt x="19050" y="1000588"/>
                      <a:pt x="17780" y="945960"/>
                    </a:cubicBezTo>
                    <a:cubicBezTo>
                      <a:pt x="12700" y="722483"/>
                      <a:pt x="12700" y="499007"/>
                      <a:pt x="8890" y="277185"/>
                    </a:cubicBezTo>
                    <a:cubicBezTo>
                      <a:pt x="8890" y="229179"/>
                      <a:pt x="7620" y="181173"/>
                      <a:pt x="7620" y="133167"/>
                    </a:cubicBezTo>
                    <a:cubicBezTo>
                      <a:pt x="3810" y="85161"/>
                      <a:pt x="0" y="48260"/>
                      <a:pt x="0" y="15240"/>
                    </a:cubicBezTo>
                    <a:close/>
                    <a:moveTo>
                      <a:pt x="2090256" y="2146043"/>
                    </a:moveTo>
                    <a:cubicBezTo>
                      <a:pt x="2092796" y="2098107"/>
                      <a:pt x="2091526" y="2046790"/>
                      <a:pt x="2092796" y="1993818"/>
                    </a:cubicBezTo>
                    <a:cubicBezTo>
                      <a:pt x="2094066" y="1892840"/>
                      <a:pt x="2094066" y="1790206"/>
                      <a:pt x="2095336" y="1689228"/>
                    </a:cubicBezTo>
                    <a:cubicBezTo>
                      <a:pt x="2096606" y="1469062"/>
                      <a:pt x="2097876" y="1250551"/>
                      <a:pt x="2099146" y="1030385"/>
                    </a:cubicBezTo>
                    <a:cubicBezTo>
                      <a:pt x="2101686" y="755591"/>
                      <a:pt x="2106766" y="482453"/>
                      <a:pt x="2108036" y="207659"/>
                    </a:cubicBezTo>
                    <a:cubicBezTo>
                      <a:pt x="2108036" y="162964"/>
                      <a:pt x="2109306" y="118268"/>
                      <a:pt x="2108036" y="73660"/>
                    </a:cubicBezTo>
                    <a:cubicBezTo>
                      <a:pt x="2108036" y="64770"/>
                      <a:pt x="2106766" y="55880"/>
                      <a:pt x="2104226" y="46990"/>
                    </a:cubicBezTo>
                    <a:cubicBezTo>
                      <a:pt x="2102956" y="43180"/>
                      <a:pt x="2102956" y="39370"/>
                      <a:pt x="2101686" y="35560"/>
                    </a:cubicBezTo>
                    <a:cubicBezTo>
                      <a:pt x="2100416" y="26670"/>
                      <a:pt x="2101686" y="29210"/>
                      <a:pt x="2094066" y="26670"/>
                    </a:cubicBezTo>
                    <a:cubicBezTo>
                      <a:pt x="2080096" y="21590"/>
                      <a:pt x="2053564" y="25400"/>
                      <a:pt x="2035412" y="25400"/>
                    </a:cubicBezTo>
                    <a:cubicBezTo>
                      <a:pt x="1926497" y="31750"/>
                      <a:pt x="1817582" y="35560"/>
                      <a:pt x="1707017" y="31750"/>
                    </a:cubicBezTo>
                    <a:cubicBezTo>
                      <a:pt x="1490837" y="25400"/>
                      <a:pt x="1271357" y="24130"/>
                      <a:pt x="1055177" y="35560"/>
                    </a:cubicBezTo>
                    <a:cubicBezTo>
                      <a:pt x="995769" y="39370"/>
                      <a:pt x="936361" y="40640"/>
                      <a:pt x="876953" y="40640"/>
                    </a:cubicBezTo>
                    <a:cubicBezTo>
                      <a:pt x="825796" y="40640"/>
                      <a:pt x="772989" y="36830"/>
                      <a:pt x="721832" y="38100"/>
                    </a:cubicBezTo>
                    <a:cubicBezTo>
                      <a:pt x="639320" y="40640"/>
                      <a:pt x="558459" y="39370"/>
                      <a:pt x="475948" y="39370"/>
                    </a:cubicBezTo>
                    <a:cubicBezTo>
                      <a:pt x="421491" y="39370"/>
                      <a:pt x="368683" y="48260"/>
                      <a:pt x="314226" y="49530"/>
                    </a:cubicBezTo>
                    <a:cubicBezTo>
                      <a:pt x="263069" y="50800"/>
                      <a:pt x="210262" y="44450"/>
                      <a:pt x="157454" y="41910"/>
                    </a:cubicBezTo>
                    <a:cubicBezTo>
                      <a:pt x="132701" y="40640"/>
                      <a:pt x="106297" y="39370"/>
                      <a:pt x="79894" y="38100"/>
                    </a:cubicBezTo>
                    <a:cubicBezTo>
                      <a:pt x="66692" y="36830"/>
                      <a:pt x="53490" y="36830"/>
                      <a:pt x="43180" y="35560"/>
                    </a:cubicBezTo>
                    <a:cubicBezTo>
                      <a:pt x="38100" y="35560"/>
                      <a:pt x="31750" y="34290"/>
                      <a:pt x="27940" y="35560"/>
                    </a:cubicBezTo>
                    <a:cubicBezTo>
                      <a:pt x="21590" y="38100"/>
                      <a:pt x="22860" y="35560"/>
                      <a:pt x="21590" y="44450"/>
                    </a:cubicBezTo>
                    <a:cubicBezTo>
                      <a:pt x="19050" y="59690"/>
                      <a:pt x="24130" y="78539"/>
                      <a:pt x="24130" y="98404"/>
                    </a:cubicBezTo>
                    <a:cubicBezTo>
                      <a:pt x="25400" y="123234"/>
                      <a:pt x="25400" y="148065"/>
                      <a:pt x="25400" y="172896"/>
                    </a:cubicBezTo>
                    <a:cubicBezTo>
                      <a:pt x="25400" y="275530"/>
                      <a:pt x="21590" y="376508"/>
                      <a:pt x="25400" y="479142"/>
                    </a:cubicBezTo>
                    <a:cubicBezTo>
                      <a:pt x="30480" y="601640"/>
                      <a:pt x="30480" y="724139"/>
                      <a:pt x="30480" y="846637"/>
                    </a:cubicBezTo>
                    <a:cubicBezTo>
                      <a:pt x="31750" y="1045283"/>
                      <a:pt x="31750" y="1243929"/>
                      <a:pt x="31750" y="1442575"/>
                    </a:cubicBezTo>
                    <a:cubicBezTo>
                      <a:pt x="31750" y="1637911"/>
                      <a:pt x="31750" y="1833246"/>
                      <a:pt x="33020" y="2028581"/>
                    </a:cubicBezTo>
                    <a:cubicBezTo>
                      <a:pt x="33020" y="2046790"/>
                      <a:pt x="33020" y="2066655"/>
                      <a:pt x="33020" y="2084864"/>
                    </a:cubicBezTo>
                    <a:cubicBezTo>
                      <a:pt x="33020" y="2101418"/>
                      <a:pt x="33020" y="2119627"/>
                      <a:pt x="39370" y="2138424"/>
                    </a:cubicBezTo>
                    <a:cubicBezTo>
                      <a:pt x="45720" y="2142234"/>
                      <a:pt x="68342" y="2142234"/>
                      <a:pt x="78244" y="2143504"/>
                    </a:cubicBezTo>
                    <a:cubicBezTo>
                      <a:pt x="94746" y="2144774"/>
                      <a:pt x="109598" y="2144774"/>
                      <a:pt x="124450" y="2144774"/>
                    </a:cubicBezTo>
                    <a:cubicBezTo>
                      <a:pt x="175607" y="2142234"/>
                      <a:pt x="225114" y="2143504"/>
                      <a:pt x="276271" y="2144774"/>
                    </a:cubicBezTo>
                    <a:cubicBezTo>
                      <a:pt x="301024" y="2144774"/>
                      <a:pt x="327428" y="2144774"/>
                      <a:pt x="352181" y="2146043"/>
                    </a:cubicBezTo>
                    <a:cubicBezTo>
                      <a:pt x="378585" y="2147314"/>
                      <a:pt x="406639" y="2152393"/>
                      <a:pt x="433042" y="2148584"/>
                    </a:cubicBezTo>
                    <a:cubicBezTo>
                      <a:pt x="482549" y="2142234"/>
                      <a:pt x="535356" y="2146043"/>
                      <a:pt x="584863" y="2146043"/>
                    </a:cubicBezTo>
                    <a:cubicBezTo>
                      <a:pt x="617867" y="2146043"/>
                      <a:pt x="650872" y="2149854"/>
                      <a:pt x="683876" y="2149854"/>
                    </a:cubicBezTo>
                    <a:cubicBezTo>
                      <a:pt x="711930" y="2149854"/>
                      <a:pt x="741634" y="2149854"/>
                      <a:pt x="769688" y="2148584"/>
                    </a:cubicBezTo>
                    <a:cubicBezTo>
                      <a:pt x="903357" y="2147314"/>
                      <a:pt x="1035375" y="2146043"/>
                      <a:pt x="1167393" y="2148584"/>
                    </a:cubicBezTo>
                    <a:cubicBezTo>
                      <a:pt x="1220200" y="2149854"/>
                      <a:pt x="1273007" y="2147314"/>
                      <a:pt x="1325815" y="2147314"/>
                    </a:cubicBezTo>
                    <a:cubicBezTo>
                      <a:pt x="1376971" y="2146043"/>
                      <a:pt x="1428128" y="2142234"/>
                      <a:pt x="1479285" y="2146043"/>
                    </a:cubicBezTo>
                    <a:cubicBezTo>
                      <a:pt x="1530442" y="2149854"/>
                      <a:pt x="1583250" y="2147314"/>
                      <a:pt x="1634407" y="2151124"/>
                    </a:cubicBezTo>
                    <a:cubicBezTo>
                      <a:pt x="1687214" y="2154934"/>
                      <a:pt x="1740021" y="2149854"/>
                      <a:pt x="1792828" y="2149854"/>
                    </a:cubicBezTo>
                    <a:cubicBezTo>
                      <a:pt x="1843986" y="2149854"/>
                      <a:pt x="1896793" y="2149854"/>
                      <a:pt x="1947950" y="2151124"/>
                    </a:cubicBezTo>
                    <a:cubicBezTo>
                      <a:pt x="1999107" y="2148584"/>
                      <a:pt x="2046963" y="2146043"/>
                      <a:pt x="2090256" y="2146043"/>
                    </a:cubicBezTo>
                    <a:close/>
                  </a:path>
                </a:pathLst>
              </a:custGeom>
              <a:solidFill>
                <a:srgbClr val="F8F7F2"/>
              </a:solidFill>
            </p:spPr>
          </p:sp>
        </p:grpSp>
        <p:grpSp>
          <p:nvGrpSpPr>
            <p:cNvPr name="Group 14" id="14"/>
            <p:cNvGrpSpPr>
              <a:grpSpLocks noChangeAspect="true"/>
            </p:cNvGrpSpPr>
            <p:nvPr/>
          </p:nvGrpSpPr>
          <p:grpSpPr>
            <a:xfrm rot="0">
              <a:off x="505611" y="1102122"/>
              <a:ext cx="7998197" cy="8115160"/>
              <a:chOff x="0" y="0"/>
              <a:chExt cx="2952750" cy="299593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-2540" y="-5080"/>
                <a:ext cx="2962910" cy="3004820"/>
              </a:xfrm>
              <a:custGeom>
                <a:avLst/>
                <a:gdLst/>
                <a:ahLst/>
                <a:cxnLst/>
                <a:rect r="r" b="b" t="t" l="l"/>
                <a:pathLst>
                  <a:path h="3004820" w="2962910">
                    <a:moveTo>
                      <a:pt x="2936240" y="16510"/>
                    </a:moveTo>
                    <a:lnTo>
                      <a:pt x="2926080" y="16510"/>
                    </a:lnTo>
                    <a:cubicBezTo>
                      <a:pt x="2684780" y="16510"/>
                      <a:pt x="2443480" y="19050"/>
                      <a:pt x="2203450" y="21590"/>
                    </a:cubicBezTo>
                    <a:cubicBezTo>
                      <a:pt x="1775460" y="26670"/>
                      <a:pt x="1346200" y="34290"/>
                      <a:pt x="918210" y="35560"/>
                    </a:cubicBezTo>
                    <a:cubicBezTo>
                      <a:pt x="751840" y="35560"/>
                      <a:pt x="585470" y="26670"/>
                      <a:pt x="419100" y="16510"/>
                    </a:cubicBezTo>
                    <a:cubicBezTo>
                      <a:pt x="281940" y="7620"/>
                      <a:pt x="142240" y="0"/>
                      <a:pt x="5080" y="10160"/>
                    </a:cubicBezTo>
                    <a:cubicBezTo>
                      <a:pt x="6350" y="210820"/>
                      <a:pt x="7620" y="411480"/>
                      <a:pt x="10160" y="610870"/>
                    </a:cubicBezTo>
                    <a:cubicBezTo>
                      <a:pt x="13970" y="1056640"/>
                      <a:pt x="20320" y="1502410"/>
                      <a:pt x="16510" y="1948180"/>
                    </a:cubicBezTo>
                    <a:cubicBezTo>
                      <a:pt x="15240" y="2169160"/>
                      <a:pt x="6350" y="2390140"/>
                      <a:pt x="2540" y="2611120"/>
                    </a:cubicBezTo>
                    <a:cubicBezTo>
                      <a:pt x="0" y="2730500"/>
                      <a:pt x="10160" y="2849880"/>
                      <a:pt x="17780" y="2967990"/>
                    </a:cubicBezTo>
                    <a:cubicBezTo>
                      <a:pt x="77470" y="2962910"/>
                      <a:pt x="138430" y="2966720"/>
                      <a:pt x="196850" y="2971800"/>
                    </a:cubicBezTo>
                    <a:cubicBezTo>
                      <a:pt x="287020" y="2979420"/>
                      <a:pt x="375920" y="2988310"/>
                      <a:pt x="466090" y="2992120"/>
                    </a:cubicBezTo>
                    <a:cubicBezTo>
                      <a:pt x="882650" y="3004820"/>
                      <a:pt x="1300480" y="2997200"/>
                      <a:pt x="1717040" y="2987040"/>
                    </a:cubicBezTo>
                    <a:cubicBezTo>
                      <a:pt x="2127250" y="2975610"/>
                      <a:pt x="2538730" y="2962910"/>
                      <a:pt x="2950210" y="2961640"/>
                    </a:cubicBezTo>
                    <a:cubicBezTo>
                      <a:pt x="2942590" y="2794000"/>
                      <a:pt x="2933700" y="2626360"/>
                      <a:pt x="2928620" y="2457450"/>
                    </a:cubicBezTo>
                    <a:cubicBezTo>
                      <a:pt x="2915920" y="2034540"/>
                      <a:pt x="2933700" y="1612900"/>
                      <a:pt x="2945130" y="1189990"/>
                    </a:cubicBezTo>
                    <a:cubicBezTo>
                      <a:pt x="2956560" y="800100"/>
                      <a:pt x="2962910" y="407670"/>
                      <a:pt x="2936240" y="1651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-19528" t="0" r="-58323" b="0"/>
                </a:stretch>
              </a:blipFill>
            </p:spPr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2934552" y="0"/>
              <a:ext cx="3140316" cy="782224"/>
            </a:xfrm>
            <a:custGeom>
              <a:avLst/>
              <a:gdLst/>
              <a:ahLst/>
              <a:cxnLst/>
              <a:rect r="r" b="b" t="t" l="l"/>
              <a:pathLst>
                <a:path h="782224" w="3140316">
                  <a:moveTo>
                    <a:pt x="0" y="0"/>
                  </a:moveTo>
                  <a:lnTo>
                    <a:pt x="3140316" y="0"/>
                  </a:lnTo>
                  <a:lnTo>
                    <a:pt x="3140316" y="782224"/>
                  </a:lnTo>
                  <a:lnTo>
                    <a:pt x="0" y="7822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934552" y="9534782"/>
              <a:ext cx="3140316" cy="782224"/>
            </a:xfrm>
            <a:custGeom>
              <a:avLst/>
              <a:gdLst/>
              <a:ahLst/>
              <a:cxnLst/>
              <a:rect r="r" b="b" t="t" l="l"/>
              <a:pathLst>
                <a:path h="782224" w="3140316">
                  <a:moveTo>
                    <a:pt x="0" y="0"/>
                  </a:moveTo>
                  <a:lnTo>
                    <a:pt x="3140316" y="0"/>
                  </a:lnTo>
                  <a:lnTo>
                    <a:pt x="3140316" y="782224"/>
                  </a:lnTo>
                  <a:lnTo>
                    <a:pt x="0" y="7822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BE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255858"/>
            <a:ext cx="18288000" cy="12169833"/>
            <a:chOff x="0" y="0"/>
            <a:chExt cx="24384000" cy="162264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0" cy="8113222"/>
            </a:xfrm>
            <a:custGeom>
              <a:avLst/>
              <a:gdLst/>
              <a:ahLst/>
              <a:cxnLst/>
              <a:rect r="r" b="b" t="t" l="l"/>
              <a:pathLst>
                <a:path h="8113222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8113222"/>
                  </a:lnTo>
                  <a:lnTo>
                    <a:pt x="0" y="8113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73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8113222"/>
              <a:ext cx="8128000" cy="8113222"/>
            </a:xfrm>
            <a:custGeom>
              <a:avLst/>
              <a:gdLst/>
              <a:ahLst/>
              <a:cxnLst/>
              <a:rect r="r" b="b" t="t" l="l"/>
              <a:pathLst>
                <a:path h="8113222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8113222"/>
                  </a:lnTo>
                  <a:lnTo>
                    <a:pt x="0" y="8113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73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8128000" y="0"/>
              <a:ext cx="8128000" cy="8113222"/>
            </a:xfrm>
            <a:custGeom>
              <a:avLst/>
              <a:gdLst/>
              <a:ahLst/>
              <a:cxnLst/>
              <a:rect r="r" b="b" t="t" l="l"/>
              <a:pathLst>
                <a:path h="8113222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8113222"/>
                  </a:lnTo>
                  <a:lnTo>
                    <a:pt x="0" y="8113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73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8128000" y="8113222"/>
              <a:ext cx="8128000" cy="8113222"/>
            </a:xfrm>
            <a:custGeom>
              <a:avLst/>
              <a:gdLst/>
              <a:ahLst/>
              <a:cxnLst/>
              <a:rect r="r" b="b" t="t" l="l"/>
              <a:pathLst>
                <a:path h="8113222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8113222"/>
                  </a:lnTo>
                  <a:lnTo>
                    <a:pt x="0" y="8113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73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6256000" y="0"/>
              <a:ext cx="8128000" cy="8113222"/>
            </a:xfrm>
            <a:custGeom>
              <a:avLst/>
              <a:gdLst/>
              <a:ahLst/>
              <a:cxnLst/>
              <a:rect r="r" b="b" t="t" l="l"/>
              <a:pathLst>
                <a:path h="8113222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8113222"/>
                  </a:lnTo>
                  <a:lnTo>
                    <a:pt x="0" y="8113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73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786585" y="1657676"/>
            <a:ext cx="12714829" cy="6971648"/>
            <a:chOff x="0" y="0"/>
            <a:chExt cx="16953106" cy="9295530"/>
          </a:xfrm>
        </p:grpSpPr>
        <p:grpSp>
          <p:nvGrpSpPr>
            <p:cNvPr name="Group 9" id="9"/>
            <p:cNvGrpSpPr/>
            <p:nvPr/>
          </p:nvGrpSpPr>
          <p:grpSpPr>
            <a:xfrm rot="-10800000">
              <a:off x="0" y="437068"/>
              <a:ext cx="16953106" cy="8858462"/>
              <a:chOff x="0" y="0"/>
              <a:chExt cx="5159982" cy="2696232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13970" y="17780"/>
                <a:ext cx="5129502" cy="2656862"/>
              </a:xfrm>
              <a:custGeom>
                <a:avLst/>
                <a:gdLst/>
                <a:ahLst/>
                <a:cxnLst/>
                <a:rect r="r" b="b" t="t" l="l"/>
                <a:pathLst>
                  <a:path h="2656862" w="5129502">
                    <a:moveTo>
                      <a:pt x="5112992" y="2656862"/>
                    </a:moveTo>
                    <a:lnTo>
                      <a:pt x="15240" y="2649242"/>
                    </a:lnTo>
                    <a:lnTo>
                      <a:pt x="0" y="11430"/>
                    </a:lnTo>
                    <a:lnTo>
                      <a:pt x="5129502" y="0"/>
                    </a:lnTo>
                    <a:close/>
                  </a:path>
                </a:pathLst>
              </a:custGeom>
              <a:solidFill>
                <a:srgbClr val="F8F7F2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-2540"/>
                <a:ext cx="5165062" cy="2701312"/>
              </a:xfrm>
              <a:custGeom>
                <a:avLst/>
                <a:gdLst/>
                <a:ahLst/>
                <a:cxnLst/>
                <a:rect r="r" b="b" t="t" l="l"/>
                <a:pathLst>
                  <a:path h="2701312" w="5165062">
                    <a:moveTo>
                      <a:pt x="0" y="15240"/>
                    </a:moveTo>
                    <a:cubicBezTo>
                      <a:pt x="41910" y="19050"/>
                      <a:pt x="153588" y="20320"/>
                      <a:pt x="289877" y="22860"/>
                    </a:cubicBezTo>
                    <a:cubicBezTo>
                      <a:pt x="426165" y="24130"/>
                      <a:pt x="566584" y="30480"/>
                      <a:pt x="707002" y="27940"/>
                    </a:cubicBezTo>
                    <a:cubicBezTo>
                      <a:pt x="773081" y="26670"/>
                      <a:pt x="839161" y="22860"/>
                      <a:pt x="905240" y="20320"/>
                    </a:cubicBezTo>
                    <a:cubicBezTo>
                      <a:pt x="975449" y="17780"/>
                      <a:pt x="1045658" y="17780"/>
                      <a:pt x="1115867" y="19050"/>
                    </a:cubicBezTo>
                    <a:cubicBezTo>
                      <a:pt x="1235636" y="20320"/>
                      <a:pt x="1355405" y="20320"/>
                      <a:pt x="1471043" y="19050"/>
                    </a:cubicBezTo>
                    <a:cubicBezTo>
                      <a:pt x="1768400" y="16510"/>
                      <a:pt x="2065756" y="20320"/>
                      <a:pt x="2367243" y="17780"/>
                    </a:cubicBezTo>
                    <a:cubicBezTo>
                      <a:pt x="2862837" y="11430"/>
                      <a:pt x="3358432" y="6350"/>
                      <a:pt x="3858156" y="10160"/>
                    </a:cubicBezTo>
                    <a:cubicBezTo>
                      <a:pt x="4138992" y="12700"/>
                      <a:pt x="4423959" y="16510"/>
                      <a:pt x="4704796" y="11430"/>
                    </a:cubicBezTo>
                    <a:cubicBezTo>
                      <a:pt x="4836954" y="8890"/>
                      <a:pt x="4969113" y="1270"/>
                      <a:pt x="5101562" y="3810"/>
                    </a:cubicBezTo>
                    <a:cubicBezTo>
                      <a:pt x="5114262" y="3810"/>
                      <a:pt x="5139662" y="0"/>
                      <a:pt x="5148552" y="10160"/>
                    </a:cubicBezTo>
                    <a:cubicBezTo>
                      <a:pt x="5153632" y="15240"/>
                      <a:pt x="5152362" y="22860"/>
                      <a:pt x="5153632" y="29210"/>
                    </a:cubicBezTo>
                    <a:cubicBezTo>
                      <a:pt x="5154902" y="36830"/>
                      <a:pt x="5156172" y="45720"/>
                      <a:pt x="5158712" y="53340"/>
                    </a:cubicBezTo>
                    <a:cubicBezTo>
                      <a:pt x="5165062" y="96291"/>
                      <a:pt x="5163792" y="154358"/>
                      <a:pt x="5163792" y="212426"/>
                    </a:cubicBezTo>
                    <a:cubicBezTo>
                      <a:pt x="5163792" y="276715"/>
                      <a:pt x="5163792" y="341004"/>
                      <a:pt x="5163792" y="405293"/>
                    </a:cubicBezTo>
                    <a:cubicBezTo>
                      <a:pt x="5163792" y="546314"/>
                      <a:pt x="5162522" y="685261"/>
                      <a:pt x="5159982" y="826282"/>
                    </a:cubicBezTo>
                    <a:cubicBezTo>
                      <a:pt x="5157442" y="946565"/>
                      <a:pt x="5154902" y="1064774"/>
                      <a:pt x="5154902" y="1185056"/>
                    </a:cubicBezTo>
                    <a:cubicBezTo>
                      <a:pt x="5153632" y="1446360"/>
                      <a:pt x="5152362" y="1709738"/>
                      <a:pt x="5152362" y="1973116"/>
                    </a:cubicBezTo>
                    <a:cubicBezTo>
                      <a:pt x="5151092" y="2184647"/>
                      <a:pt x="5153632" y="2398253"/>
                      <a:pt x="5149822" y="2609785"/>
                    </a:cubicBezTo>
                    <a:cubicBezTo>
                      <a:pt x="5149822" y="2634671"/>
                      <a:pt x="5148552" y="2659402"/>
                      <a:pt x="5147282" y="2674642"/>
                    </a:cubicBezTo>
                    <a:cubicBezTo>
                      <a:pt x="5146012" y="2689882"/>
                      <a:pt x="5140932" y="2701312"/>
                      <a:pt x="5124422" y="2700042"/>
                    </a:cubicBezTo>
                    <a:cubicBezTo>
                      <a:pt x="5102832" y="2697502"/>
                      <a:pt x="5039322" y="2693692"/>
                      <a:pt x="4964983" y="2694962"/>
                    </a:cubicBezTo>
                    <a:cubicBezTo>
                      <a:pt x="4684146" y="2697502"/>
                      <a:pt x="4407440" y="2694962"/>
                      <a:pt x="4126603" y="2692422"/>
                    </a:cubicBezTo>
                    <a:cubicBezTo>
                      <a:pt x="3569059" y="2687342"/>
                      <a:pt x="3011516" y="2692422"/>
                      <a:pt x="2453972" y="2688612"/>
                    </a:cubicBezTo>
                    <a:cubicBezTo>
                      <a:pt x="2160745" y="2686072"/>
                      <a:pt x="1867519" y="2687342"/>
                      <a:pt x="1574292" y="2687342"/>
                    </a:cubicBezTo>
                    <a:cubicBezTo>
                      <a:pt x="1495823" y="2687342"/>
                      <a:pt x="1421484" y="2686072"/>
                      <a:pt x="1343015" y="2686072"/>
                    </a:cubicBezTo>
                    <a:cubicBezTo>
                      <a:pt x="1206726" y="2684802"/>
                      <a:pt x="1074568" y="2688612"/>
                      <a:pt x="938279" y="2687342"/>
                    </a:cubicBezTo>
                    <a:cubicBezTo>
                      <a:pt x="801991" y="2686072"/>
                      <a:pt x="661573" y="2684802"/>
                      <a:pt x="525284" y="2683532"/>
                    </a:cubicBezTo>
                    <a:cubicBezTo>
                      <a:pt x="384866" y="2682262"/>
                      <a:pt x="157718" y="2682262"/>
                      <a:pt x="41910" y="2679722"/>
                    </a:cubicBezTo>
                    <a:cubicBezTo>
                      <a:pt x="17780" y="2677182"/>
                      <a:pt x="19050" y="2675912"/>
                      <a:pt x="19050" y="2645040"/>
                    </a:cubicBezTo>
                    <a:cubicBezTo>
                      <a:pt x="19050" y="2638818"/>
                      <a:pt x="19050" y="2630523"/>
                      <a:pt x="19050" y="2624301"/>
                    </a:cubicBezTo>
                    <a:cubicBezTo>
                      <a:pt x="19050" y="2591120"/>
                      <a:pt x="19050" y="2560012"/>
                      <a:pt x="19050" y="2526831"/>
                    </a:cubicBezTo>
                    <a:cubicBezTo>
                      <a:pt x="19050" y="2410696"/>
                      <a:pt x="19050" y="2294561"/>
                      <a:pt x="19050" y="2178426"/>
                    </a:cubicBezTo>
                    <a:cubicBezTo>
                      <a:pt x="19050" y="1908827"/>
                      <a:pt x="19050" y="1639228"/>
                      <a:pt x="19050" y="1369628"/>
                    </a:cubicBezTo>
                    <a:cubicBezTo>
                      <a:pt x="19050" y="1301192"/>
                      <a:pt x="19050" y="1234829"/>
                      <a:pt x="17780" y="1166392"/>
                    </a:cubicBezTo>
                    <a:cubicBezTo>
                      <a:pt x="12700" y="886424"/>
                      <a:pt x="12700" y="606455"/>
                      <a:pt x="8890" y="328561"/>
                    </a:cubicBezTo>
                    <a:cubicBezTo>
                      <a:pt x="8890" y="268419"/>
                      <a:pt x="7620" y="208278"/>
                      <a:pt x="7620" y="148137"/>
                    </a:cubicBezTo>
                    <a:cubicBezTo>
                      <a:pt x="3810" y="87995"/>
                      <a:pt x="0" y="48260"/>
                      <a:pt x="0" y="15240"/>
                    </a:cubicBezTo>
                    <a:close/>
                    <a:moveTo>
                      <a:pt x="5120612" y="2667022"/>
                    </a:moveTo>
                    <a:cubicBezTo>
                      <a:pt x="5123152" y="2609785"/>
                      <a:pt x="5121882" y="2545496"/>
                      <a:pt x="5123152" y="2479133"/>
                    </a:cubicBezTo>
                    <a:cubicBezTo>
                      <a:pt x="5124422" y="2352628"/>
                      <a:pt x="5124422" y="2224050"/>
                      <a:pt x="5125692" y="2097546"/>
                    </a:cubicBezTo>
                    <a:cubicBezTo>
                      <a:pt x="5126962" y="1821725"/>
                      <a:pt x="5128232" y="1547979"/>
                      <a:pt x="5129502" y="1272158"/>
                    </a:cubicBezTo>
                    <a:cubicBezTo>
                      <a:pt x="5132042" y="927900"/>
                      <a:pt x="5137122" y="585717"/>
                      <a:pt x="5138392" y="241459"/>
                    </a:cubicBezTo>
                    <a:cubicBezTo>
                      <a:pt x="5138392" y="185466"/>
                      <a:pt x="5139662" y="129472"/>
                      <a:pt x="5138392" y="73660"/>
                    </a:cubicBezTo>
                    <a:cubicBezTo>
                      <a:pt x="5138392" y="64770"/>
                      <a:pt x="5137122" y="55880"/>
                      <a:pt x="5134582" y="46990"/>
                    </a:cubicBezTo>
                    <a:cubicBezTo>
                      <a:pt x="5133312" y="43180"/>
                      <a:pt x="5133312" y="39370"/>
                      <a:pt x="5132042" y="35560"/>
                    </a:cubicBezTo>
                    <a:cubicBezTo>
                      <a:pt x="5130772" y="26670"/>
                      <a:pt x="5132042" y="29210"/>
                      <a:pt x="5124422" y="26670"/>
                    </a:cubicBezTo>
                    <a:cubicBezTo>
                      <a:pt x="5110452" y="21590"/>
                      <a:pt x="5059972" y="25400"/>
                      <a:pt x="5014543" y="25400"/>
                    </a:cubicBezTo>
                    <a:cubicBezTo>
                      <a:pt x="4741966" y="31750"/>
                      <a:pt x="4469389" y="35560"/>
                      <a:pt x="4192682" y="31750"/>
                    </a:cubicBezTo>
                    <a:cubicBezTo>
                      <a:pt x="3651658" y="25400"/>
                      <a:pt x="3102374" y="24130"/>
                      <a:pt x="2561351" y="35560"/>
                    </a:cubicBezTo>
                    <a:cubicBezTo>
                      <a:pt x="2412672" y="39370"/>
                      <a:pt x="2263994" y="40640"/>
                      <a:pt x="2115316" y="40640"/>
                    </a:cubicBezTo>
                    <a:cubicBezTo>
                      <a:pt x="1987287" y="40640"/>
                      <a:pt x="1855129" y="36830"/>
                      <a:pt x="1727100" y="38100"/>
                    </a:cubicBezTo>
                    <a:cubicBezTo>
                      <a:pt x="1520603" y="40640"/>
                      <a:pt x="1318235" y="39370"/>
                      <a:pt x="1111737" y="39370"/>
                    </a:cubicBezTo>
                    <a:cubicBezTo>
                      <a:pt x="975449" y="39370"/>
                      <a:pt x="843290" y="48260"/>
                      <a:pt x="707002" y="49530"/>
                    </a:cubicBezTo>
                    <a:cubicBezTo>
                      <a:pt x="578973" y="50800"/>
                      <a:pt x="446815" y="44450"/>
                      <a:pt x="314656" y="41910"/>
                    </a:cubicBezTo>
                    <a:cubicBezTo>
                      <a:pt x="252707" y="40640"/>
                      <a:pt x="186628" y="39370"/>
                      <a:pt x="120549" y="38100"/>
                    </a:cubicBezTo>
                    <a:cubicBezTo>
                      <a:pt x="87509" y="36830"/>
                      <a:pt x="54469" y="36830"/>
                      <a:pt x="43180" y="35560"/>
                    </a:cubicBezTo>
                    <a:cubicBezTo>
                      <a:pt x="38100" y="35560"/>
                      <a:pt x="31750" y="34290"/>
                      <a:pt x="27940" y="35560"/>
                    </a:cubicBezTo>
                    <a:cubicBezTo>
                      <a:pt x="21590" y="38100"/>
                      <a:pt x="22860" y="35560"/>
                      <a:pt x="21590" y="44450"/>
                    </a:cubicBezTo>
                    <a:cubicBezTo>
                      <a:pt x="19050" y="59690"/>
                      <a:pt x="24130" y="79700"/>
                      <a:pt x="24130" y="104586"/>
                    </a:cubicBezTo>
                    <a:cubicBezTo>
                      <a:pt x="25400" y="135694"/>
                      <a:pt x="25400" y="166801"/>
                      <a:pt x="25400" y="197909"/>
                    </a:cubicBezTo>
                    <a:cubicBezTo>
                      <a:pt x="25400" y="326487"/>
                      <a:pt x="21590" y="452991"/>
                      <a:pt x="25400" y="581569"/>
                    </a:cubicBezTo>
                    <a:cubicBezTo>
                      <a:pt x="30480" y="735033"/>
                      <a:pt x="30480" y="888497"/>
                      <a:pt x="30480" y="1041962"/>
                    </a:cubicBezTo>
                    <a:cubicBezTo>
                      <a:pt x="31750" y="1290822"/>
                      <a:pt x="31750" y="1539683"/>
                      <a:pt x="31750" y="1788544"/>
                    </a:cubicBezTo>
                    <a:cubicBezTo>
                      <a:pt x="31750" y="2033257"/>
                      <a:pt x="31750" y="2277970"/>
                      <a:pt x="33020" y="2522683"/>
                    </a:cubicBezTo>
                    <a:cubicBezTo>
                      <a:pt x="33020" y="2545496"/>
                      <a:pt x="33020" y="2570382"/>
                      <a:pt x="33020" y="2593194"/>
                    </a:cubicBezTo>
                    <a:cubicBezTo>
                      <a:pt x="33020" y="2613932"/>
                      <a:pt x="33020" y="2636744"/>
                      <a:pt x="39370" y="2659402"/>
                    </a:cubicBezTo>
                    <a:cubicBezTo>
                      <a:pt x="45720" y="2663212"/>
                      <a:pt x="91639" y="2663212"/>
                      <a:pt x="116419" y="2664482"/>
                    </a:cubicBezTo>
                    <a:cubicBezTo>
                      <a:pt x="157718" y="2665752"/>
                      <a:pt x="194888" y="2665752"/>
                      <a:pt x="232057" y="2665752"/>
                    </a:cubicBezTo>
                    <a:cubicBezTo>
                      <a:pt x="360086" y="2663212"/>
                      <a:pt x="483985" y="2664482"/>
                      <a:pt x="612013" y="2665752"/>
                    </a:cubicBezTo>
                    <a:cubicBezTo>
                      <a:pt x="673962" y="2665752"/>
                      <a:pt x="740042" y="2665752"/>
                      <a:pt x="801991" y="2667022"/>
                    </a:cubicBezTo>
                    <a:cubicBezTo>
                      <a:pt x="868070" y="2668292"/>
                      <a:pt x="938279" y="2673372"/>
                      <a:pt x="1004358" y="2669562"/>
                    </a:cubicBezTo>
                    <a:cubicBezTo>
                      <a:pt x="1128257" y="2663212"/>
                      <a:pt x="1260416" y="2667022"/>
                      <a:pt x="1384314" y="2667022"/>
                    </a:cubicBezTo>
                    <a:cubicBezTo>
                      <a:pt x="1466913" y="2667022"/>
                      <a:pt x="1549512" y="2670832"/>
                      <a:pt x="1632111" y="2670832"/>
                    </a:cubicBezTo>
                    <a:cubicBezTo>
                      <a:pt x="1702321" y="2670832"/>
                      <a:pt x="1776660" y="2670832"/>
                      <a:pt x="1846869" y="2669562"/>
                    </a:cubicBezTo>
                    <a:cubicBezTo>
                      <a:pt x="2181395" y="2668292"/>
                      <a:pt x="2511791" y="2667022"/>
                      <a:pt x="2842187" y="2669562"/>
                    </a:cubicBezTo>
                    <a:cubicBezTo>
                      <a:pt x="2974346" y="2670832"/>
                      <a:pt x="3106504" y="2668292"/>
                      <a:pt x="3238663" y="2668292"/>
                    </a:cubicBezTo>
                    <a:cubicBezTo>
                      <a:pt x="3366691" y="2667022"/>
                      <a:pt x="3494720" y="2663212"/>
                      <a:pt x="3622748" y="2667022"/>
                    </a:cubicBezTo>
                    <a:cubicBezTo>
                      <a:pt x="3750777" y="2670832"/>
                      <a:pt x="3882935" y="2668292"/>
                      <a:pt x="4010964" y="2672102"/>
                    </a:cubicBezTo>
                    <a:cubicBezTo>
                      <a:pt x="4143122" y="2675912"/>
                      <a:pt x="4275281" y="2670832"/>
                      <a:pt x="4407440" y="2670832"/>
                    </a:cubicBezTo>
                    <a:cubicBezTo>
                      <a:pt x="4535468" y="2670832"/>
                      <a:pt x="4667626" y="2670832"/>
                      <a:pt x="4795655" y="2672102"/>
                    </a:cubicBezTo>
                    <a:cubicBezTo>
                      <a:pt x="4923684" y="2669562"/>
                      <a:pt x="5043452" y="2667022"/>
                      <a:pt x="5120612" y="2667022"/>
                    </a:cubicBezTo>
                    <a:close/>
                  </a:path>
                </a:pathLst>
              </a:custGeom>
              <a:solidFill>
                <a:srgbClr val="F8F7F2"/>
              </a:solidFill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2763363" y="5121957"/>
              <a:ext cx="11426380" cy="31107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983"/>
                </a:lnSpc>
              </a:pPr>
              <a:r>
                <a:rPr lang="en-US" sz="5295" spc="-158">
                  <a:solidFill>
                    <a:srgbClr val="000000"/>
                  </a:solidFill>
                  <a:latin typeface="True Typewriter"/>
                  <a:ea typeface="True Typewriter"/>
                  <a:cs typeface="True Typewriter"/>
                  <a:sym typeface="True Typewriter"/>
                </a:rPr>
                <a:t>This space is great for defining or illustrating relevant concepts.</a:t>
              </a:r>
            </a:p>
          </p:txBody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953106" cy="4222865"/>
            </a:xfrm>
            <a:custGeom>
              <a:avLst/>
              <a:gdLst/>
              <a:ahLst/>
              <a:cxnLst/>
              <a:rect r="r" b="b" t="t" l="l"/>
              <a:pathLst>
                <a:path h="4222865" w="16953106">
                  <a:moveTo>
                    <a:pt x="0" y="0"/>
                  </a:moveTo>
                  <a:lnTo>
                    <a:pt x="16953106" y="0"/>
                  </a:lnTo>
                  <a:lnTo>
                    <a:pt x="16953106" y="4222865"/>
                  </a:lnTo>
                  <a:lnTo>
                    <a:pt x="0" y="4222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2217991" y="1038669"/>
              <a:ext cx="12517124" cy="21074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983"/>
                </a:lnSpc>
              </a:pPr>
              <a:r>
                <a:rPr lang="en-US" sz="5295" spc="-158">
                  <a:solidFill>
                    <a:srgbClr val="FFFFFF"/>
                  </a:solidFill>
                  <a:latin typeface="True Typewriter"/>
                  <a:ea typeface="True Typewriter"/>
                  <a:cs typeface="True Typewriter"/>
                  <a:sym typeface="True Typewriter"/>
                </a:rPr>
                <a:t>Add diagrams or important terms. Use animations for variety.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BE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255858"/>
            <a:ext cx="18288000" cy="12169833"/>
            <a:chOff x="0" y="0"/>
            <a:chExt cx="24384000" cy="162264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0" cy="8113222"/>
            </a:xfrm>
            <a:custGeom>
              <a:avLst/>
              <a:gdLst/>
              <a:ahLst/>
              <a:cxnLst/>
              <a:rect r="r" b="b" t="t" l="l"/>
              <a:pathLst>
                <a:path h="8113222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8113222"/>
                  </a:lnTo>
                  <a:lnTo>
                    <a:pt x="0" y="8113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73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8113222"/>
              <a:ext cx="8128000" cy="8113222"/>
            </a:xfrm>
            <a:custGeom>
              <a:avLst/>
              <a:gdLst/>
              <a:ahLst/>
              <a:cxnLst/>
              <a:rect r="r" b="b" t="t" l="l"/>
              <a:pathLst>
                <a:path h="8113222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8113222"/>
                  </a:lnTo>
                  <a:lnTo>
                    <a:pt x="0" y="8113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73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8128000" y="0"/>
              <a:ext cx="8128000" cy="8113222"/>
            </a:xfrm>
            <a:custGeom>
              <a:avLst/>
              <a:gdLst/>
              <a:ahLst/>
              <a:cxnLst/>
              <a:rect r="r" b="b" t="t" l="l"/>
              <a:pathLst>
                <a:path h="8113222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8113222"/>
                  </a:lnTo>
                  <a:lnTo>
                    <a:pt x="0" y="8113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73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8128000" y="8113222"/>
              <a:ext cx="8128000" cy="8113222"/>
            </a:xfrm>
            <a:custGeom>
              <a:avLst/>
              <a:gdLst/>
              <a:ahLst/>
              <a:cxnLst/>
              <a:rect r="r" b="b" t="t" l="l"/>
              <a:pathLst>
                <a:path h="8113222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8113222"/>
                  </a:lnTo>
                  <a:lnTo>
                    <a:pt x="0" y="8113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73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6256000" y="0"/>
              <a:ext cx="8128000" cy="8113222"/>
            </a:xfrm>
            <a:custGeom>
              <a:avLst/>
              <a:gdLst/>
              <a:ahLst/>
              <a:cxnLst/>
              <a:rect r="r" b="b" t="t" l="l"/>
              <a:pathLst>
                <a:path h="8113222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8113222"/>
                  </a:lnTo>
                  <a:lnTo>
                    <a:pt x="0" y="8113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73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6256000" y="8113222"/>
              <a:ext cx="8128000" cy="8113222"/>
            </a:xfrm>
            <a:custGeom>
              <a:avLst/>
              <a:gdLst/>
              <a:ahLst/>
              <a:cxnLst/>
              <a:rect r="r" b="b" t="t" l="l"/>
              <a:pathLst>
                <a:path h="8113222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8113222"/>
                  </a:lnTo>
                  <a:lnTo>
                    <a:pt x="0" y="8113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73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916422" y="3953172"/>
            <a:ext cx="5218769" cy="2342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83"/>
              </a:lnSpc>
              <a:spcBef>
                <a:spcPct val="0"/>
              </a:spcBef>
            </a:pPr>
            <a:r>
              <a:rPr lang="en-US" sz="5295" spc="-158" strike="noStrike" u="none">
                <a:solidFill>
                  <a:srgbClr val="000000"/>
                </a:solidFill>
                <a:latin typeface="True Typewriter"/>
                <a:ea typeface="True Typewriter"/>
                <a:cs typeface="True Typewriter"/>
                <a:sym typeface="True Typewriter"/>
              </a:rPr>
              <a:t>Share another important concept or idea.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509845" y="1165089"/>
            <a:ext cx="6733950" cy="7737755"/>
            <a:chOff x="0" y="0"/>
            <a:chExt cx="8978600" cy="10317006"/>
          </a:xfrm>
        </p:grpSpPr>
        <p:grpSp>
          <p:nvGrpSpPr>
            <p:cNvPr name="Group 11" id="11"/>
            <p:cNvGrpSpPr/>
            <p:nvPr/>
          </p:nvGrpSpPr>
          <p:grpSpPr>
            <a:xfrm rot="-10800000">
              <a:off x="0" y="599618"/>
              <a:ext cx="8978600" cy="9170967"/>
              <a:chOff x="0" y="0"/>
              <a:chExt cx="2129626" cy="2175254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13970" y="17780"/>
                <a:ext cx="2099146" cy="2135884"/>
              </a:xfrm>
              <a:custGeom>
                <a:avLst/>
                <a:gdLst/>
                <a:ahLst/>
                <a:cxnLst/>
                <a:rect r="r" b="b" t="t" l="l"/>
                <a:pathLst>
                  <a:path h="2135884" w="2099146">
                    <a:moveTo>
                      <a:pt x="2082636" y="2135884"/>
                    </a:moveTo>
                    <a:lnTo>
                      <a:pt x="15240" y="2128264"/>
                    </a:lnTo>
                    <a:lnTo>
                      <a:pt x="0" y="11430"/>
                    </a:lnTo>
                    <a:lnTo>
                      <a:pt x="2099146" y="0"/>
                    </a:lnTo>
                    <a:close/>
                  </a:path>
                </a:pathLst>
              </a:custGeom>
              <a:solidFill>
                <a:srgbClr val="F8F7F2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-2540"/>
                <a:ext cx="2134706" cy="2180334"/>
              </a:xfrm>
              <a:custGeom>
                <a:avLst/>
                <a:gdLst/>
                <a:ahLst/>
                <a:cxnLst/>
                <a:rect r="r" b="b" t="t" l="l"/>
                <a:pathLst>
                  <a:path h="2180334" w="2134706">
                    <a:moveTo>
                      <a:pt x="0" y="15240"/>
                    </a:moveTo>
                    <a:cubicBezTo>
                      <a:pt x="41910" y="19050"/>
                      <a:pt x="93096" y="20320"/>
                      <a:pt x="147553" y="22860"/>
                    </a:cubicBezTo>
                    <a:cubicBezTo>
                      <a:pt x="202011" y="24130"/>
                      <a:pt x="258118" y="30480"/>
                      <a:pt x="314226" y="27940"/>
                    </a:cubicBezTo>
                    <a:cubicBezTo>
                      <a:pt x="340629" y="26670"/>
                      <a:pt x="367033" y="22860"/>
                      <a:pt x="393437" y="20320"/>
                    </a:cubicBezTo>
                    <a:cubicBezTo>
                      <a:pt x="421491" y="17780"/>
                      <a:pt x="449544" y="17780"/>
                      <a:pt x="477598" y="19050"/>
                    </a:cubicBezTo>
                    <a:cubicBezTo>
                      <a:pt x="525455" y="20320"/>
                      <a:pt x="573311" y="20320"/>
                      <a:pt x="619518" y="19050"/>
                    </a:cubicBezTo>
                    <a:cubicBezTo>
                      <a:pt x="738334" y="16510"/>
                      <a:pt x="857150" y="20320"/>
                      <a:pt x="977617" y="17780"/>
                    </a:cubicBezTo>
                    <a:cubicBezTo>
                      <a:pt x="1175644" y="11430"/>
                      <a:pt x="1373671" y="6350"/>
                      <a:pt x="1573348" y="10160"/>
                    </a:cubicBezTo>
                    <a:cubicBezTo>
                      <a:pt x="1685564" y="12700"/>
                      <a:pt x="1799429" y="16510"/>
                      <a:pt x="1911645" y="11430"/>
                    </a:cubicBezTo>
                    <a:cubicBezTo>
                      <a:pt x="1964452" y="8890"/>
                      <a:pt x="2017259" y="1270"/>
                      <a:pt x="2071206" y="3810"/>
                    </a:cubicBezTo>
                    <a:cubicBezTo>
                      <a:pt x="2083906" y="3810"/>
                      <a:pt x="2109306" y="0"/>
                      <a:pt x="2118196" y="10160"/>
                    </a:cubicBezTo>
                    <a:cubicBezTo>
                      <a:pt x="2123276" y="15240"/>
                      <a:pt x="2122006" y="22860"/>
                      <a:pt x="2123276" y="29210"/>
                    </a:cubicBezTo>
                    <a:cubicBezTo>
                      <a:pt x="2124546" y="36830"/>
                      <a:pt x="2125816" y="45720"/>
                      <a:pt x="2128356" y="53340"/>
                    </a:cubicBezTo>
                    <a:cubicBezTo>
                      <a:pt x="2134706" y="91782"/>
                      <a:pt x="2133436" y="138133"/>
                      <a:pt x="2133436" y="184484"/>
                    </a:cubicBezTo>
                    <a:cubicBezTo>
                      <a:pt x="2133436" y="235801"/>
                      <a:pt x="2133436" y="287117"/>
                      <a:pt x="2133436" y="338434"/>
                    </a:cubicBezTo>
                    <a:cubicBezTo>
                      <a:pt x="2133436" y="451000"/>
                      <a:pt x="2132166" y="561911"/>
                      <a:pt x="2129626" y="674477"/>
                    </a:cubicBezTo>
                    <a:cubicBezTo>
                      <a:pt x="2127086" y="770490"/>
                      <a:pt x="2124546" y="864846"/>
                      <a:pt x="2124546" y="960859"/>
                    </a:cubicBezTo>
                    <a:cubicBezTo>
                      <a:pt x="2123276" y="1169437"/>
                      <a:pt x="2122006" y="1379671"/>
                      <a:pt x="2122006" y="1589904"/>
                    </a:cubicBezTo>
                    <a:cubicBezTo>
                      <a:pt x="2120736" y="1758754"/>
                      <a:pt x="2123276" y="1929258"/>
                      <a:pt x="2119466" y="2098107"/>
                    </a:cubicBezTo>
                    <a:cubicBezTo>
                      <a:pt x="2119466" y="2117972"/>
                      <a:pt x="2118196" y="2138424"/>
                      <a:pt x="2116926" y="2153664"/>
                    </a:cubicBezTo>
                    <a:cubicBezTo>
                      <a:pt x="2115656" y="2168904"/>
                      <a:pt x="2110576" y="2180334"/>
                      <a:pt x="2094066" y="2179064"/>
                    </a:cubicBezTo>
                    <a:cubicBezTo>
                      <a:pt x="2072476" y="2176524"/>
                      <a:pt x="2045313" y="2172714"/>
                      <a:pt x="2015609" y="2173984"/>
                    </a:cubicBezTo>
                    <a:cubicBezTo>
                      <a:pt x="1903394" y="2176524"/>
                      <a:pt x="1792828" y="2173984"/>
                      <a:pt x="1680613" y="2171443"/>
                    </a:cubicBezTo>
                    <a:cubicBezTo>
                      <a:pt x="1457833" y="2166364"/>
                      <a:pt x="1235052" y="2171443"/>
                      <a:pt x="1012271" y="2167634"/>
                    </a:cubicBezTo>
                    <a:cubicBezTo>
                      <a:pt x="895105" y="2165093"/>
                      <a:pt x="777939" y="2166364"/>
                      <a:pt x="660773" y="2166364"/>
                    </a:cubicBezTo>
                    <a:cubicBezTo>
                      <a:pt x="629419" y="2166364"/>
                      <a:pt x="599715" y="2165093"/>
                      <a:pt x="568361" y="2165093"/>
                    </a:cubicBezTo>
                    <a:cubicBezTo>
                      <a:pt x="513903" y="2163824"/>
                      <a:pt x="461096" y="2167634"/>
                      <a:pt x="406639" y="2166364"/>
                    </a:cubicBezTo>
                    <a:cubicBezTo>
                      <a:pt x="352181" y="2165093"/>
                      <a:pt x="296073" y="2163824"/>
                      <a:pt x="241616" y="2162554"/>
                    </a:cubicBezTo>
                    <a:cubicBezTo>
                      <a:pt x="185508" y="2161284"/>
                      <a:pt x="94746" y="2161284"/>
                      <a:pt x="41910" y="2158743"/>
                    </a:cubicBezTo>
                    <a:cubicBezTo>
                      <a:pt x="17780" y="2156204"/>
                      <a:pt x="19050" y="2154934"/>
                      <a:pt x="19050" y="2126249"/>
                    </a:cubicBezTo>
                    <a:cubicBezTo>
                      <a:pt x="19050" y="2121283"/>
                      <a:pt x="19050" y="2114661"/>
                      <a:pt x="19050" y="2109695"/>
                    </a:cubicBezTo>
                    <a:cubicBezTo>
                      <a:pt x="19050" y="2083209"/>
                      <a:pt x="19050" y="2058378"/>
                      <a:pt x="19050" y="2031892"/>
                    </a:cubicBezTo>
                    <a:cubicBezTo>
                      <a:pt x="19050" y="1939191"/>
                      <a:pt x="19050" y="1846489"/>
                      <a:pt x="19050" y="1753788"/>
                    </a:cubicBezTo>
                    <a:cubicBezTo>
                      <a:pt x="19050" y="1538588"/>
                      <a:pt x="19050" y="1323388"/>
                      <a:pt x="19050" y="1108188"/>
                    </a:cubicBezTo>
                    <a:cubicBezTo>
                      <a:pt x="19050" y="1053560"/>
                      <a:pt x="19050" y="1000588"/>
                      <a:pt x="17780" y="945960"/>
                    </a:cubicBezTo>
                    <a:cubicBezTo>
                      <a:pt x="12700" y="722483"/>
                      <a:pt x="12700" y="499007"/>
                      <a:pt x="8890" y="277185"/>
                    </a:cubicBezTo>
                    <a:cubicBezTo>
                      <a:pt x="8890" y="229179"/>
                      <a:pt x="7620" y="181173"/>
                      <a:pt x="7620" y="133167"/>
                    </a:cubicBezTo>
                    <a:cubicBezTo>
                      <a:pt x="3810" y="85161"/>
                      <a:pt x="0" y="48260"/>
                      <a:pt x="0" y="15240"/>
                    </a:cubicBezTo>
                    <a:close/>
                    <a:moveTo>
                      <a:pt x="2090256" y="2146043"/>
                    </a:moveTo>
                    <a:cubicBezTo>
                      <a:pt x="2092796" y="2098107"/>
                      <a:pt x="2091526" y="2046790"/>
                      <a:pt x="2092796" y="1993818"/>
                    </a:cubicBezTo>
                    <a:cubicBezTo>
                      <a:pt x="2094066" y="1892840"/>
                      <a:pt x="2094066" y="1790206"/>
                      <a:pt x="2095336" y="1689228"/>
                    </a:cubicBezTo>
                    <a:cubicBezTo>
                      <a:pt x="2096606" y="1469062"/>
                      <a:pt x="2097876" y="1250551"/>
                      <a:pt x="2099146" y="1030385"/>
                    </a:cubicBezTo>
                    <a:cubicBezTo>
                      <a:pt x="2101686" y="755591"/>
                      <a:pt x="2106766" y="482453"/>
                      <a:pt x="2108036" y="207659"/>
                    </a:cubicBezTo>
                    <a:cubicBezTo>
                      <a:pt x="2108036" y="162964"/>
                      <a:pt x="2109306" y="118268"/>
                      <a:pt x="2108036" y="73660"/>
                    </a:cubicBezTo>
                    <a:cubicBezTo>
                      <a:pt x="2108036" y="64770"/>
                      <a:pt x="2106766" y="55880"/>
                      <a:pt x="2104226" y="46990"/>
                    </a:cubicBezTo>
                    <a:cubicBezTo>
                      <a:pt x="2102956" y="43180"/>
                      <a:pt x="2102956" y="39370"/>
                      <a:pt x="2101686" y="35560"/>
                    </a:cubicBezTo>
                    <a:cubicBezTo>
                      <a:pt x="2100416" y="26670"/>
                      <a:pt x="2101686" y="29210"/>
                      <a:pt x="2094066" y="26670"/>
                    </a:cubicBezTo>
                    <a:cubicBezTo>
                      <a:pt x="2080096" y="21590"/>
                      <a:pt x="2053564" y="25400"/>
                      <a:pt x="2035412" y="25400"/>
                    </a:cubicBezTo>
                    <a:cubicBezTo>
                      <a:pt x="1926497" y="31750"/>
                      <a:pt x="1817582" y="35560"/>
                      <a:pt x="1707017" y="31750"/>
                    </a:cubicBezTo>
                    <a:cubicBezTo>
                      <a:pt x="1490837" y="25400"/>
                      <a:pt x="1271357" y="24130"/>
                      <a:pt x="1055177" y="35560"/>
                    </a:cubicBezTo>
                    <a:cubicBezTo>
                      <a:pt x="995769" y="39370"/>
                      <a:pt x="936361" y="40640"/>
                      <a:pt x="876953" y="40640"/>
                    </a:cubicBezTo>
                    <a:cubicBezTo>
                      <a:pt x="825796" y="40640"/>
                      <a:pt x="772989" y="36830"/>
                      <a:pt x="721832" y="38100"/>
                    </a:cubicBezTo>
                    <a:cubicBezTo>
                      <a:pt x="639320" y="40640"/>
                      <a:pt x="558459" y="39370"/>
                      <a:pt x="475948" y="39370"/>
                    </a:cubicBezTo>
                    <a:cubicBezTo>
                      <a:pt x="421491" y="39370"/>
                      <a:pt x="368683" y="48260"/>
                      <a:pt x="314226" y="49530"/>
                    </a:cubicBezTo>
                    <a:cubicBezTo>
                      <a:pt x="263069" y="50800"/>
                      <a:pt x="210262" y="44450"/>
                      <a:pt x="157454" y="41910"/>
                    </a:cubicBezTo>
                    <a:cubicBezTo>
                      <a:pt x="132701" y="40640"/>
                      <a:pt x="106297" y="39370"/>
                      <a:pt x="79894" y="38100"/>
                    </a:cubicBezTo>
                    <a:cubicBezTo>
                      <a:pt x="66692" y="36830"/>
                      <a:pt x="53490" y="36830"/>
                      <a:pt x="43180" y="35560"/>
                    </a:cubicBezTo>
                    <a:cubicBezTo>
                      <a:pt x="38100" y="35560"/>
                      <a:pt x="31750" y="34290"/>
                      <a:pt x="27940" y="35560"/>
                    </a:cubicBezTo>
                    <a:cubicBezTo>
                      <a:pt x="21590" y="38100"/>
                      <a:pt x="22860" y="35560"/>
                      <a:pt x="21590" y="44450"/>
                    </a:cubicBezTo>
                    <a:cubicBezTo>
                      <a:pt x="19050" y="59690"/>
                      <a:pt x="24130" y="78539"/>
                      <a:pt x="24130" y="98404"/>
                    </a:cubicBezTo>
                    <a:cubicBezTo>
                      <a:pt x="25400" y="123234"/>
                      <a:pt x="25400" y="148065"/>
                      <a:pt x="25400" y="172896"/>
                    </a:cubicBezTo>
                    <a:cubicBezTo>
                      <a:pt x="25400" y="275530"/>
                      <a:pt x="21590" y="376508"/>
                      <a:pt x="25400" y="479142"/>
                    </a:cubicBezTo>
                    <a:cubicBezTo>
                      <a:pt x="30480" y="601640"/>
                      <a:pt x="30480" y="724139"/>
                      <a:pt x="30480" y="846637"/>
                    </a:cubicBezTo>
                    <a:cubicBezTo>
                      <a:pt x="31750" y="1045283"/>
                      <a:pt x="31750" y="1243929"/>
                      <a:pt x="31750" y="1442575"/>
                    </a:cubicBezTo>
                    <a:cubicBezTo>
                      <a:pt x="31750" y="1637911"/>
                      <a:pt x="31750" y="1833246"/>
                      <a:pt x="33020" y="2028581"/>
                    </a:cubicBezTo>
                    <a:cubicBezTo>
                      <a:pt x="33020" y="2046790"/>
                      <a:pt x="33020" y="2066655"/>
                      <a:pt x="33020" y="2084864"/>
                    </a:cubicBezTo>
                    <a:cubicBezTo>
                      <a:pt x="33020" y="2101418"/>
                      <a:pt x="33020" y="2119627"/>
                      <a:pt x="39370" y="2138424"/>
                    </a:cubicBezTo>
                    <a:cubicBezTo>
                      <a:pt x="45720" y="2142234"/>
                      <a:pt x="68342" y="2142234"/>
                      <a:pt x="78244" y="2143504"/>
                    </a:cubicBezTo>
                    <a:cubicBezTo>
                      <a:pt x="94746" y="2144774"/>
                      <a:pt x="109598" y="2144774"/>
                      <a:pt x="124450" y="2144774"/>
                    </a:cubicBezTo>
                    <a:cubicBezTo>
                      <a:pt x="175607" y="2142234"/>
                      <a:pt x="225114" y="2143504"/>
                      <a:pt x="276271" y="2144774"/>
                    </a:cubicBezTo>
                    <a:cubicBezTo>
                      <a:pt x="301024" y="2144774"/>
                      <a:pt x="327428" y="2144774"/>
                      <a:pt x="352181" y="2146043"/>
                    </a:cubicBezTo>
                    <a:cubicBezTo>
                      <a:pt x="378585" y="2147314"/>
                      <a:pt x="406639" y="2152393"/>
                      <a:pt x="433042" y="2148584"/>
                    </a:cubicBezTo>
                    <a:cubicBezTo>
                      <a:pt x="482549" y="2142234"/>
                      <a:pt x="535356" y="2146043"/>
                      <a:pt x="584863" y="2146043"/>
                    </a:cubicBezTo>
                    <a:cubicBezTo>
                      <a:pt x="617867" y="2146043"/>
                      <a:pt x="650872" y="2149854"/>
                      <a:pt x="683876" y="2149854"/>
                    </a:cubicBezTo>
                    <a:cubicBezTo>
                      <a:pt x="711930" y="2149854"/>
                      <a:pt x="741634" y="2149854"/>
                      <a:pt x="769688" y="2148584"/>
                    </a:cubicBezTo>
                    <a:cubicBezTo>
                      <a:pt x="903357" y="2147314"/>
                      <a:pt x="1035375" y="2146043"/>
                      <a:pt x="1167393" y="2148584"/>
                    </a:cubicBezTo>
                    <a:cubicBezTo>
                      <a:pt x="1220200" y="2149854"/>
                      <a:pt x="1273007" y="2147314"/>
                      <a:pt x="1325815" y="2147314"/>
                    </a:cubicBezTo>
                    <a:cubicBezTo>
                      <a:pt x="1376971" y="2146043"/>
                      <a:pt x="1428128" y="2142234"/>
                      <a:pt x="1479285" y="2146043"/>
                    </a:cubicBezTo>
                    <a:cubicBezTo>
                      <a:pt x="1530442" y="2149854"/>
                      <a:pt x="1583250" y="2147314"/>
                      <a:pt x="1634407" y="2151124"/>
                    </a:cubicBezTo>
                    <a:cubicBezTo>
                      <a:pt x="1687214" y="2154934"/>
                      <a:pt x="1740021" y="2149854"/>
                      <a:pt x="1792828" y="2149854"/>
                    </a:cubicBezTo>
                    <a:cubicBezTo>
                      <a:pt x="1843986" y="2149854"/>
                      <a:pt x="1896793" y="2149854"/>
                      <a:pt x="1947950" y="2151124"/>
                    </a:cubicBezTo>
                    <a:cubicBezTo>
                      <a:pt x="1999107" y="2148584"/>
                      <a:pt x="2046963" y="2146043"/>
                      <a:pt x="2090256" y="2146043"/>
                    </a:cubicBezTo>
                    <a:close/>
                  </a:path>
                </a:pathLst>
              </a:custGeom>
              <a:solidFill>
                <a:srgbClr val="F8F7F2"/>
              </a:solidFill>
            </p:spPr>
          </p:sp>
        </p:grpSp>
        <p:grpSp>
          <p:nvGrpSpPr>
            <p:cNvPr name="Group 14" id="14"/>
            <p:cNvGrpSpPr>
              <a:grpSpLocks noChangeAspect="true"/>
            </p:cNvGrpSpPr>
            <p:nvPr/>
          </p:nvGrpSpPr>
          <p:grpSpPr>
            <a:xfrm rot="0">
              <a:off x="505611" y="1102122"/>
              <a:ext cx="7998197" cy="8115160"/>
              <a:chOff x="0" y="0"/>
              <a:chExt cx="2952750" cy="299593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-2540" y="-5080"/>
                <a:ext cx="2962910" cy="3004820"/>
              </a:xfrm>
              <a:custGeom>
                <a:avLst/>
                <a:gdLst/>
                <a:ahLst/>
                <a:cxnLst/>
                <a:rect r="r" b="b" t="t" l="l"/>
                <a:pathLst>
                  <a:path h="3004820" w="2962910">
                    <a:moveTo>
                      <a:pt x="2936240" y="16510"/>
                    </a:moveTo>
                    <a:lnTo>
                      <a:pt x="2926080" y="16510"/>
                    </a:lnTo>
                    <a:cubicBezTo>
                      <a:pt x="2684780" y="16510"/>
                      <a:pt x="2443480" y="19050"/>
                      <a:pt x="2203450" y="21590"/>
                    </a:cubicBezTo>
                    <a:cubicBezTo>
                      <a:pt x="1775460" y="26670"/>
                      <a:pt x="1346200" y="34290"/>
                      <a:pt x="918210" y="35560"/>
                    </a:cubicBezTo>
                    <a:cubicBezTo>
                      <a:pt x="751840" y="35560"/>
                      <a:pt x="585470" y="26670"/>
                      <a:pt x="419100" y="16510"/>
                    </a:cubicBezTo>
                    <a:cubicBezTo>
                      <a:pt x="281940" y="7620"/>
                      <a:pt x="142240" y="0"/>
                      <a:pt x="5080" y="10160"/>
                    </a:cubicBezTo>
                    <a:cubicBezTo>
                      <a:pt x="6350" y="210820"/>
                      <a:pt x="7620" y="411480"/>
                      <a:pt x="10160" y="610870"/>
                    </a:cubicBezTo>
                    <a:cubicBezTo>
                      <a:pt x="13970" y="1056640"/>
                      <a:pt x="20320" y="1502410"/>
                      <a:pt x="16510" y="1948180"/>
                    </a:cubicBezTo>
                    <a:cubicBezTo>
                      <a:pt x="15240" y="2169160"/>
                      <a:pt x="6350" y="2390140"/>
                      <a:pt x="2540" y="2611120"/>
                    </a:cubicBezTo>
                    <a:cubicBezTo>
                      <a:pt x="0" y="2730500"/>
                      <a:pt x="10160" y="2849880"/>
                      <a:pt x="17780" y="2967990"/>
                    </a:cubicBezTo>
                    <a:cubicBezTo>
                      <a:pt x="77470" y="2962910"/>
                      <a:pt x="138430" y="2966720"/>
                      <a:pt x="196850" y="2971800"/>
                    </a:cubicBezTo>
                    <a:cubicBezTo>
                      <a:pt x="287020" y="2979420"/>
                      <a:pt x="375920" y="2988310"/>
                      <a:pt x="466090" y="2992120"/>
                    </a:cubicBezTo>
                    <a:cubicBezTo>
                      <a:pt x="882650" y="3004820"/>
                      <a:pt x="1300480" y="2997200"/>
                      <a:pt x="1717040" y="2987040"/>
                    </a:cubicBezTo>
                    <a:cubicBezTo>
                      <a:pt x="2127250" y="2975610"/>
                      <a:pt x="2538730" y="2962910"/>
                      <a:pt x="2950210" y="2961640"/>
                    </a:cubicBezTo>
                    <a:cubicBezTo>
                      <a:pt x="2942590" y="2794000"/>
                      <a:pt x="2933700" y="2626360"/>
                      <a:pt x="2928620" y="2457450"/>
                    </a:cubicBezTo>
                    <a:cubicBezTo>
                      <a:pt x="2915920" y="2034540"/>
                      <a:pt x="2933700" y="1612900"/>
                      <a:pt x="2945130" y="1189990"/>
                    </a:cubicBezTo>
                    <a:cubicBezTo>
                      <a:pt x="2956560" y="800100"/>
                      <a:pt x="2962910" y="407670"/>
                      <a:pt x="2936240" y="1651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>
                <a:solidFill>
                  <a:srgbClr val="000000"/>
                </a:solidFill>
              </a:ln>
            </p:spPr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2934552" y="0"/>
              <a:ext cx="3140316" cy="782224"/>
            </a:xfrm>
            <a:custGeom>
              <a:avLst/>
              <a:gdLst/>
              <a:ahLst/>
              <a:cxnLst/>
              <a:rect r="r" b="b" t="t" l="l"/>
              <a:pathLst>
                <a:path h="782224" w="3140316">
                  <a:moveTo>
                    <a:pt x="0" y="0"/>
                  </a:moveTo>
                  <a:lnTo>
                    <a:pt x="3140316" y="0"/>
                  </a:lnTo>
                  <a:lnTo>
                    <a:pt x="3140316" y="782224"/>
                  </a:lnTo>
                  <a:lnTo>
                    <a:pt x="0" y="7822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934552" y="9534782"/>
              <a:ext cx="3140316" cy="782224"/>
            </a:xfrm>
            <a:custGeom>
              <a:avLst/>
              <a:gdLst/>
              <a:ahLst/>
              <a:cxnLst/>
              <a:rect r="r" b="b" t="t" l="l"/>
              <a:pathLst>
                <a:path h="782224" w="3140316">
                  <a:moveTo>
                    <a:pt x="0" y="0"/>
                  </a:moveTo>
                  <a:lnTo>
                    <a:pt x="3140316" y="0"/>
                  </a:lnTo>
                  <a:lnTo>
                    <a:pt x="3140316" y="782224"/>
                  </a:lnTo>
                  <a:lnTo>
                    <a:pt x="0" y="7822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BE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255858"/>
            <a:ext cx="18288000" cy="12169833"/>
            <a:chOff x="0" y="0"/>
            <a:chExt cx="24384000" cy="162264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0" cy="8113222"/>
            </a:xfrm>
            <a:custGeom>
              <a:avLst/>
              <a:gdLst/>
              <a:ahLst/>
              <a:cxnLst/>
              <a:rect r="r" b="b" t="t" l="l"/>
              <a:pathLst>
                <a:path h="8113222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8113222"/>
                  </a:lnTo>
                  <a:lnTo>
                    <a:pt x="0" y="8113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07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8113222"/>
              <a:ext cx="8128000" cy="8113222"/>
            </a:xfrm>
            <a:custGeom>
              <a:avLst/>
              <a:gdLst/>
              <a:ahLst/>
              <a:cxnLst/>
              <a:rect r="r" b="b" t="t" l="l"/>
              <a:pathLst>
                <a:path h="8113222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8113222"/>
                  </a:lnTo>
                  <a:lnTo>
                    <a:pt x="0" y="8113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07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8128000" y="0"/>
              <a:ext cx="8128000" cy="8113222"/>
            </a:xfrm>
            <a:custGeom>
              <a:avLst/>
              <a:gdLst/>
              <a:ahLst/>
              <a:cxnLst/>
              <a:rect r="r" b="b" t="t" l="l"/>
              <a:pathLst>
                <a:path h="8113222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8113222"/>
                  </a:lnTo>
                  <a:lnTo>
                    <a:pt x="0" y="8113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07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8128000" y="8113222"/>
              <a:ext cx="8128000" cy="8113222"/>
            </a:xfrm>
            <a:custGeom>
              <a:avLst/>
              <a:gdLst/>
              <a:ahLst/>
              <a:cxnLst/>
              <a:rect r="r" b="b" t="t" l="l"/>
              <a:pathLst>
                <a:path h="8113222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8113222"/>
                  </a:lnTo>
                  <a:lnTo>
                    <a:pt x="0" y="8113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07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6256000" y="0"/>
              <a:ext cx="8128000" cy="8113222"/>
            </a:xfrm>
            <a:custGeom>
              <a:avLst/>
              <a:gdLst/>
              <a:ahLst/>
              <a:cxnLst/>
              <a:rect r="r" b="b" t="t" l="l"/>
              <a:pathLst>
                <a:path h="8113222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8113222"/>
                  </a:lnTo>
                  <a:lnTo>
                    <a:pt x="0" y="8113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07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6256000" y="8113222"/>
              <a:ext cx="8128000" cy="8113222"/>
            </a:xfrm>
            <a:custGeom>
              <a:avLst/>
              <a:gdLst/>
              <a:ahLst/>
              <a:cxnLst/>
              <a:rect r="r" b="b" t="t" l="l"/>
              <a:pathLst>
                <a:path h="8113222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8113222"/>
                  </a:lnTo>
                  <a:lnTo>
                    <a:pt x="0" y="8113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07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-6680121" y="-667615"/>
            <a:ext cx="30337023" cy="10954615"/>
            <a:chOff x="0" y="0"/>
            <a:chExt cx="6356731" cy="229539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61849" y="-684022"/>
              <a:ext cx="6668262" cy="2986024"/>
            </a:xfrm>
            <a:custGeom>
              <a:avLst/>
              <a:gdLst/>
              <a:ahLst/>
              <a:cxnLst/>
              <a:rect r="r" b="b" t="t" l="l"/>
              <a:pathLst>
                <a:path h="2986024" w="6668262">
                  <a:moveTo>
                    <a:pt x="6129782" y="2977388"/>
                  </a:moveTo>
                  <a:cubicBezTo>
                    <a:pt x="4034663" y="2966593"/>
                    <a:pt x="2180463" y="2983738"/>
                    <a:pt x="117729" y="2969895"/>
                  </a:cubicBezTo>
                  <a:cubicBezTo>
                    <a:pt x="0" y="2685415"/>
                    <a:pt x="107442" y="2028825"/>
                    <a:pt x="90424" y="1641602"/>
                  </a:cubicBezTo>
                  <a:cubicBezTo>
                    <a:pt x="185420" y="1548130"/>
                    <a:pt x="440563" y="1699260"/>
                    <a:pt x="554228" y="1679321"/>
                  </a:cubicBezTo>
                  <a:cubicBezTo>
                    <a:pt x="646684" y="1705610"/>
                    <a:pt x="745490" y="1623314"/>
                    <a:pt x="836295" y="1674114"/>
                  </a:cubicBezTo>
                  <a:cubicBezTo>
                    <a:pt x="836549" y="1656207"/>
                    <a:pt x="861822" y="1658366"/>
                    <a:pt x="854202" y="1664589"/>
                  </a:cubicBezTo>
                  <a:cubicBezTo>
                    <a:pt x="854583" y="1665859"/>
                    <a:pt x="860044" y="1662176"/>
                    <a:pt x="865632" y="1657223"/>
                  </a:cubicBezTo>
                  <a:cubicBezTo>
                    <a:pt x="972058" y="1645920"/>
                    <a:pt x="1180973" y="1499108"/>
                    <a:pt x="1362964" y="1508125"/>
                  </a:cubicBezTo>
                  <a:cubicBezTo>
                    <a:pt x="1330579" y="1506855"/>
                    <a:pt x="1417320" y="1509649"/>
                    <a:pt x="1412240" y="1505458"/>
                  </a:cubicBezTo>
                  <a:cubicBezTo>
                    <a:pt x="1617218" y="1475740"/>
                    <a:pt x="1789176" y="1483106"/>
                    <a:pt x="2063242" y="1345692"/>
                  </a:cubicBezTo>
                  <a:cubicBezTo>
                    <a:pt x="2200910" y="1369949"/>
                    <a:pt x="2430780" y="1323467"/>
                    <a:pt x="2632075" y="1271016"/>
                  </a:cubicBezTo>
                  <a:cubicBezTo>
                    <a:pt x="2825496" y="1226693"/>
                    <a:pt x="3061589" y="1260475"/>
                    <a:pt x="3259455" y="1121664"/>
                  </a:cubicBezTo>
                  <a:cubicBezTo>
                    <a:pt x="3487547" y="1107059"/>
                    <a:pt x="3722370" y="1052068"/>
                    <a:pt x="3933698" y="994283"/>
                  </a:cubicBezTo>
                  <a:cubicBezTo>
                    <a:pt x="3951351" y="1002030"/>
                    <a:pt x="4075684" y="1019302"/>
                    <a:pt x="4134485" y="989330"/>
                  </a:cubicBezTo>
                  <a:cubicBezTo>
                    <a:pt x="4196588" y="967740"/>
                    <a:pt x="4231513" y="1005078"/>
                    <a:pt x="4313174" y="961644"/>
                  </a:cubicBezTo>
                  <a:cubicBezTo>
                    <a:pt x="4342511" y="986917"/>
                    <a:pt x="4462399" y="943229"/>
                    <a:pt x="4482338" y="954913"/>
                  </a:cubicBezTo>
                  <a:cubicBezTo>
                    <a:pt x="4647692" y="937133"/>
                    <a:pt x="4901692" y="925195"/>
                    <a:pt x="5126736" y="816483"/>
                  </a:cubicBezTo>
                  <a:cubicBezTo>
                    <a:pt x="5230622" y="820166"/>
                    <a:pt x="5512689" y="848360"/>
                    <a:pt x="5692902" y="757682"/>
                  </a:cubicBezTo>
                  <a:cubicBezTo>
                    <a:pt x="6668262" y="814832"/>
                    <a:pt x="6361430" y="0"/>
                    <a:pt x="6407023" y="2677287"/>
                  </a:cubicBezTo>
                  <a:cubicBezTo>
                    <a:pt x="6382131" y="2978531"/>
                    <a:pt x="6534658" y="2986024"/>
                    <a:pt x="6129782" y="2977388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1272574" y="1028700"/>
            <a:ext cx="10006495" cy="1278910"/>
            <a:chOff x="0" y="0"/>
            <a:chExt cx="13341993" cy="170521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845746" cy="1705213"/>
            </a:xfrm>
            <a:custGeom>
              <a:avLst/>
              <a:gdLst/>
              <a:ahLst/>
              <a:cxnLst/>
              <a:rect r="r" b="b" t="t" l="l"/>
              <a:pathLst>
                <a:path h="1705213" w="6845746">
                  <a:moveTo>
                    <a:pt x="0" y="0"/>
                  </a:moveTo>
                  <a:lnTo>
                    <a:pt x="6845746" y="0"/>
                  </a:lnTo>
                  <a:lnTo>
                    <a:pt x="6845746" y="1705213"/>
                  </a:lnTo>
                  <a:lnTo>
                    <a:pt x="0" y="1705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6496248" y="0"/>
              <a:ext cx="6845746" cy="1705213"/>
            </a:xfrm>
            <a:custGeom>
              <a:avLst/>
              <a:gdLst/>
              <a:ahLst/>
              <a:cxnLst/>
              <a:rect r="r" b="b" t="t" l="l"/>
              <a:pathLst>
                <a:path h="1705213" w="6845746">
                  <a:moveTo>
                    <a:pt x="0" y="0"/>
                  </a:moveTo>
                  <a:lnTo>
                    <a:pt x="6845745" y="0"/>
                  </a:lnTo>
                  <a:lnTo>
                    <a:pt x="6845745" y="1705213"/>
                  </a:lnTo>
                  <a:lnTo>
                    <a:pt x="0" y="1705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5415181" y="0"/>
              <a:ext cx="6845746" cy="1705213"/>
            </a:xfrm>
            <a:custGeom>
              <a:avLst/>
              <a:gdLst/>
              <a:ahLst/>
              <a:cxnLst/>
              <a:rect r="r" b="b" t="t" l="l"/>
              <a:pathLst>
                <a:path h="1705213" w="6845746">
                  <a:moveTo>
                    <a:pt x="0" y="0"/>
                  </a:moveTo>
                  <a:lnTo>
                    <a:pt x="6845746" y="0"/>
                  </a:lnTo>
                  <a:lnTo>
                    <a:pt x="6845746" y="1705213"/>
                  </a:lnTo>
                  <a:lnTo>
                    <a:pt x="0" y="1705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689317" y="195039"/>
              <a:ext cx="12220482" cy="1253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13"/>
                </a:lnSpc>
                <a:spcBef>
                  <a:spcPct val="0"/>
                </a:spcBef>
              </a:pPr>
              <a:r>
                <a:rPr lang="en-US" sz="3483" spc="-104">
                  <a:solidFill>
                    <a:srgbClr val="F8F7F2"/>
                  </a:solidFill>
                  <a:latin typeface="True Typewriter"/>
                  <a:ea typeface="True Typewriter"/>
                  <a:cs typeface="True Typewriter"/>
                  <a:sym typeface="True Typewriter"/>
                </a:rPr>
                <a:t>You can end the video by asking a question to spark a discussion or encouraging further action.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BE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255858"/>
            <a:ext cx="18288000" cy="12169833"/>
            <a:chOff x="0" y="0"/>
            <a:chExt cx="24384000" cy="162264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0" cy="8113222"/>
            </a:xfrm>
            <a:custGeom>
              <a:avLst/>
              <a:gdLst/>
              <a:ahLst/>
              <a:cxnLst/>
              <a:rect r="r" b="b" t="t" l="l"/>
              <a:pathLst>
                <a:path h="8113222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8113222"/>
                  </a:lnTo>
                  <a:lnTo>
                    <a:pt x="0" y="8113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3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8113222"/>
              <a:ext cx="8128000" cy="8113222"/>
            </a:xfrm>
            <a:custGeom>
              <a:avLst/>
              <a:gdLst/>
              <a:ahLst/>
              <a:cxnLst/>
              <a:rect r="r" b="b" t="t" l="l"/>
              <a:pathLst>
                <a:path h="8113222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8113222"/>
                  </a:lnTo>
                  <a:lnTo>
                    <a:pt x="0" y="8113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3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8128000" y="0"/>
              <a:ext cx="8128000" cy="8113222"/>
            </a:xfrm>
            <a:custGeom>
              <a:avLst/>
              <a:gdLst/>
              <a:ahLst/>
              <a:cxnLst/>
              <a:rect r="r" b="b" t="t" l="l"/>
              <a:pathLst>
                <a:path h="8113222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8113222"/>
                  </a:lnTo>
                  <a:lnTo>
                    <a:pt x="0" y="8113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3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8128000" y="8113222"/>
              <a:ext cx="8128000" cy="8113222"/>
            </a:xfrm>
            <a:custGeom>
              <a:avLst/>
              <a:gdLst/>
              <a:ahLst/>
              <a:cxnLst/>
              <a:rect r="r" b="b" t="t" l="l"/>
              <a:pathLst>
                <a:path h="8113222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8113222"/>
                  </a:lnTo>
                  <a:lnTo>
                    <a:pt x="0" y="8113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3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6256000" y="0"/>
              <a:ext cx="8128000" cy="8113222"/>
            </a:xfrm>
            <a:custGeom>
              <a:avLst/>
              <a:gdLst/>
              <a:ahLst/>
              <a:cxnLst/>
              <a:rect r="r" b="b" t="t" l="l"/>
              <a:pathLst>
                <a:path h="8113222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8113222"/>
                  </a:lnTo>
                  <a:lnTo>
                    <a:pt x="0" y="8113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3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6256000" y="8113222"/>
              <a:ext cx="8128000" cy="8113222"/>
            </a:xfrm>
            <a:custGeom>
              <a:avLst/>
              <a:gdLst/>
              <a:ahLst/>
              <a:cxnLst/>
              <a:rect r="r" b="b" t="t" l="l"/>
              <a:pathLst>
                <a:path h="8113222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8113222"/>
                  </a:lnTo>
                  <a:lnTo>
                    <a:pt x="0" y="8113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3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-10800000">
            <a:off x="1749558" y="1500917"/>
            <a:ext cx="14788885" cy="7757383"/>
            <a:chOff x="0" y="0"/>
            <a:chExt cx="6001684" cy="314813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3970" y="17780"/>
              <a:ext cx="5971203" cy="3108762"/>
            </a:xfrm>
            <a:custGeom>
              <a:avLst/>
              <a:gdLst/>
              <a:ahLst/>
              <a:cxnLst/>
              <a:rect r="r" b="b" t="t" l="l"/>
              <a:pathLst>
                <a:path h="3108762" w="5971203">
                  <a:moveTo>
                    <a:pt x="5954694" y="3108762"/>
                  </a:moveTo>
                  <a:lnTo>
                    <a:pt x="15240" y="3101142"/>
                  </a:lnTo>
                  <a:lnTo>
                    <a:pt x="0" y="11430"/>
                  </a:lnTo>
                  <a:lnTo>
                    <a:pt x="5971203" y="0"/>
                  </a:lnTo>
                  <a:close/>
                </a:path>
              </a:pathLst>
            </a:custGeom>
            <a:solidFill>
              <a:srgbClr val="F8F7F2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-2540"/>
              <a:ext cx="6006764" cy="3153212"/>
            </a:xfrm>
            <a:custGeom>
              <a:avLst/>
              <a:gdLst/>
              <a:ahLst/>
              <a:cxnLst/>
              <a:rect r="r" b="b" t="t" l="l"/>
              <a:pathLst>
                <a:path h="3153212" w="6006764">
                  <a:moveTo>
                    <a:pt x="0" y="15240"/>
                  </a:moveTo>
                  <a:cubicBezTo>
                    <a:pt x="41910" y="19050"/>
                    <a:pt x="170391" y="20320"/>
                    <a:pt x="329408" y="22860"/>
                  </a:cubicBezTo>
                  <a:cubicBezTo>
                    <a:pt x="488426" y="24130"/>
                    <a:pt x="652262" y="30480"/>
                    <a:pt x="816098" y="27940"/>
                  </a:cubicBezTo>
                  <a:cubicBezTo>
                    <a:pt x="893198" y="26670"/>
                    <a:pt x="970297" y="22860"/>
                    <a:pt x="1047396" y="20320"/>
                  </a:cubicBezTo>
                  <a:cubicBezTo>
                    <a:pt x="1129314" y="17780"/>
                    <a:pt x="1211233" y="17780"/>
                    <a:pt x="1293151" y="19050"/>
                  </a:cubicBezTo>
                  <a:cubicBezTo>
                    <a:pt x="1432893" y="20320"/>
                    <a:pt x="1572636" y="20320"/>
                    <a:pt x="1707560" y="19050"/>
                  </a:cubicBezTo>
                  <a:cubicBezTo>
                    <a:pt x="2054507" y="16510"/>
                    <a:pt x="2401455" y="20320"/>
                    <a:pt x="2753221" y="17780"/>
                  </a:cubicBezTo>
                  <a:cubicBezTo>
                    <a:pt x="3331466" y="11430"/>
                    <a:pt x="3909712" y="6350"/>
                    <a:pt x="4492776" y="10160"/>
                  </a:cubicBezTo>
                  <a:cubicBezTo>
                    <a:pt x="4820448" y="12700"/>
                    <a:pt x="5152940" y="16510"/>
                    <a:pt x="5480612" y="11430"/>
                  </a:cubicBezTo>
                  <a:cubicBezTo>
                    <a:pt x="5634811" y="8890"/>
                    <a:pt x="5789010" y="1270"/>
                    <a:pt x="5943264" y="3810"/>
                  </a:cubicBezTo>
                  <a:cubicBezTo>
                    <a:pt x="5955964" y="3810"/>
                    <a:pt x="5981364" y="0"/>
                    <a:pt x="5990253" y="10160"/>
                  </a:cubicBezTo>
                  <a:cubicBezTo>
                    <a:pt x="5995334" y="15240"/>
                    <a:pt x="5994064" y="22860"/>
                    <a:pt x="5995334" y="29210"/>
                  </a:cubicBezTo>
                  <a:cubicBezTo>
                    <a:pt x="5996603" y="36830"/>
                    <a:pt x="5997873" y="45720"/>
                    <a:pt x="6000414" y="53340"/>
                  </a:cubicBezTo>
                  <a:cubicBezTo>
                    <a:pt x="6006764" y="100201"/>
                    <a:pt x="6005494" y="168432"/>
                    <a:pt x="6005494" y="236663"/>
                  </a:cubicBezTo>
                  <a:cubicBezTo>
                    <a:pt x="6005494" y="312204"/>
                    <a:pt x="6005494" y="387745"/>
                    <a:pt x="6005494" y="463286"/>
                  </a:cubicBezTo>
                  <a:cubicBezTo>
                    <a:pt x="6005494" y="628989"/>
                    <a:pt x="6004223" y="792256"/>
                    <a:pt x="6001684" y="957959"/>
                  </a:cubicBezTo>
                  <a:cubicBezTo>
                    <a:pt x="5999144" y="1099294"/>
                    <a:pt x="5996603" y="1238192"/>
                    <a:pt x="5996603" y="1379527"/>
                  </a:cubicBezTo>
                  <a:cubicBezTo>
                    <a:pt x="5995334" y="1686565"/>
                    <a:pt x="5994064" y="1996040"/>
                    <a:pt x="5994064" y="2305515"/>
                  </a:cubicBezTo>
                  <a:cubicBezTo>
                    <a:pt x="5992794" y="2554070"/>
                    <a:pt x="5995334" y="2805061"/>
                    <a:pt x="5991523" y="3053616"/>
                  </a:cubicBezTo>
                  <a:cubicBezTo>
                    <a:pt x="5991523" y="3082858"/>
                    <a:pt x="5990253" y="3111302"/>
                    <a:pt x="5988984" y="3126542"/>
                  </a:cubicBezTo>
                  <a:cubicBezTo>
                    <a:pt x="5987714" y="3141782"/>
                    <a:pt x="5982634" y="3153212"/>
                    <a:pt x="5966123" y="3151942"/>
                  </a:cubicBezTo>
                  <a:cubicBezTo>
                    <a:pt x="5944534" y="3149402"/>
                    <a:pt x="5870928" y="3145592"/>
                    <a:pt x="5784191" y="3146862"/>
                  </a:cubicBezTo>
                  <a:cubicBezTo>
                    <a:pt x="5456519" y="3149402"/>
                    <a:pt x="5133665" y="3146862"/>
                    <a:pt x="4805993" y="3144322"/>
                  </a:cubicBezTo>
                  <a:cubicBezTo>
                    <a:pt x="4155467" y="3139242"/>
                    <a:pt x="3504940" y="3144322"/>
                    <a:pt x="2854414" y="3140512"/>
                  </a:cubicBezTo>
                  <a:cubicBezTo>
                    <a:pt x="2512285" y="3137972"/>
                    <a:pt x="2170156" y="3139242"/>
                    <a:pt x="1828028" y="3139242"/>
                  </a:cubicBezTo>
                  <a:cubicBezTo>
                    <a:pt x="1736472" y="3139242"/>
                    <a:pt x="1649736" y="3137972"/>
                    <a:pt x="1558180" y="3137972"/>
                  </a:cubicBezTo>
                  <a:cubicBezTo>
                    <a:pt x="1399162" y="3136702"/>
                    <a:pt x="1244964" y="3140512"/>
                    <a:pt x="1085946" y="3139242"/>
                  </a:cubicBezTo>
                  <a:cubicBezTo>
                    <a:pt x="926929" y="3137972"/>
                    <a:pt x="763092" y="3136702"/>
                    <a:pt x="604075" y="3135432"/>
                  </a:cubicBezTo>
                  <a:cubicBezTo>
                    <a:pt x="440239" y="3134162"/>
                    <a:pt x="175209" y="3134162"/>
                    <a:pt x="41910" y="3131622"/>
                  </a:cubicBezTo>
                  <a:cubicBezTo>
                    <a:pt x="17780" y="3129082"/>
                    <a:pt x="19050" y="3127812"/>
                    <a:pt x="19050" y="3095042"/>
                  </a:cubicBezTo>
                  <a:cubicBezTo>
                    <a:pt x="19050" y="3087732"/>
                    <a:pt x="19050" y="3077984"/>
                    <a:pt x="19050" y="3070674"/>
                  </a:cubicBezTo>
                  <a:cubicBezTo>
                    <a:pt x="19050" y="3031685"/>
                    <a:pt x="19050" y="2995133"/>
                    <a:pt x="19050" y="2956144"/>
                  </a:cubicBezTo>
                  <a:cubicBezTo>
                    <a:pt x="19050" y="2819682"/>
                    <a:pt x="19050" y="2683221"/>
                    <a:pt x="19050" y="2546759"/>
                  </a:cubicBezTo>
                  <a:cubicBezTo>
                    <a:pt x="19050" y="2229974"/>
                    <a:pt x="19050" y="1913188"/>
                    <a:pt x="19050" y="1596403"/>
                  </a:cubicBezTo>
                  <a:cubicBezTo>
                    <a:pt x="19050" y="1515989"/>
                    <a:pt x="19050" y="1438011"/>
                    <a:pt x="17780" y="1357596"/>
                  </a:cubicBezTo>
                  <a:cubicBezTo>
                    <a:pt x="12700" y="1028626"/>
                    <a:pt x="12700" y="699657"/>
                    <a:pt x="8890" y="373124"/>
                  </a:cubicBezTo>
                  <a:cubicBezTo>
                    <a:pt x="8890" y="302457"/>
                    <a:pt x="7620" y="231789"/>
                    <a:pt x="7620" y="161122"/>
                  </a:cubicBezTo>
                  <a:cubicBezTo>
                    <a:pt x="3810" y="90454"/>
                    <a:pt x="0" y="48260"/>
                    <a:pt x="0" y="15240"/>
                  </a:cubicBezTo>
                  <a:close/>
                  <a:moveTo>
                    <a:pt x="5962314" y="3118922"/>
                  </a:moveTo>
                  <a:cubicBezTo>
                    <a:pt x="5964853" y="3053616"/>
                    <a:pt x="5963584" y="2978075"/>
                    <a:pt x="5964853" y="2900097"/>
                  </a:cubicBezTo>
                  <a:cubicBezTo>
                    <a:pt x="5966123" y="2751451"/>
                    <a:pt x="5966123" y="2600369"/>
                    <a:pt x="5967394" y="2451724"/>
                  </a:cubicBezTo>
                  <a:cubicBezTo>
                    <a:pt x="5968664" y="2127628"/>
                    <a:pt x="5969934" y="1805969"/>
                    <a:pt x="5971203" y="1481873"/>
                  </a:cubicBezTo>
                  <a:cubicBezTo>
                    <a:pt x="5973744" y="1077363"/>
                    <a:pt x="5978823" y="675289"/>
                    <a:pt x="5980094" y="270778"/>
                  </a:cubicBezTo>
                  <a:cubicBezTo>
                    <a:pt x="5980094" y="204984"/>
                    <a:pt x="5981364" y="139190"/>
                    <a:pt x="5980094" y="73660"/>
                  </a:cubicBezTo>
                  <a:cubicBezTo>
                    <a:pt x="5980094" y="64770"/>
                    <a:pt x="5978823" y="55880"/>
                    <a:pt x="5976284" y="46990"/>
                  </a:cubicBezTo>
                  <a:cubicBezTo>
                    <a:pt x="5975014" y="43180"/>
                    <a:pt x="5975014" y="39370"/>
                    <a:pt x="5973744" y="35560"/>
                  </a:cubicBezTo>
                  <a:cubicBezTo>
                    <a:pt x="5972473" y="26670"/>
                    <a:pt x="5973744" y="29210"/>
                    <a:pt x="5966123" y="26670"/>
                  </a:cubicBezTo>
                  <a:cubicBezTo>
                    <a:pt x="5952153" y="21590"/>
                    <a:pt x="5895022" y="25400"/>
                    <a:pt x="5842016" y="25400"/>
                  </a:cubicBezTo>
                  <a:cubicBezTo>
                    <a:pt x="5523981" y="31750"/>
                    <a:pt x="5205945" y="35560"/>
                    <a:pt x="4883092" y="31750"/>
                  </a:cubicBezTo>
                  <a:cubicBezTo>
                    <a:pt x="4251840" y="25400"/>
                    <a:pt x="3610952" y="24130"/>
                    <a:pt x="2979700" y="35560"/>
                  </a:cubicBezTo>
                  <a:cubicBezTo>
                    <a:pt x="2806227" y="39370"/>
                    <a:pt x="2632753" y="40640"/>
                    <a:pt x="2459279" y="40640"/>
                  </a:cubicBezTo>
                  <a:cubicBezTo>
                    <a:pt x="2309899" y="40640"/>
                    <a:pt x="2155700" y="36830"/>
                    <a:pt x="2006320" y="38100"/>
                  </a:cubicBezTo>
                  <a:cubicBezTo>
                    <a:pt x="1765385" y="40640"/>
                    <a:pt x="1529268" y="39370"/>
                    <a:pt x="1288332" y="39370"/>
                  </a:cubicBezTo>
                  <a:cubicBezTo>
                    <a:pt x="1129314" y="39370"/>
                    <a:pt x="975116" y="48260"/>
                    <a:pt x="816098" y="49530"/>
                  </a:cubicBezTo>
                  <a:cubicBezTo>
                    <a:pt x="666718" y="50800"/>
                    <a:pt x="512519" y="44450"/>
                    <a:pt x="358320" y="41910"/>
                  </a:cubicBezTo>
                  <a:cubicBezTo>
                    <a:pt x="286040" y="40640"/>
                    <a:pt x="208940" y="39370"/>
                    <a:pt x="131841" y="38100"/>
                  </a:cubicBezTo>
                  <a:cubicBezTo>
                    <a:pt x="93291" y="36830"/>
                    <a:pt x="54741" y="36830"/>
                    <a:pt x="43180" y="35560"/>
                  </a:cubicBezTo>
                  <a:cubicBezTo>
                    <a:pt x="38100" y="35560"/>
                    <a:pt x="31750" y="34290"/>
                    <a:pt x="27940" y="35560"/>
                  </a:cubicBezTo>
                  <a:cubicBezTo>
                    <a:pt x="21590" y="38100"/>
                    <a:pt x="22860" y="35560"/>
                    <a:pt x="21590" y="44450"/>
                  </a:cubicBezTo>
                  <a:cubicBezTo>
                    <a:pt x="19050" y="59690"/>
                    <a:pt x="24130" y="80707"/>
                    <a:pt x="24130" y="109949"/>
                  </a:cubicBezTo>
                  <a:cubicBezTo>
                    <a:pt x="25400" y="146501"/>
                    <a:pt x="25400" y="183053"/>
                    <a:pt x="25400" y="219605"/>
                  </a:cubicBezTo>
                  <a:cubicBezTo>
                    <a:pt x="25400" y="370687"/>
                    <a:pt x="21590" y="519333"/>
                    <a:pt x="25400" y="670415"/>
                  </a:cubicBezTo>
                  <a:cubicBezTo>
                    <a:pt x="30480" y="850739"/>
                    <a:pt x="30480" y="1031063"/>
                    <a:pt x="30480" y="1211387"/>
                  </a:cubicBezTo>
                  <a:cubicBezTo>
                    <a:pt x="31750" y="1503804"/>
                    <a:pt x="31750" y="1796222"/>
                    <a:pt x="31750" y="2088639"/>
                  </a:cubicBezTo>
                  <a:cubicBezTo>
                    <a:pt x="31750" y="2376183"/>
                    <a:pt x="31750" y="2663726"/>
                    <a:pt x="33020" y="2951270"/>
                  </a:cubicBezTo>
                  <a:cubicBezTo>
                    <a:pt x="33020" y="2978075"/>
                    <a:pt x="33020" y="3007317"/>
                    <a:pt x="33020" y="3034122"/>
                  </a:cubicBezTo>
                  <a:cubicBezTo>
                    <a:pt x="33020" y="3058490"/>
                    <a:pt x="33020" y="3085294"/>
                    <a:pt x="39370" y="3111302"/>
                  </a:cubicBezTo>
                  <a:cubicBezTo>
                    <a:pt x="45720" y="3115112"/>
                    <a:pt x="98110" y="3115112"/>
                    <a:pt x="127022" y="3116382"/>
                  </a:cubicBezTo>
                  <a:cubicBezTo>
                    <a:pt x="175209" y="3117652"/>
                    <a:pt x="218578" y="3117652"/>
                    <a:pt x="261946" y="3117652"/>
                  </a:cubicBezTo>
                  <a:cubicBezTo>
                    <a:pt x="411326" y="3115112"/>
                    <a:pt x="555888" y="3116382"/>
                    <a:pt x="705268" y="3117652"/>
                  </a:cubicBezTo>
                  <a:cubicBezTo>
                    <a:pt x="777548" y="3117652"/>
                    <a:pt x="854648" y="3117652"/>
                    <a:pt x="926928" y="3118922"/>
                  </a:cubicBezTo>
                  <a:cubicBezTo>
                    <a:pt x="1004028" y="3120192"/>
                    <a:pt x="1085946" y="3125272"/>
                    <a:pt x="1163045" y="3121462"/>
                  </a:cubicBezTo>
                  <a:cubicBezTo>
                    <a:pt x="1307607" y="3115112"/>
                    <a:pt x="1461806" y="3118922"/>
                    <a:pt x="1606367" y="3118922"/>
                  </a:cubicBezTo>
                  <a:cubicBezTo>
                    <a:pt x="1702741" y="3118922"/>
                    <a:pt x="1799115" y="3122732"/>
                    <a:pt x="1895490" y="3122732"/>
                  </a:cubicBezTo>
                  <a:cubicBezTo>
                    <a:pt x="1977408" y="3122732"/>
                    <a:pt x="2064145" y="3122732"/>
                    <a:pt x="2146063" y="3121462"/>
                  </a:cubicBezTo>
                  <a:cubicBezTo>
                    <a:pt x="2536379" y="3120192"/>
                    <a:pt x="2921876" y="3118922"/>
                    <a:pt x="3307373" y="3121462"/>
                  </a:cubicBezTo>
                  <a:cubicBezTo>
                    <a:pt x="3461572" y="3122732"/>
                    <a:pt x="3615770" y="3120192"/>
                    <a:pt x="3769969" y="3120192"/>
                  </a:cubicBezTo>
                  <a:cubicBezTo>
                    <a:pt x="3919349" y="3118922"/>
                    <a:pt x="4068729" y="3115112"/>
                    <a:pt x="4218109" y="3118922"/>
                  </a:cubicBezTo>
                  <a:cubicBezTo>
                    <a:pt x="4367489" y="3122732"/>
                    <a:pt x="4521688" y="3120192"/>
                    <a:pt x="4671068" y="3124002"/>
                  </a:cubicBezTo>
                  <a:cubicBezTo>
                    <a:pt x="4825267" y="3127812"/>
                    <a:pt x="4979466" y="3122732"/>
                    <a:pt x="5133665" y="3122732"/>
                  </a:cubicBezTo>
                  <a:cubicBezTo>
                    <a:pt x="5283045" y="3122732"/>
                    <a:pt x="5437244" y="3122732"/>
                    <a:pt x="5586624" y="3124002"/>
                  </a:cubicBezTo>
                  <a:cubicBezTo>
                    <a:pt x="5736004" y="3121462"/>
                    <a:pt x="5875747" y="3118922"/>
                    <a:pt x="5962314" y="3118922"/>
                  </a:cubicBezTo>
                  <a:close/>
                </a:path>
              </a:pathLst>
            </a:custGeom>
            <a:solidFill>
              <a:srgbClr val="F8F7F2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49558" y="1185765"/>
            <a:ext cx="14788885" cy="1264708"/>
            <a:chOff x="0" y="0"/>
            <a:chExt cx="19718513" cy="168627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079354" y="0"/>
              <a:ext cx="6769726" cy="1686277"/>
            </a:xfrm>
            <a:custGeom>
              <a:avLst/>
              <a:gdLst/>
              <a:ahLst/>
              <a:cxnLst/>
              <a:rect r="r" b="b" t="t" l="l"/>
              <a:pathLst>
                <a:path h="1686277" w="6769726">
                  <a:moveTo>
                    <a:pt x="0" y="0"/>
                  </a:moveTo>
                  <a:lnTo>
                    <a:pt x="6769726" y="0"/>
                  </a:lnTo>
                  <a:lnTo>
                    <a:pt x="6769726" y="1686277"/>
                  </a:lnTo>
                  <a:lnTo>
                    <a:pt x="0" y="16862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769726" cy="1686277"/>
            </a:xfrm>
            <a:custGeom>
              <a:avLst/>
              <a:gdLst/>
              <a:ahLst/>
              <a:cxnLst/>
              <a:rect r="r" b="b" t="t" l="l"/>
              <a:pathLst>
                <a:path h="1686277" w="6769726">
                  <a:moveTo>
                    <a:pt x="0" y="0"/>
                  </a:moveTo>
                  <a:lnTo>
                    <a:pt x="6769726" y="0"/>
                  </a:lnTo>
                  <a:lnTo>
                    <a:pt x="6769726" y="1686277"/>
                  </a:lnTo>
                  <a:lnTo>
                    <a:pt x="0" y="16862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1355813" y="0"/>
              <a:ext cx="6769726" cy="1686277"/>
            </a:xfrm>
            <a:custGeom>
              <a:avLst/>
              <a:gdLst/>
              <a:ahLst/>
              <a:cxnLst/>
              <a:rect r="r" b="b" t="t" l="l"/>
              <a:pathLst>
                <a:path h="1686277" w="6769726">
                  <a:moveTo>
                    <a:pt x="0" y="0"/>
                  </a:moveTo>
                  <a:lnTo>
                    <a:pt x="6769726" y="0"/>
                  </a:lnTo>
                  <a:lnTo>
                    <a:pt x="6769726" y="1686277"/>
                  </a:lnTo>
                  <a:lnTo>
                    <a:pt x="0" y="16862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2948787" y="0"/>
              <a:ext cx="6769726" cy="1686277"/>
            </a:xfrm>
            <a:custGeom>
              <a:avLst/>
              <a:gdLst/>
              <a:ahLst/>
              <a:cxnLst/>
              <a:rect r="r" b="b" t="t" l="l"/>
              <a:pathLst>
                <a:path h="1686277" w="6769726">
                  <a:moveTo>
                    <a:pt x="0" y="0"/>
                  </a:moveTo>
                  <a:lnTo>
                    <a:pt x="6769726" y="0"/>
                  </a:lnTo>
                  <a:lnTo>
                    <a:pt x="6769726" y="1686277"/>
                  </a:lnTo>
                  <a:lnTo>
                    <a:pt x="0" y="16862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6079058" y="322922"/>
              <a:ext cx="7560396" cy="1088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488"/>
                </a:lnSpc>
              </a:pPr>
              <a:r>
                <a:rPr lang="en-US" sz="5600" spc="-168">
                  <a:solidFill>
                    <a:srgbClr val="F8F7F2"/>
                  </a:solidFill>
                  <a:latin typeface="True Typewriter"/>
                  <a:ea typeface="True Typewriter"/>
                  <a:cs typeface="True Typewriter"/>
                  <a:sym typeface="True Typewriter"/>
                </a:rPr>
                <a:t>RESOURCE PAGE</a:t>
              </a:r>
            </a:p>
          </p:txBody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3006422" y="4431128"/>
            <a:ext cx="3660756" cy="1321889"/>
            <a:chOff x="0" y="0"/>
            <a:chExt cx="6356731" cy="229539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-61849" y="-684022"/>
              <a:ext cx="6668262" cy="2986024"/>
            </a:xfrm>
            <a:custGeom>
              <a:avLst/>
              <a:gdLst/>
              <a:ahLst/>
              <a:cxnLst/>
              <a:rect r="r" b="b" t="t" l="l"/>
              <a:pathLst>
                <a:path h="2986024" w="6668262">
                  <a:moveTo>
                    <a:pt x="6129782" y="2977388"/>
                  </a:moveTo>
                  <a:cubicBezTo>
                    <a:pt x="4034663" y="2966593"/>
                    <a:pt x="2180463" y="2983738"/>
                    <a:pt x="117729" y="2969895"/>
                  </a:cubicBezTo>
                  <a:cubicBezTo>
                    <a:pt x="0" y="2685415"/>
                    <a:pt x="107442" y="2028825"/>
                    <a:pt x="90424" y="1641602"/>
                  </a:cubicBezTo>
                  <a:cubicBezTo>
                    <a:pt x="185420" y="1548130"/>
                    <a:pt x="440563" y="1699260"/>
                    <a:pt x="554228" y="1679321"/>
                  </a:cubicBezTo>
                  <a:cubicBezTo>
                    <a:pt x="646684" y="1705610"/>
                    <a:pt x="745490" y="1623314"/>
                    <a:pt x="836295" y="1674114"/>
                  </a:cubicBezTo>
                  <a:cubicBezTo>
                    <a:pt x="836549" y="1656207"/>
                    <a:pt x="861822" y="1658366"/>
                    <a:pt x="854202" y="1664589"/>
                  </a:cubicBezTo>
                  <a:cubicBezTo>
                    <a:pt x="854583" y="1665859"/>
                    <a:pt x="860044" y="1662176"/>
                    <a:pt x="865632" y="1657223"/>
                  </a:cubicBezTo>
                  <a:cubicBezTo>
                    <a:pt x="972058" y="1645920"/>
                    <a:pt x="1180973" y="1499108"/>
                    <a:pt x="1362964" y="1508125"/>
                  </a:cubicBezTo>
                  <a:cubicBezTo>
                    <a:pt x="1330579" y="1506855"/>
                    <a:pt x="1417320" y="1509649"/>
                    <a:pt x="1412240" y="1505458"/>
                  </a:cubicBezTo>
                  <a:cubicBezTo>
                    <a:pt x="1617218" y="1475740"/>
                    <a:pt x="1789176" y="1483106"/>
                    <a:pt x="2063242" y="1345692"/>
                  </a:cubicBezTo>
                  <a:cubicBezTo>
                    <a:pt x="2200910" y="1369949"/>
                    <a:pt x="2430780" y="1323467"/>
                    <a:pt x="2632075" y="1271016"/>
                  </a:cubicBezTo>
                  <a:cubicBezTo>
                    <a:pt x="2825496" y="1226693"/>
                    <a:pt x="3061589" y="1260475"/>
                    <a:pt x="3259455" y="1121664"/>
                  </a:cubicBezTo>
                  <a:cubicBezTo>
                    <a:pt x="3487547" y="1107059"/>
                    <a:pt x="3722370" y="1052068"/>
                    <a:pt x="3933698" y="994283"/>
                  </a:cubicBezTo>
                  <a:cubicBezTo>
                    <a:pt x="3951351" y="1002030"/>
                    <a:pt x="4075684" y="1019302"/>
                    <a:pt x="4134485" y="989330"/>
                  </a:cubicBezTo>
                  <a:cubicBezTo>
                    <a:pt x="4196588" y="967740"/>
                    <a:pt x="4231513" y="1005078"/>
                    <a:pt x="4313174" y="961644"/>
                  </a:cubicBezTo>
                  <a:cubicBezTo>
                    <a:pt x="4342511" y="986917"/>
                    <a:pt x="4462399" y="943229"/>
                    <a:pt x="4482338" y="954913"/>
                  </a:cubicBezTo>
                  <a:cubicBezTo>
                    <a:pt x="4647692" y="937133"/>
                    <a:pt x="4901692" y="925195"/>
                    <a:pt x="5126736" y="816483"/>
                  </a:cubicBezTo>
                  <a:cubicBezTo>
                    <a:pt x="5230622" y="820166"/>
                    <a:pt x="5512689" y="848360"/>
                    <a:pt x="5692902" y="757682"/>
                  </a:cubicBezTo>
                  <a:cubicBezTo>
                    <a:pt x="6668262" y="814832"/>
                    <a:pt x="6361430" y="0"/>
                    <a:pt x="6407023" y="2677287"/>
                  </a:cubicBezTo>
                  <a:cubicBezTo>
                    <a:pt x="6382131" y="2978531"/>
                    <a:pt x="6534658" y="2986024"/>
                    <a:pt x="6129782" y="2977388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20" id="20"/>
          <p:cNvGrpSpPr/>
          <p:nvPr/>
        </p:nvGrpSpPr>
        <p:grpSpPr>
          <a:xfrm rot="-10800000">
            <a:off x="5968143" y="6558656"/>
            <a:ext cx="2076178" cy="1432395"/>
            <a:chOff x="0" y="0"/>
            <a:chExt cx="2129626" cy="146927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3970" y="17780"/>
              <a:ext cx="2099146" cy="1429900"/>
            </a:xfrm>
            <a:custGeom>
              <a:avLst/>
              <a:gdLst/>
              <a:ahLst/>
              <a:cxnLst/>
              <a:rect r="r" b="b" t="t" l="l"/>
              <a:pathLst>
                <a:path h="1429900" w="2099146">
                  <a:moveTo>
                    <a:pt x="2082636" y="1429900"/>
                  </a:moveTo>
                  <a:lnTo>
                    <a:pt x="15240" y="1422280"/>
                  </a:lnTo>
                  <a:lnTo>
                    <a:pt x="0" y="11430"/>
                  </a:lnTo>
                  <a:lnTo>
                    <a:pt x="2099146" y="0"/>
                  </a:lnTo>
                  <a:close/>
                </a:path>
              </a:pathLst>
            </a:custGeom>
            <a:solidFill>
              <a:srgbClr val="94BECE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-2540"/>
              <a:ext cx="2134706" cy="1474350"/>
            </a:xfrm>
            <a:custGeom>
              <a:avLst/>
              <a:gdLst/>
              <a:ahLst/>
              <a:cxnLst/>
              <a:rect r="r" b="b" t="t" l="l"/>
              <a:pathLst>
                <a:path h="1474350" w="2134706">
                  <a:moveTo>
                    <a:pt x="0" y="15240"/>
                  </a:moveTo>
                  <a:cubicBezTo>
                    <a:pt x="41910" y="19050"/>
                    <a:pt x="93096" y="20320"/>
                    <a:pt x="147553" y="22860"/>
                  </a:cubicBezTo>
                  <a:cubicBezTo>
                    <a:pt x="202011" y="24130"/>
                    <a:pt x="258118" y="30480"/>
                    <a:pt x="314226" y="27940"/>
                  </a:cubicBezTo>
                  <a:cubicBezTo>
                    <a:pt x="340629" y="26670"/>
                    <a:pt x="367033" y="22860"/>
                    <a:pt x="393437" y="20320"/>
                  </a:cubicBezTo>
                  <a:cubicBezTo>
                    <a:pt x="421491" y="17780"/>
                    <a:pt x="449544" y="17780"/>
                    <a:pt x="477598" y="19050"/>
                  </a:cubicBezTo>
                  <a:cubicBezTo>
                    <a:pt x="525455" y="20320"/>
                    <a:pt x="573311" y="20320"/>
                    <a:pt x="619518" y="19050"/>
                  </a:cubicBezTo>
                  <a:cubicBezTo>
                    <a:pt x="738334" y="16510"/>
                    <a:pt x="857150" y="20320"/>
                    <a:pt x="977617" y="17780"/>
                  </a:cubicBezTo>
                  <a:cubicBezTo>
                    <a:pt x="1175644" y="11430"/>
                    <a:pt x="1373671" y="6350"/>
                    <a:pt x="1573348" y="10160"/>
                  </a:cubicBezTo>
                  <a:cubicBezTo>
                    <a:pt x="1685564" y="12700"/>
                    <a:pt x="1799429" y="16510"/>
                    <a:pt x="1911645" y="11430"/>
                  </a:cubicBezTo>
                  <a:cubicBezTo>
                    <a:pt x="1964452" y="8890"/>
                    <a:pt x="2017259" y="1270"/>
                    <a:pt x="2071206" y="3810"/>
                  </a:cubicBezTo>
                  <a:cubicBezTo>
                    <a:pt x="2083906" y="3810"/>
                    <a:pt x="2109306" y="0"/>
                    <a:pt x="2118196" y="10160"/>
                  </a:cubicBezTo>
                  <a:cubicBezTo>
                    <a:pt x="2123276" y="15240"/>
                    <a:pt x="2122006" y="22860"/>
                    <a:pt x="2123276" y="29210"/>
                  </a:cubicBezTo>
                  <a:cubicBezTo>
                    <a:pt x="2124546" y="36830"/>
                    <a:pt x="2125816" y="45720"/>
                    <a:pt x="2128356" y="53340"/>
                  </a:cubicBezTo>
                  <a:cubicBezTo>
                    <a:pt x="2134706" y="85673"/>
                    <a:pt x="2133436" y="116146"/>
                    <a:pt x="2133436" y="146619"/>
                  </a:cubicBezTo>
                  <a:cubicBezTo>
                    <a:pt x="2133436" y="180357"/>
                    <a:pt x="2133436" y="214096"/>
                    <a:pt x="2133436" y="247834"/>
                  </a:cubicBezTo>
                  <a:cubicBezTo>
                    <a:pt x="2133436" y="321840"/>
                    <a:pt x="2132166" y="394758"/>
                    <a:pt x="2129626" y="468765"/>
                  </a:cubicBezTo>
                  <a:cubicBezTo>
                    <a:pt x="2127086" y="531888"/>
                    <a:pt x="2124546" y="593923"/>
                    <a:pt x="2124546" y="657046"/>
                  </a:cubicBezTo>
                  <a:cubicBezTo>
                    <a:pt x="2123276" y="794175"/>
                    <a:pt x="2122006" y="932393"/>
                    <a:pt x="2122006" y="1070611"/>
                  </a:cubicBezTo>
                  <a:cubicBezTo>
                    <a:pt x="2120736" y="1181621"/>
                    <a:pt x="2123276" y="1293719"/>
                    <a:pt x="2119466" y="1404728"/>
                  </a:cubicBezTo>
                  <a:cubicBezTo>
                    <a:pt x="2119466" y="1417788"/>
                    <a:pt x="2118196" y="1432440"/>
                    <a:pt x="2116926" y="1447680"/>
                  </a:cubicBezTo>
                  <a:cubicBezTo>
                    <a:pt x="2115656" y="1462920"/>
                    <a:pt x="2110576" y="1474350"/>
                    <a:pt x="2094066" y="1473080"/>
                  </a:cubicBezTo>
                  <a:cubicBezTo>
                    <a:pt x="2072476" y="1470540"/>
                    <a:pt x="2045313" y="1466730"/>
                    <a:pt x="2015609" y="1468000"/>
                  </a:cubicBezTo>
                  <a:cubicBezTo>
                    <a:pt x="1903394" y="1470540"/>
                    <a:pt x="1792828" y="1468000"/>
                    <a:pt x="1680613" y="1465460"/>
                  </a:cubicBezTo>
                  <a:cubicBezTo>
                    <a:pt x="1457833" y="1460380"/>
                    <a:pt x="1235052" y="1465460"/>
                    <a:pt x="1012271" y="1461650"/>
                  </a:cubicBezTo>
                  <a:cubicBezTo>
                    <a:pt x="895105" y="1459110"/>
                    <a:pt x="777939" y="1460380"/>
                    <a:pt x="660773" y="1460380"/>
                  </a:cubicBezTo>
                  <a:cubicBezTo>
                    <a:pt x="629419" y="1460380"/>
                    <a:pt x="599715" y="1459110"/>
                    <a:pt x="568361" y="1459110"/>
                  </a:cubicBezTo>
                  <a:cubicBezTo>
                    <a:pt x="513903" y="1457840"/>
                    <a:pt x="461096" y="1461650"/>
                    <a:pt x="406639" y="1460380"/>
                  </a:cubicBezTo>
                  <a:cubicBezTo>
                    <a:pt x="352181" y="1459110"/>
                    <a:pt x="296073" y="1457840"/>
                    <a:pt x="241616" y="1456570"/>
                  </a:cubicBezTo>
                  <a:cubicBezTo>
                    <a:pt x="185508" y="1455300"/>
                    <a:pt x="94746" y="1455300"/>
                    <a:pt x="41910" y="1452760"/>
                  </a:cubicBezTo>
                  <a:cubicBezTo>
                    <a:pt x="17780" y="1450220"/>
                    <a:pt x="19050" y="1448950"/>
                    <a:pt x="19050" y="1423230"/>
                  </a:cubicBezTo>
                  <a:cubicBezTo>
                    <a:pt x="19050" y="1419965"/>
                    <a:pt x="19050" y="1415612"/>
                    <a:pt x="19050" y="1412347"/>
                  </a:cubicBezTo>
                  <a:cubicBezTo>
                    <a:pt x="19050" y="1394933"/>
                    <a:pt x="19050" y="1378608"/>
                    <a:pt x="19050" y="1361195"/>
                  </a:cubicBezTo>
                  <a:cubicBezTo>
                    <a:pt x="19050" y="1300249"/>
                    <a:pt x="19050" y="1239302"/>
                    <a:pt x="19050" y="1178356"/>
                  </a:cubicBezTo>
                  <a:cubicBezTo>
                    <a:pt x="19050" y="1036873"/>
                    <a:pt x="19050" y="895390"/>
                    <a:pt x="19050" y="753907"/>
                  </a:cubicBezTo>
                  <a:cubicBezTo>
                    <a:pt x="19050" y="717992"/>
                    <a:pt x="19050" y="683166"/>
                    <a:pt x="17780" y="647251"/>
                  </a:cubicBezTo>
                  <a:cubicBezTo>
                    <a:pt x="12700" y="500326"/>
                    <a:pt x="12700" y="353402"/>
                    <a:pt x="8890" y="207566"/>
                  </a:cubicBezTo>
                  <a:cubicBezTo>
                    <a:pt x="8890" y="176004"/>
                    <a:pt x="7620" y="144442"/>
                    <a:pt x="7620" y="112881"/>
                  </a:cubicBezTo>
                  <a:cubicBezTo>
                    <a:pt x="3810" y="81319"/>
                    <a:pt x="0" y="48260"/>
                    <a:pt x="0" y="15240"/>
                  </a:cubicBezTo>
                  <a:close/>
                  <a:moveTo>
                    <a:pt x="2090256" y="1440060"/>
                  </a:moveTo>
                  <a:cubicBezTo>
                    <a:pt x="2092796" y="1404728"/>
                    <a:pt x="2091526" y="1370990"/>
                    <a:pt x="2092796" y="1336164"/>
                  </a:cubicBezTo>
                  <a:cubicBezTo>
                    <a:pt x="2094066" y="1269775"/>
                    <a:pt x="2094066" y="1202299"/>
                    <a:pt x="2095336" y="1135911"/>
                  </a:cubicBezTo>
                  <a:cubicBezTo>
                    <a:pt x="2096606" y="991163"/>
                    <a:pt x="2097876" y="847504"/>
                    <a:pt x="2099146" y="702756"/>
                  </a:cubicBezTo>
                  <a:cubicBezTo>
                    <a:pt x="2101686" y="522093"/>
                    <a:pt x="2106766" y="342519"/>
                    <a:pt x="2108036" y="161856"/>
                  </a:cubicBezTo>
                  <a:cubicBezTo>
                    <a:pt x="2108036" y="132471"/>
                    <a:pt x="2109306" y="103086"/>
                    <a:pt x="2108036" y="73660"/>
                  </a:cubicBezTo>
                  <a:cubicBezTo>
                    <a:pt x="2108036" y="64770"/>
                    <a:pt x="2106766" y="55880"/>
                    <a:pt x="2104226" y="46990"/>
                  </a:cubicBezTo>
                  <a:cubicBezTo>
                    <a:pt x="2102956" y="43180"/>
                    <a:pt x="2102956" y="39370"/>
                    <a:pt x="2101686" y="35560"/>
                  </a:cubicBezTo>
                  <a:cubicBezTo>
                    <a:pt x="2100416" y="26670"/>
                    <a:pt x="2101686" y="29210"/>
                    <a:pt x="2094066" y="26670"/>
                  </a:cubicBezTo>
                  <a:cubicBezTo>
                    <a:pt x="2080096" y="21590"/>
                    <a:pt x="2053564" y="25400"/>
                    <a:pt x="2035412" y="25400"/>
                  </a:cubicBezTo>
                  <a:cubicBezTo>
                    <a:pt x="1926497" y="31750"/>
                    <a:pt x="1817582" y="35560"/>
                    <a:pt x="1707017" y="31750"/>
                  </a:cubicBezTo>
                  <a:cubicBezTo>
                    <a:pt x="1490837" y="25400"/>
                    <a:pt x="1271357" y="24130"/>
                    <a:pt x="1055177" y="35560"/>
                  </a:cubicBezTo>
                  <a:cubicBezTo>
                    <a:pt x="995769" y="39370"/>
                    <a:pt x="936361" y="40640"/>
                    <a:pt x="876953" y="40640"/>
                  </a:cubicBezTo>
                  <a:cubicBezTo>
                    <a:pt x="825796" y="40640"/>
                    <a:pt x="772989" y="36830"/>
                    <a:pt x="721832" y="38100"/>
                  </a:cubicBezTo>
                  <a:cubicBezTo>
                    <a:pt x="639320" y="40640"/>
                    <a:pt x="558459" y="39370"/>
                    <a:pt x="475948" y="39370"/>
                  </a:cubicBezTo>
                  <a:cubicBezTo>
                    <a:pt x="421491" y="39370"/>
                    <a:pt x="368683" y="48260"/>
                    <a:pt x="314226" y="49530"/>
                  </a:cubicBezTo>
                  <a:cubicBezTo>
                    <a:pt x="263069" y="50800"/>
                    <a:pt x="210262" y="44450"/>
                    <a:pt x="157454" y="41910"/>
                  </a:cubicBezTo>
                  <a:cubicBezTo>
                    <a:pt x="132701" y="40640"/>
                    <a:pt x="106297" y="39370"/>
                    <a:pt x="79894" y="38100"/>
                  </a:cubicBezTo>
                  <a:cubicBezTo>
                    <a:pt x="66692" y="36830"/>
                    <a:pt x="53490" y="36830"/>
                    <a:pt x="43180" y="35560"/>
                  </a:cubicBezTo>
                  <a:cubicBezTo>
                    <a:pt x="38100" y="35560"/>
                    <a:pt x="31750" y="34290"/>
                    <a:pt x="27940" y="35560"/>
                  </a:cubicBezTo>
                  <a:cubicBezTo>
                    <a:pt x="21590" y="38100"/>
                    <a:pt x="22860" y="35560"/>
                    <a:pt x="21590" y="44450"/>
                  </a:cubicBezTo>
                  <a:cubicBezTo>
                    <a:pt x="19050" y="59690"/>
                    <a:pt x="24130" y="76966"/>
                    <a:pt x="24130" y="90026"/>
                  </a:cubicBezTo>
                  <a:cubicBezTo>
                    <a:pt x="25400" y="106351"/>
                    <a:pt x="25400" y="122676"/>
                    <a:pt x="25400" y="139001"/>
                  </a:cubicBezTo>
                  <a:cubicBezTo>
                    <a:pt x="25400" y="206477"/>
                    <a:pt x="21590" y="272865"/>
                    <a:pt x="25400" y="340342"/>
                  </a:cubicBezTo>
                  <a:cubicBezTo>
                    <a:pt x="30480" y="420878"/>
                    <a:pt x="30480" y="501415"/>
                    <a:pt x="30480" y="581951"/>
                  </a:cubicBezTo>
                  <a:cubicBezTo>
                    <a:pt x="31750" y="712551"/>
                    <a:pt x="31750" y="843150"/>
                    <a:pt x="31750" y="973750"/>
                  </a:cubicBezTo>
                  <a:cubicBezTo>
                    <a:pt x="31750" y="1102173"/>
                    <a:pt x="31750" y="1230596"/>
                    <a:pt x="33020" y="1359019"/>
                  </a:cubicBezTo>
                  <a:cubicBezTo>
                    <a:pt x="33020" y="1370990"/>
                    <a:pt x="33020" y="1384050"/>
                    <a:pt x="33020" y="1396022"/>
                  </a:cubicBezTo>
                  <a:cubicBezTo>
                    <a:pt x="33020" y="1406905"/>
                    <a:pt x="33020" y="1418877"/>
                    <a:pt x="39370" y="1432440"/>
                  </a:cubicBezTo>
                  <a:cubicBezTo>
                    <a:pt x="45720" y="1436250"/>
                    <a:pt x="68342" y="1436250"/>
                    <a:pt x="78244" y="1437520"/>
                  </a:cubicBezTo>
                  <a:cubicBezTo>
                    <a:pt x="94746" y="1438790"/>
                    <a:pt x="109598" y="1438790"/>
                    <a:pt x="124450" y="1438790"/>
                  </a:cubicBezTo>
                  <a:cubicBezTo>
                    <a:pt x="175607" y="1436250"/>
                    <a:pt x="225114" y="1437520"/>
                    <a:pt x="276271" y="1438790"/>
                  </a:cubicBezTo>
                  <a:cubicBezTo>
                    <a:pt x="301024" y="1438790"/>
                    <a:pt x="327428" y="1438790"/>
                    <a:pt x="352181" y="1440060"/>
                  </a:cubicBezTo>
                  <a:cubicBezTo>
                    <a:pt x="378585" y="1441330"/>
                    <a:pt x="406639" y="1446410"/>
                    <a:pt x="433042" y="1442600"/>
                  </a:cubicBezTo>
                  <a:cubicBezTo>
                    <a:pt x="482549" y="1436250"/>
                    <a:pt x="535356" y="1440060"/>
                    <a:pt x="584863" y="1440060"/>
                  </a:cubicBezTo>
                  <a:cubicBezTo>
                    <a:pt x="617867" y="1440060"/>
                    <a:pt x="650872" y="1443870"/>
                    <a:pt x="683876" y="1443870"/>
                  </a:cubicBezTo>
                  <a:cubicBezTo>
                    <a:pt x="711930" y="1443870"/>
                    <a:pt x="741634" y="1443870"/>
                    <a:pt x="769688" y="1442600"/>
                  </a:cubicBezTo>
                  <a:cubicBezTo>
                    <a:pt x="903357" y="1441330"/>
                    <a:pt x="1035375" y="1440060"/>
                    <a:pt x="1167393" y="1442600"/>
                  </a:cubicBezTo>
                  <a:cubicBezTo>
                    <a:pt x="1220200" y="1443870"/>
                    <a:pt x="1273007" y="1441330"/>
                    <a:pt x="1325815" y="1441330"/>
                  </a:cubicBezTo>
                  <a:cubicBezTo>
                    <a:pt x="1376971" y="1440060"/>
                    <a:pt x="1428128" y="1436250"/>
                    <a:pt x="1479285" y="1440060"/>
                  </a:cubicBezTo>
                  <a:cubicBezTo>
                    <a:pt x="1530442" y="1443870"/>
                    <a:pt x="1583250" y="1441330"/>
                    <a:pt x="1634407" y="1445140"/>
                  </a:cubicBezTo>
                  <a:cubicBezTo>
                    <a:pt x="1687214" y="1448950"/>
                    <a:pt x="1740021" y="1443870"/>
                    <a:pt x="1792828" y="1443870"/>
                  </a:cubicBezTo>
                  <a:cubicBezTo>
                    <a:pt x="1843986" y="1443870"/>
                    <a:pt x="1896793" y="1443870"/>
                    <a:pt x="1947950" y="1445140"/>
                  </a:cubicBezTo>
                  <a:cubicBezTo>
                    <a:pt x="1999107" y="1442600"/>
                    <a:pt x="2046963" y="1440060"/>
                    <a:pt x="2090256" y="1440060"/>
                  </a:cubicBezTo>
                  <a:close/>
                </a:path>
              </a:pathLst>
            </a:custGeom>
            <a:solidFill>
              <a:srgbClr val="F8F7F2"/>
            </a:solidFill>
          </p:spPr>
        </p:sp>
      </p:grp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11003657" y="3679115"/>
            <a:ext cx="2090095" cy="2120660"/>
            <a:chOff x="0" y="0"/>
            <a:chExt cx="2952750" cy="299593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-2540" y="-5080"/>
              <a:ext cx="2962910" cy="3004820"/>
            </a:xfrm>
            <a:custGeom>
              <a:avLst/>
              <a:gdLst/>
              <a:ahLst/>
              <a:cxnLst/>
              <a:rect r="r" b="b" t="t" l="l"/>
              <a:pathLst>
                <a:path h="3004820" w="2962910">
                  <a:moveTo>
                    <a:pt x="2936240" y="16510"/>
                  </a:moveTo>
                  <a:lnTo>
                    <a:pt x="2926080" y="16510"/>
                  </a:lnTo>
                  <a:cubicBezTo>
                    <a:pt x="2684780" y="16510"/>
                    <a:pt x="2443480" y="19050"/>
                    <a:pt x="2203450" y="21590"/>
                  </a:cubicBezTo>
                  <a:cubicBezTo>
                    <a:pt x="1775460" y="26670"/>
                    <a:pt x="1346200" y="34290"/>
                    <a:pt x="918210" y="35560"/>
                  </a:cubicBezTo>
                  <a:cubicBezTo>
                    <a:pt x="751840" y="35560"/>
                    <a:pt x="585470" y="26670"/>
                    <a:pt x="419100" y="16510"/>
                  </a:cubicBezTo>
                  <a:cubicBezTo>
                    <a:pt x="281940" y="7620"/>
                    <a:pt x="142240" y="0"/>
                    <a:pt x="5080" y="10160"/>
                  </a:cubicBezTo>
                  <a:cubicBezTo>
                    <a:pt x="6350" y="210820"/>
                    <a:pt x="7620" y="411480"/>
                    <a:pt x="10160" y="610870"/>
                  </a:cubicBezTo>
                  <a:cubicBezTo>
                    <a:pt x="13970" y="1056640"/>
                    <a:pt x="20320" y="1502410"/>
                    <a:pt x="16510" y="1948180"/>
                  </a:cubicBezTo>
                  <a:cubicBezTo>
                    <a:pt x="15240" y="2169160"/>
                    <a:pt x="6350" y="2390140"/>
                    <a:pt x="2540" y="2611120"/>
                  </a:cubicBezTo>
                  <a:cubicBezTo>
                    <a:pt x="0" y="2730500"/>
                    <a:pt x="10160" y="2849880"/>
                    <a:pt x="17780" y="2967990"/>
                  </a:cubicBezTo>
                  <a:cubicBezTo>
                    <a:pt x="77470" y="2962910"/>
                    <a:pt x="138430" y="2966720"/>
                    <a:pt x="196850" y="2971800"/>
                  </a:cubicBezTo>
                  <a:cubicBezTo>
                    <a:pt x="287020" y="2979420"/>
                    <a:pt x="375920" y="2988310"/>
                    <a:pt x="466090" y="2992120"/>
                  </a:cubicBezTo>
                  <a:cubicBezTo>
                    <a:pt x="882650" y="3004820"/>
                    <a:pt x="1300480" y="2997200"/>
                    <a:pt x="1717040" y="2987040"/>
                  </a:cubicBezTo>
                  <a:cubicBezTo>
                    <a:pt x="2127250" y="2975610"/>
                    <a:pt x="2538730" y="2962910"/>
                    <a:pt x="2950210" y="2961640"/>
                  </a:cubicBezTo>
                  <a:cubicBezTo>
                    <a:pt x="2942590" y="2794000"/>
                    <a:pt x="2933700" y="2626360"/>
                    <a:pt x="2928620" y="2457450"/>
                  </a:cubicBezTo>
                  <a:cubicBezTo>
                    <a:pt x="2915920" y="2034540"/>
                    <a:pt x="2933700" y="1612900"/>
                    <a:pt x="2945130" y="1189990"/>
                  </a:cubicBezTo>
                  <a:cubicBezTo>
                    <a:pt x="2956560" y="800100"/>
                    <a:pt x="2962910" y="407670"/>
                    <a:pt x="2936240" y="1651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11710759" y="1165089"/>
            <a:ext cx="2355237" cy="586668"/>
          </a:xfrm>
          <a:custGeom>
            <a:avLst/>
            <a:gdLst/>
            <a:ahLst/>
            <a:cxnLst/>
            <a:rect r="r" b="b" t="t" l="l"/>
            <a:pathLst>
              <a:path h="586668" w="2355237">
                <a:moveTo>
                  <a:pt x="0" y="0"/>
                </a:moveTo>
                <a:lnTo>
                  <a:pt x="2355237" y="0"/>
                </a:lnTo>
                <a:lnTo>
                  <a:pt x="2355237" y="586668"/>
                </a:lnTo>
                <a:lnTo>
                  <a:pt x="0" y="5866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3118069" y="6558656"/>
            <a:ext cx="2355237" cy="586668"/>
          </a:xfrm>
          <a:custGeom>
            <a:avLst/>
            <a:gdLst/>
            <a:ahLst/>
            <a:cxnLst/>
            <a:rect r="r" b="b" t="t" l="l"/>
            <a:pathLst>
              <a:path h="586668" w="2355237">
                <a:moveTo>
                  <a:pt x="0" y="0"/>
                </a:moveTo>
                <a:lnTo>
                  <a:pt x="2355238" y="0"/>
                </a:lnTo>
                <a:lnTo>
                  <a:pt x="2355238" y="586668"/>
                </a:lnTo>
                <a:lnTo>
                  <a:pt x="0" y="5866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>
            <a:grpSpLocks noChangeAspect="true"/>
          </p:cNvGrpSpPr>
          <p:nvPr/>
        </p:nvGrpSpPr>
        <p:grpSpPr>
          <a:xfrm rot="0">
            <a:off x="13411792" y="3687230"/>
            <a:ext cx="1869787" cy="2112545"/>
            <a:chOff x="0" y="0"/>
            <a:chExt cx="5624576" cy="635482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-8128" y="-15494"/>
              <a:ext cx="6457061" cy="6428613"/>
            </a:xfrm>
            <a:custGeom>
              <a:avLst/>
              <a:gdLst/>
              <a:ahLst/>
              <a:cxnLst/>
              <a:rect r="r" b="b" t="t" l="l"/>
              <a:pathLst>
                <a:path h="6428613" w="6457061">
                  <a:moveTo>
                    <a:pt x="2030095" y="6351651"/>
                  </a:moveTo>
                  <a:cubicBezTo>
                    <a:pt x="1401318" y="6327775"/>
                    <a:pt x="615188" y="6428613"/>
                    <a:pt x="10922" y="6315202"/>
                  </a:cubicBezTo>
                  <a:cubicBezTo>
                    <a:pt x="29210" y="4220591"/>
                    <a:pt x="0" y="2131441"/>
                    <a:pt x="10414" y="33909"/>
                  </a:cubicBezTo>
                  <a:cubicBezTo>
                    <a:pt x="1531620" y="18923"/>
                    <a:pt x="3200908" y="0"/>
                    <a:pt x="4708779" y="36576"/>
                  </a:cubicBezTo>
                  <a:cubicBezTo>
                    <a:pt x="4705223" y="269748"/>
                    <a:pt x="4863084" y="555752"/>
                    <a:pt x="4998212" y="1024890"/>
                  </a:cubicBezTo>
                  <a:cubicBezTo>
                    <a:pt x="5065649" y="1450340"/>
                    <a:pt x="5018151" y="1983613"/>
                    <a:pt x="5156073" y="2395093"/>
                  </a:cubicBezTo>
                  <a:cubicBezTo>
                    <a:pt x="5119497" y="2433447"/>
                    <a:pt x="5235575" y="2533650"/>
                    <a:pt x="5241671" y="2606294"/>
                  </a:cubicBezTo>
                  <a:cubicBezTo>
                    <a:pt x="5221351" y="2797937"/>
                    <a:pt x="5321808" y="2871978"/>
                    <a:pt x="5347462" y="3146044"/>
                  </a:cubicBezTo>
                  <a:cubicBezTo>
                    <a:pt x="5378577" y="3134360"/>
                    <a:pt x="5333111" y="3297936"/>
                    <a:pt x="5358511" y="3464179"/>
                  </a:cubicBezTo>
                  <a:cubicBezTo>
                    <a:pt x="5366131" y="3580003"/>
                    <a:pt x="5444109" y="3753231"/>
                    <a:pt x="5446395" y="3869563"/>
                  </a:cubicBezTo>
                  <a:cubicBezTo>
                    <a:pt x="5430012" y="4118229"/>
                    <a:pt x="5451221" y="4418330"/>
                    <a:pt x="5427980" y="4713351"/>
                  </a:cubicBezTo>
                  <a:cubicBezTo>
                    <a:pt x="5468239" y="4858131"/>
                    <a:pt x="5548884" y="5101717"/>
                    <a:pt x="5603494" y="5491480"/>
                  </a:cubicBezTo>
                  <a:cubicBezTo>
                    <a:pt x="5603748" y="5699887"/>
                    <a:pt x="5537581" y="5837428"/>
                    <a:pt x="5632196" y="6181598"/>
                  </a:cubicBezTo>
                  <a:cubicBezTo>
                    <a:pt x="5491861" y="6407658"/>
                    <a:pt x="6457061" y="6366510"/>
                    <a:pt x="2030095" y="635165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7244393" y="3679115"/>
            <a:ext cx="3195335" cy="2120660"/>
            <a:chOff x="0" y="0"/>
            <a:chExt cx="6351016" cy="421500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-39878" y="-19431"/>
              <a:ext cx="6437884" cy="4257040"/>
            </a:xfrm>
            <a:custGeom>
              <a:avLst/>
              <a:gdLst/>
              <a:ahLst/>
              <a:cxnLst/>
              <a:rect r="r" b="b" t="t" l="l"/>
              <a:pathLst>
                <a:path h="4257040" w="6437884">
                  <a:moveTo>
                    <a:pt x="6341491" y="4226433"/>
                  </a:moveTo>
                  <a:cubicBezTo>
                    <a:pt x="4280281" y="4234307"/>
                    <a:pt x="2233295" y="4225925"/>
                    <a:pt x="93726" y="4234434"/>
                  </a:cubicBezTo>
                  <a:cubicBezTo>
                    <a:pt x="61976" y="4223893"/>
                    <a:pt x="79883" y="4181729"/>
                    <a:pt x="73787" y="4144518"/>
                  </a:cubicBezTo>
                  <a:cubicBezTo>
                    <a:pt x="58674" y="4096766"/>
                    <a:pt x="0" y="4066413"/>
                    <a:pt x="84455" y="3977005"/>
                  </a:cubicBezTo>
                  <a:cubicBezTo>
                    <a:pt x="103759" y="3930650"/>
                    <a:pt x="120269" y="3876040"/>
                    <a:pt x="135001" y="3832352"/>
                  </a:cubicBezTo>
                  <a:cubicBezTo>
                    <a:pt x="199009" y="3782060"/>
                    <a:pt x="241046" y="3726561"/>
                    <a:pt x="303403" y="3660521"/>
                  </a:cubicBezTo>
                  <a:cubicBezTo>
                    <a:pt x="375158" y="3572129"/>
                    <a:pt x="324104" y="3492500"/>
                    <a:pt x="437642" y="3440049"/>
                  </a:cubicBezTo>
                  <a:cubicBezTo>
                    <a:pt x="421513" y="3404235"/>
                    <a:pt x="463931" y="3368803"/>
                    <a:pt x="443357" y="3323336"/>
                  </a:cubicBezTo>
                  <a:cubicBezTo>
                    <a:pt x="448564" y="3239008"/>
                    <a:pt x="446532" y="3244215"/>
                    <a:pt x="542036" y="3139313"/>
                  </a:cubicBezTo>
                  <a:cubicBezTo>
                    <a:pt x="552704" y="3089529"/>
                    <a:pt x="490728" y="3042285"/>
                    <a:pt x="618490" y="2959862"/>
                  </a:cubicBezTo>
                  <a:cubicBezTo>
                    <a:pt x="631444" y="2894965"/>
                    <a:pt x="651891" y="2868041"/>
                    <a:pt x="717296" y="2816606"/>
                  </a:cubicBezTo>
                  <a:cubicBezTo>
                    <a:pt x="760095" y="2811526"/>
                    <a:pt x="705993" y="2703703"/>
                    <a:pt x="768477" y="2618105"/>
                  </a:cubicBezTo>
                  <a:cubicBezTo>
                    <a:pt x="788924" y="2583307"/>
                    <a:pt x="731647" y="2538984"/>
                    <a:pt x="805815" y="2425954"/>
                  </a:cubicBezTo>
                  <a:cubicBezTo>
                    <a:pt x="828167" y="2378202"/>
                    <a:pt x="826262" y="2341753"/>
                    <a:pt x="830199" y="2276602"/>
                  </a:cubicBezTo>
                  <a:cubicBezTo>
                    <a:pt x="892810" y="2216277"/>
                    <a:pt x="930021" y="2166239"/>
                    <a:pt x="939419" y="2060575"/>
                  </a:cubicBezTo>
                  <a:cubicBezTo>
                    <a:pt x="995426" y="1975866"/>
                    <a:pt x="1038860" y="1964182"/>
                    <a:pt x="990346" y="1833245"/>
                  </a:cubicBezTo>
                  <a:cubicBezTo>
                    <a:pt x="1048893" y="1747012"/>
                    <a:pt x="1075944" y="1582674"/>
                    <a:pt x="1133094" y="1484757"/>
                  </a:cubicBezTo>
                  <a:cubicBezTo>
                    <a:pt x="1107313" y="1420749"/>
                    <a:pt x="1137666" y="1331595"/>
                    <a:pt x="1097915" y="1262126"/>
                  </a:cubicBezTo>
                  <a:cubicBezTo>
                    <a:pt x="1152017" y="1137285"/>
                    <a:pt x="1106678" y="1185418"/>
                    <a:pt x="1083310" y="985647"/>
                  </a:cubicBezTo>
                  <a:cubicBezTo>
                    <a:pt x="1082167" y="963549"/>
                    <a:pt x="1056386" y="939292"/>
                    <a:pt x="1024890" y="914908"/>
                  </a:cubicBezTo>
                  <a:cubicBezTo>
                    <a:pt x="1037971" y="909828"/>
                    <a:pt x="1042289" y="837819"/>
                    <a:pt x="997966" y="824738"/>
                  </a:cubicBezTo>
                  <a:cubicBezTo>
                    <a:pt x="889762" y="775462"/>
                    <a:pt x="898525" y="645160"/>
                    <a:pt x="794512" y="570230"/>
                  </a:cubicBezTo>
                  <a:cubicBezTo>
                    <a:pt x="823976" y="457327"/>
                    <a:pt x="732790" y="389001"/>
                    <a:pt x="688467" y="295021"/>
                  </a:cubicBezTo>
                  <a:cubicBezTo>
                    <a:pt x="660527" y="270637"/>
                    <a:pt x="726694" y="269367"/>
                    <a:pt x="731393" y="248666"/>
                  </a:cubicBezTo>
                  <a:cubicBezTo>
                    <a:pt x="734568" y="241046"/>
                    <a:pt x="756920" y="170688"/>
                    <a:pt x="738759" y="154051"/>
                  </a:cubicBezTo>
                  <a:cubicBezTo>
                    <a:pt x="703199" y="134239"/>
                    <a:pt x="730504" y="110744"/>
                    <a:pt x="739902" y="77724"/>
                  </a:cubicBezTo>
                  <a:cubicBezTo>
                    <a:pt x="748411" y="61595"/>
                    <a:pt x="697992" y="2794"/>
                    <a:pt x="775589" y="25781"/>
                  </a:cubicBezTo>
                  <a:cubicBezTo>
                    <a:pt x="2374773" y="16129"/>
                    <a:pt x="3964559" y="29464"/>
                    <a:pt x="5604891" y="21336"/>
                  </a:cubicBezTo>
                  <a:cubicBezTo>
                    <a:pt x="5854573" y="38608"/>
                    <a:pt x="6136005" y="0"/>
                    <a:pt x="6383401" y="33782"/>
                  </a:cubicBezTo>
                  <a:cubicBezTo>
                    <a:pt x="6383909" y="571754"/>
                    <a:pt x="6385306" y="1170305"/>
                    <a:pt x="6384544" y="1710944"/>
                  </a:cubicBezTo>
                  <a:cubicBezTo>
                    <a:pt x="6386703" y="2484501"/>
                    <a:pt x="6379464" y="3261995"/>
                    <a:pt x="6388608" y="4038473"/>
                  </a:cubicBezTo>
                  <a:cubicBezTo>
                    <a:pt x="6357747" y="4044061"/>
                    <a:pt x="6437884" y="4257040"/>
                    <a:pt x="6341491" y="4226433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AutoShape 31" id="31"/>
          <p:cNvSpPr/>
          <p:nvPr/>
        </p:nvSpPr>
        <p:spPr>
          <a:xfrm flipV="true">
            <a:off x="8508902" y="6740569"/>
            <a:ext cx="6772676" cy="14287"/>
          </a:xfrm>
          <a:prstGeom prst="line">
            <a:avLst/>
          </a:prstGeom>
          <a:ln cap="flat" w="28575">
            <a:solidFill>
              <a:srgbClr val="000000"/>
            </a:solidFill>
            <a:prstDash val="lgDash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flipV="true">
            <a:off x="8508902" y="7172015"/>
            <a:ext cx="6772676" cy="14287"/>
          </a:xfrm>
          <a:prstGeom prst="line">
            <a:avLst/>
          </a:prstGeom>
          <a:ln cap="flat" w="28575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flipV="true">
            <a:off x="8508902" y="7669142"/>
            <a:ext cx="6772676" cy="14287"/>
          </a:xfrm>
          <a:prstGeom prst="line">
            <a:avLst/>
          </a:prstGeom>
          <a:ln cap="flat" w="2857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34" id="34"/>
          <p:cNvSpPr/>
          <p:nvPr/>
        </p:nvSpPr>
        <p:spPr>
          <a:xfrm flipH="false" flipV="false" rot="0">
            <a:off x="3118069" y="7404383"/>
            <a:ext cx="2355237" cy="586668"/>
          </a:xfrm>
          <a:custGeom>
            <a:avLst/>
            <a:gdLst/>
            <a:ahLst/>
            <a:cxnLst/>
            <a:rect r="r" b="b" t="t" l="l"/>
            <a:pathLst>
              <a:path h="586668" w="2355237">
                <a:moveTo>
                  <a:pt x="0" y="0"/>
                </a:moveTo>
                <a:lnTo>
                  <a:pt x="2355238" y="0"/>
                </a:lnTo>
                <a:lnTo>
                  <a:pt x="2355238" y="586668"/>
                </a:lnTo>
                <a:lnTo>
                  <a:pt x="0" y="5866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DAGaBdUlpV0</dc:identifier>
  <dcterms:modified xsi:type="dcterms:W3CDTF">2011-08-01T06:04:30Z</dcterms:modified>
  <cp:revision>1</cp:revision>
  <dc:title>Earth and the Auroras Educational Video in Blu Scrapbook Style</dc:title>
</cp:coreProperties>
</file>