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</p:sldIdLst>
  <p:sldSz cx="14630400" cy="8229600"/>
  <p:notesSz cx="8229600" cy="14630400"/>
  <p:embeddedFontLst>
    <p:embeddedFont>
      <p:font typeface="goorm Sans 400" pitchFamily="2" charset="-127"/>
      <p:regular r:id="rId14"/>
    </p:embeddedFont>
    <p:embeddedFont>
      <p:font typeface="Anton" pitchFamily="2" charset="0"/>
      <p:regular r:id="rId15"/>
    </p:embeddedFont>
    <p:embeddedFont>
      <p:font typeface="Fira Sans" panose="020B0503050000020004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10"/>
  </p:normalViewPr>
  <p:slideViewPr>
    <p:cSldViewPr snapToGrid="0" snapToObjects="1">
      <p:cViewPr varScale="1">
        <p:scale>
          <a:sx n="131" d="100"/>
          <a:sy n="13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46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D9857-A39F-E1B0-8B4F-D19492527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EEAA2C-F67A-9AE6-5186-22D0D2C45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7AD7DF-C6F1-5147-64E6-A7BFFC822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E6AAB-3375-0739-8B39-FF02E1FC4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32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CC8CD-5A2A-E996-6EDD-E84B26F9D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3BE69B-2540-C959-A96D-C643E2F61B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8CC5F0-A7DA-C660-89B6-DB0B9E7FA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49A4E-3048-EE35-417E-B21D3E58D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3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.k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1CC93049-9CF2-2ED7-EFF0-A9AE8EC352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719" b="12510"/>
          <a:stretch/>
        </p:blipFill>
        <p:spPr>
          <a:xfrm>
            <a:off x="7475058" y="10"/>
            <a:ext cx="7155342" cy="82295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 0"/>
          <p:cNvSpPr/>
          <p:nvPr/>
        </p:nvSpPr>
        <p:spPr>
          <a:xfrm>
            <a:off x="429339" y="3227427"/>
            <a:ext cx="68275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000" kern="0" spc="-45" dirty="0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전국 병원 및 의원 데이터 분석</a:t>
            </a:r>
            <a:endParaRPr lang="en-US" sz="40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429339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 err="1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전국</a:t>
            </a: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병원 및 의원 데이터를 분석하여 의료 </a:t>
            </a:r>
            <a:r>
              <a:rPr lang="en-US" sz="1750" kern="0" spc="-36" dirty="0" err="1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현황을</a:t>
            </a: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750" kern="0" spc="-36" dirty="0" err="1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파</a:t>
            </a:r>
            <a:r>
              <a:rPr lang="ko-KR" alt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악</a:t>
            </a: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지역별 의료 접근성과 전문의 분포 등을 조사.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AB7F4-1E03-AD4B-BC5E-B059AAEDB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BC92DE2-CF73-5818-3DB6-62347206E99E}"/>
              </a:ext>
            </a:extLst>
          </p:cNvPr>
          <p:cNvSpPr/>
          <p:nvPr/>
        </p:nvSpPr>
        <p:spPr>
          <a:xfrm>
            <a:off x="793790" y="25825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 err="1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주요</a:t>
            </a:r>
            <a:r>
              <a:rPr lang="en-US" sz="4450" kern="0" spc="-45" dirty="0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 </a:t>
            </a:r>
            <a:r>
              <a:rPr lang="en-US" sz="4450" kern="0" spc="-45" dirty="0" err="1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결과</a:t>
            </a:r>
            <a:endParaRPr lang="en-US" sz="4450" dirty="0">
              <a:latin typeface="goorm Sans 400" pitchFamily="2" charset="-127"/>
              <a:ea typeface="goorm Sans 400" pitchFamily="2" charset="-127"/>
            </a:endParaRPr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D97AFEA1-8ED5-4CF8-80AB-20C5C0706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31522"/>
            <a:ext cx="566976" cy="566976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794ED571-0712-3B4E-B481-35FE92696FFE}"/>
              </a:ext>
            </a:extLst>
          </p:cNvPr>
          <p:cNvSpPr/>
          <p:nvPr/>
        </p:nvSpPr>
        <p:spPr>
          <a:xfrm>
            <a:off x="793790" y="44253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특정 과목 병원 개원 </a:t>
            </a:r>
            <a:r>
              <a:rPr lang="en-US" sz="2200" kern="0" spc="-22" dirty="0" err="1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분석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6777D5C1-9B44-FF25-A720-D9D45AB556E9}"/>
              </a:ext>
            </a:extLst>
          </p:cNvPr>
          <p:cNvSpPr/>
          <p:nvPr/>
        </p:nvSpPr>
        <p:spPr>
          <a:xfrm>
            <a:off x="793790" y="4915730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내과를 기준으로 </a:t>
            </a:r>
            <a:r>
              <a:rPr lang="en-US" altLang="ko-KR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2000</a:t>
            </a:r>
            <a:r>
              <a:rPr lang="ko-KR" alt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년도에 개원 수가 급증했고 </a:t>
            </a:r>
            <a:r>
              <a:rPr lang="en-US" altLang="ko-KR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2010</a:t>
            </a:r>
            <a:r>
              <a:rPr lang="ko-KR" alt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년에 바닥을 찍음</a:t>
            </a:r>
            <a:endParaRPr lang="en-US" sz="17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E61472-65F1-C000-E07B-7308AD782CB7}"/>
              </a:ext>
            </a:extLst>
          </p:cNvPr>
          <p:cNvSpPr/>
          <p:nvPr/>
        </p:nvSpPr>
        <p:spPr>
          <a:xfrm>
            <a:off x="12714051" y="7626485"/>
            <a:ext cx="1809345" cy="486383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A63FA8-02A4-A35F-6B55-AFF2EA02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274" y="1579269"/>
            <a:ext cx="8781075" cy="523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7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991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결론 및 제안</a:t>
            </a:r>
            <a:endParaRPr lang="en-US" sz="445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332321"/>
            <a:ext cx="3260646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20604" y="3759041"/>
            <a:ext cx="9084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4281249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의료 접근성 개선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4281249" y="4049554"/>
            <a:ext cx="76837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지역별 의료 접근성 개선을 위해 특정 지역에 더 많은 의료 시설 필요.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Shape 6"/>
          <p:cNvSpPr/>
          <p:nvPr/>
        </p:nvSpPr>
        <p:spPr>
          <a:xfrm>
            <a:off x="793790" y="4752618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/>
          <p:nvPr/>
        </p:nvSpPr>
        <p:spPr>
          <a:xfrm>
            <a:off x="1020604" y="5179338"/>
            <a:ext cx="13727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4201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의료 서비스 균형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42014" y="5469850"/>
            <a:ext cx="67965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전문 과목별로 부족한 지역을 확인하고 의료 서비스 균형 제공 필요.</a:t>
            </a:r>
            <a:endParaRPr lang="en-US" sz="17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B880E2-B7D7-28B8-42DF-AAAA092CDBCA}"/>
              </a:ext>
            </a:extLst>
          </p:cNvPr>
          <p:cNvSpPr/>
          <p:nvPr/>
        </p:nvSpPr>
        <p:spPr>
          <a:xfrm>
            <a:off x="12714051" y="7626485"/>
            <a:ext cx="1809345" cy="486383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13246" y="20054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주제 선정 이유</a:t>
            </a:r>
            <a:endParaRPr lang="en-US" sz="445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13246" y="330958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1436895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의사 직업의 중요성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1436895" y="3799999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대한민국에서 최고 대우를 받는 직업 중 하나인 '의사'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04923" y="330958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5328572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의사 분포 궁금증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9" name="Text 6"/>
          <p:cNvSpPr/>
          <p:nvPr/>
        </p:nvSpPr>
        <p:spPr>
          <a:xfrm>
            <a:off x="5328572" y="3799999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매년 </a:t>
            </a:r>
            <a:r>
              <a:rPr lang="en-US" sz="1750" kern="0" spc="-36" dirty="0" err="1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배출되는</a:t>
            </a: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750" kern="0" spc="-36" dirty="0" err="1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의사들은</a:t>
            </a: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750" kern="0" spc="-36" dirty="0" err="1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어디서</a:t>
            </a: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일하고, 어떤 전문의들이 많은지 궁금함.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13246" y="5370671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1436895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병원 현황 분석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436895" y="5861090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병원은 얼마나 많고, 지역별로 어떤 의료 현황을 보여주는지 분석</a:t>
            </a:r>
            <a:endParaRPr lang="en-US" sz="175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301D17-5BB3-36B2-80F2-F0F41B3E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80" y="1092277"/>
            <a:ext cx="5905054" cy="604504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4F7D1B-013C-6B09-84FF-3E2279E19246}"/>
              </a:ext>
            </a:extLst>
          </p:cNvPr>
          <p:cNvSpPr/>
          <p:nvPr/>
        </p:nvSpPr>
        <p:spPr>
          <a:xfrm>
            <a:off x="12714051" y="7626485"/>
            <a:ext cx="1809345" cy="486383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36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데이터 소개 및 내용</a:t>
            </a:r>
            <a:endParaRPr lang="en-US" sz="445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1694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데이터 소개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7505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• 출처: </a:t>
            </a:r>
            <a:r>
              <a:rPr lang="en-US" sz="1750" b="1" u="sng" kern="0" spc="-36" dirty="0">
                <a:solidFill>
                  <a:srgbClr val="FA95A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DATA.go.kr</a:t>
            </a: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1750" b="1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(공공데이터포털)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175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• 데이터 명: </a:t>
            </a:r>
            <a:r>
              <a:rPr lang="en-US" sz="1750" b="1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전국 요양기관 개설 현황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845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• 등록일: </a:t>
            </a:r>
            <a:r>
              <a:rPr lang="en-US" sz="1750" b="1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2024년 2월 1일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515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• 데이터 기간: </a:t>
            </a:r>
            <a:r>
              <a:rPr lang="en-US" sz="1750" b="1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2023년까지 집계된 자료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1694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데이터 내용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37505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주요 항목: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3175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병원명, 병원 종류(요양종별), 소재지(시도/시군구)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진료 과목, 개설일자 등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326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데이터 활용 목적: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8937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의료 현황 파악, 병원 분포 분석, 전문 과목 조사 등</a:t>
            </a:r>
            <a:endParaRPr lang="en-US" sz="17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ED53C-8A45-B7E4-BDA7-32862B4EA473}"/>
              </a:ext>
            </a:extLst>
          </p:cNvPr>
          <p:cNvSpPr/>
          <p:nvPr/>
        </p:nvSpPr>
        <p:spPr>
          <a:xfrm>
            <a:off x="12714051" y="7626485"/>
            <a:ext cx="1809345" cy="486383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462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분석 목적</a:t>
            </a:r>
            <a:endParaRPr lang="en-US" sz="4450" dirty="0">
              <a:latin typeface="goorm Sans 400" pitchFamily="2" charset="-127"/>
              <a:ea typeface="goorm Sans 400" pitchFamily="2" charset="-127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1997035"/>
            <a:ext cx="1614011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8953" y="2585680"/>
            <a:ext cx="9084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088255" y="22238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의료 접근성 파악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5088255" y="2714268"/>
            <a:ext cx="35977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전국 병원 및 의원의 분포와 종류를 분석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918115" y="3317081"/>
            <a:ext cx="8861822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4" y="3360658"/>
            <a:ext cx="3228022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5736" y="3787378"/>
            <a:ext cx="13727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895261" y="35874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전문의 활동 조사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895261" y="4077891"/>
            <a:ext cx="46178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진료 과목별로 어떤 전문의가 많이 활동하는지 조사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418" y="4724281"/>
            <a:ext cx="484203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85736" y="5151001"/>
            <a:ext cx="13727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6702266" y="4951095"/>
            <a:ext cx="26704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의료시설 증가율 확인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6702266" y="5441513"/>
            <a:ext cx="26704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연도별 병원 개설 추이를 분석</a:t>
            </a:r>
            <a:endParaRPr lang="en-US" sz="1750" dirty="0"/>
          </a:p>
        </p:txBody>
      </p:sp>
      <p:sp>
        <p:nvSpPr>
          <p:cNvPr id="17" name="Shape 12"/>
          <p:cNvSpPr/>
          <p:nvPr/>
        </p:nvSpPr>
        <p:spPr>
          <a:xfrm>
            <a:off x="6532126" y="6044327"/>
            <a:ext cx="7247811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4" y="6087904"/>
            <a:ext cx="6456164" cy="1306949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85617" y="6514624"/>
            <a:ext cx="13727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4</a:t>
            </a:r>
            <a:endParaRPr lang="en-US" sz="2200" dirty="0"/>
          </a:p>
        </p:txBody>
      </p:sp>
      <p:sp>
        <p:nvSpPr>
          <p:cNvPr id="20" name="Text 14"/>
          <p:cNvSpPr/>
          <p:nvPr/>
        </p:nvSpPr>
        <p:spPr>
          <a:xfrm>
            <a:off x="7509272" y="6314718"/>
            <a:ext cx="28189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의료 취약 지역 식별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7509272" y="6805136"/>
            <a:ext cx="281892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시군구별로 병원 밀집도를 분석</a:t>
            </a:r>
            <a:endParaRPr lang="en-US" sz="17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447121-84C0-BAF2-4FDE-CE528BF60FCD}"/>
              </a:ext>
            </a:extLst>
          </p:cNvPr>
          <p:cNvSpPr/>
          <p:nvPr/>
        </p:nvSpPr>
        <p:spPr>
          <a:xfrm>
            <a:off x="12714051" y="7626485"/>
            <a:ext cx="1809345" cy="486383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7458" y="1612590"/>
            <a:ext cx="2651036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kern="0" spc="-35" dirty="0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데이터 전처리</a:t>
            </a:r>
            <a:endParaRPr lang="en-US" sz="3450" dirty="0">
              <a:latin typeface="goorm Sans 400" pitchFamily="2" charset="-127"/>
              <a:ea typeface="goorm Sans 400" pitchFamily="2" charset="-127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8" y="2428526"/>
            <a:ext cx="882134" cy="14114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4149" y="260485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kern="0" spc="-17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불필요한 열 제거</a:t>
            </a:r>
            <a:endParaRPr lang="en-US" sz="17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1764150" y="2986333"/>
            <a:ext cx="4792294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kern="0" spc="-28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암호화된요양기호, 도로명주소 등 분석에 불필요한 데이터 제거.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3840012"/>
            <a:ext cx="882134" cy="141148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64149" y="4016343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kern="0" spc="-17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결측값 처리</a:t>
            </a:r>
            <a:endParaRPr lang="en-US" sz="17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9" name="Text 4"/>
          <p:cNvSpPr/>
          <p:nvPr/>
        </p:nvSpPr>
        <p:spPr>
          <a:xfrm>
            <a:off x="1764150" y="4397819"/>
            <a:ext cx="4792294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kern="0" spc="-28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빈 데이터는 "Unknown"으로 대체.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5251498"/>
            <a:ext cx="882134" cy="141148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64149" y="5427829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kern="0" spc="-17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날짜 데이터 변환</a:t>
            </a:r>
            <a:endParaRPr lang="en-US" sz="17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764150" y="5809305"/>
            <a:ext cx="4792294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kern="0" spc="-28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개설일자를 연도 데이터로 변환하여 분석.</a:t>
            </a:r>
            <a:endParaRPr lang="en-US" sz="13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D045BAC-F142-11E1-B0DC-C7E13578C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444" y="1118130"/>
            <a:ext cx="7772400" cy="27218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8474C8-1CB9-55C9-5124-5437D87FE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444" y="4863683"/>
            <a:ext cx="7772400" cy="217354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EF739-83EB-7FA3-FB72-DF74DD9D6056}"/>
              </a:ext>
            </a:extLst>
          </p:cNvPr>
          <p:cNvSpPr/>
          <p:nvPr/>
        </p:nvSpPr>
        <p:spPr>
          <a:xfrm>
            <a:off x="12714051" y="7626485"/>
            <a:ext cx="1809345" cy="486383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55359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분석 과정</a:t>
            </a:r>
            <a:endParaRPr lang="en-US" sz="445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1602535"/>
            <a:ext cx="6408063" cy="1749147"/>
          </a:xfrm>
          <a:prstGeom prst="roundRect">
            <a:avLst>
              <a:gd name="adj" fmla="val 1945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1020604" y="18293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탐색적 </a:t>
            </a:r>
            <a:r>
              <a:rPr lang="en-US" sz="2200" kern="0" spc="-22" dirty="0" err="1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데이터</a:t>
            </a: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 </a:t>
            </a:r>
            <a:r>
              <a:rPr lang="en-US" sz="2200" kern="0" spc="-22" dirty="0" err="1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분석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0604" y="231976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병원 종류별 개수 분석.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0604" y="2761966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지역별 병원 분포 파악.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35992" y="1602535"/>
            <a:ext cx="6408063" cy="1749147"/>
          </a:xfrm>
          <a:prstGeom prst="roundRect">
            <a:avLst>
              <a:gd name="adj" fmla="val 1945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8262806" y="18293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데이터 시각화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262806" y="231976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지역별 병원 분포 히트맵.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8262806" y="2761966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주요 진료 과목 빈도 파이 차트.</a:t>
            </a:r>
            <a:endParaRPr lang="en-US" sz="175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CD8084-1CA5-860C-30EE-44E613F63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993609"/>
            <a:ext cx="2285367" cy="35647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78E501-B9A2-AAA0-5852-1A6CAB64A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726" y="3993609"/>
            <a:ext cx="3083313" cy="3172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052700-0547-6C46-CE14-A30EDDD93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346" y="3990969"/>
            <a:ext cx="4075534" cy="31725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D31827-8824-6AB5-FECA-6CDECB601EAE}"/>
              </a:ext>
            </a:extLst>
          </p:cNvPr>
          <p:cNvSpPr/>
          <p:nvPr/>
        </p:nvSpPr>
        <p:spPr>
          <a:xfrm>
            <a:off x="12714051" y="7626485"/>
            <a:ext cx="1809345" cy="486383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41119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 err="1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주요</a:t>
            </a:r>
            <a:r>
              <a:rPr lang="en-US" sz="4450" kern="0" spc="-45" dirty="0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 </a:t>
            </a:r>
            <a:r>
              <a:rPr lang="en-US" sz="4450" kern="0" spc="-45" dirty="0" err="1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결과</a:t>
            </a:r>
            <a:endParaRPr lang="en-US" sz="445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686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병원 분포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2680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• 병원은 서울특별시와 경기도에 가장 많이 집중.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8350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• 의료 접근성이 낮은 지역(강원도 일부 지역) 식별.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1686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진료 과목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22680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• 내과, 소아과, 치과가 가장 많은 전문 진료 과목으로 나타남.</a:t>
            </a:r>
            <a:endParaRPr lang="en-US" sz="17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C087F5-1AC4-621E-3B67-BE4E8CAF2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80" y="3687539"/>
            <a:ext cx="6387489" cy="382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FD47236-8992-7AEB-2CB1-57CD3F322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37" y="3016521"/>
            <a:ext cx="4664814" cy="454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A79971-8AB5-F0A3-8B27-D5CF20D1164F}"/>
              </a:ext>
            </a:extLst>
          </p:cNvPr>
          <p:cNvSpPr/>
          <p:nvPr/>
        </p:nvSpPr>
        <p:spPr>
          <a:xfrm>
            <a:off x="12714051" y="7626485"/>
            <a:ext cx="1809345" cy="486383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4257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 err="1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주요</a:t>
            </a:r>
            <a:r>
              <a:rPr lang="en-US" sz="4450" kern="0" spc="-45" dirty="0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 </a:t>
            </a:r>
            <a:r>
              <a:rPr lang="en-US" sz="4450" kern="0" spc="-45" dirty="0" err="1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결과</a:t>
            </a:r>
            <a:endParaRPr lang="en-US" sz="4450" dirty="0">
              <a:latin typeface="goorm Sans 400" pitchFamily="2" charset="-127"/>
              <a:ea typeface="goorm Sans 400" pitchFamily="2" charset="-127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47472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22685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연도별 병원 개설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793790" y="2758932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병원 개설 수는 2015년 이후 안정적 증가세를 보임.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21" y="147472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22685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병원 이름 분석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9" name="Text 4"/>
          <p:cNvSpPr/>
          <p:nvPr/>
        </p:nvSpPr>
        <p:spPr>
          <a:xfrm>
            <a:off x="4742021" y="2758932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병원 이름에서 '의료법인', '약국', '의원' 등의 단어가 빈번히 사용됨.</a:t>
            </a:r>
            <a:endParaRPr lang="en-US" sz="17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7206A-DF2B-F019-6FE8-537C1E5F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90" y="3948889"/>
            <a:ext cx="5670591" cy="337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D715626-7257-8A93-4A6B-003ACF4C3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22" y="3945473"/>
            <a:ext cx="5670591" cy="338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D4FB83-D07C-5D0C-479B-A9A16FD9B809}"/>
              </a:ext>
            </a:extLst>
          </p:cNvPr>
          <p:cNvSpPr/>
          <p:nvPr/>
        </p:nvSpPr>
        <p:spPr>
          <a:xfrm>
            <a:off x="12714051" y="7626485"/>
            <a:ext cx="1809345" cy="486383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B94EF-F5F3-9C01-5ECD-68483E197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5819BE4-71EC-CA7F-C6AA-D0E4268609E5}"/>
              </a:ext>
            </a:extLst>
          </p:cNvPr>
          <p:cNvSpPr/>
          <p:nvPr/>
        </p:nvSpPr>
        <p:spPr>
          <a:xfrm>
            <a:off x="793790" y="4257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 err="1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주요</a:t>
            </a:r>
            <a:r>
              <a:rPr lang="en-US" sz="4450" kern="0" spc="-45" dirty="0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 </a:t>
            </a:r>
            <a:r>
              <a:rPr lang="en-US" sz="4450" kern="0" spc="-45" dirty="0" err="1">
                <a:solidFill>
                  <a:srgbClr val="FA95AF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결과</a:t>
            </a:r>
            <a:endParaRPr lang="en-US" sz="4450" dirty="0">
              <a:latin typeface="goorm Sans 400" pitchFamily="2" charset="-127"/>
              <a:ea typeface="goorm Sans 400" pitchFamily="2" charset="-127"/>
            </a:endParaRP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399C1450-CF5C-9306-8518-8DB6C9AC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388" y="1474724"/>
            <a:ext cx="566976" cy="566976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F280FADB-43B9-38C0-94B3-40EE5BC4DE67}"/>
              </a:ext>
            </a:extLst>
          </p:cNvPr>
          <p:cNvSpPr/>
          <p:nvPr/>
        </p:nvSpPr>
        <p:spPr>
          <a:xfrm>
            <a:off x="8424388" y="22685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계절</a:t>
            </a:r>
            <a:r>
              <a:rPr lang="en-US" sz="2200" kern="0" spc="-22" dirty="0" err="1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별</a:t>
            </a: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 병원 개설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494540B2-C62B-0DA2-A24B-61BFECB3FC82}"/>
              </a:ext>
            </a:extLst>
          </p:cNvPr>
          <p:cNvSpPr/>
          <p:nvPr/>
        </p:nvSpPr>
        <p:spPr>
          <a:xfrm>
            <a:off x="8424388" y="2758932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날씨가 비교적 따뜻한 봄과 여름에 개원 수가 제일 많음</a:t>
            </a:r>
            <a:r>
              <a:rPr lang="en-US" altLang="ko-KR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75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D3781488-DF3C-CFC0-281B-6288A2BA3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474724"/>
            <a:ext cx="566976" cy="566976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B20C5F8F-3E42-1FA9-7F3B-07974A5613E9}"/>
              </a:ext>
            </a:extLst>
          </p:cNvPr>
          <p:cNvSpPr/>
          <p:nvPr/>
        </p:nvSpPr>
        <p:spPr>
          <a:xfrm>
            <a:off x="793790" y="22685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kern="0" spc="-22" dirty="0" err="1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시군구</a:t>
            </a:r>
            <a:r>
              <a:rPr lang="ko-KR" alt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 별 병원 개설</a:t>
            </a:r>
            <a:r>
              <a:rPr lang="en-US" sz="2200" kern="0" spc="-22" dirty="0">
                <a:solidFill>
                  <a:srgbClr val="E0D6DE"/>
                </a:solidFill>
                <a:latin typeface="goorm Sans 400" pitchFamily="2" charset="-127"/>
                <a:ea typeface="goorm Sans 400" pitchFamily="2" charset="-127"/>
                <a:cs typeface="Anton" pitchFamily="34" charset="-120"/>
              </a:rPr>
              <a:t> 분석</a:t>
            </a:r>
            <a:endParaRPr lang="en-US" sz="2200" dirty="0">
              <a:latin typeface="goorm Sans 400" pitchFamily="2" charset="-127"/>
              <a:ea typeface="goorm Sans 400" pitchFamily="2" charset="-127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F44F2D3B-1E1B-92BD-4A68-11C9D0B90697}"/>
              </a:ext>
            </a:extLst>
          </p:cNvPr>
          <p:cNvSpPr/>
          <p:nvPr/>
        </p:nvSpPr>
        <p:spPr>
          <a:xfrm>
            <a:off x="793790" y="2758932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kern="0" spc="-36" dirty="0">
                <a:solidFill>
                  <a:srgbClr val="E0D6DE"/>
                </a:solidFill>
                <a:latin typeface="Fira Sans" pitchFamily="34" charset="0"/>
              </a:rPr>
              <a:t>예상 외의 결과로 상위권에 서울 도시만 있지 않았음</a:t>
            </a:r>
            <a:r>
              <a:rPr lang="en-US" altLang="ko-KR" sz="1750" kern="0" spc="-36" dirty="0">
                <a:solidFill>
                  <a:srgbClr val="E0D6DE"/>
                </a:solidFill>
                <a:latin typeface="Fira Sans" pitchFamily="34" charset="0"/>
              </a:rPr>
              <a:t>.</a:t>
            </a:r>
            <a:endParaRPr lang="en-US" sz="17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C66A6-B266-CD57-6C92-2D30546A77A7}"/>
              </a:ext>
            </a:extLst>
          </p:cNvPr>
          <p:cNvSpPr/>
          <p:nvPr/>
        </p:nvSpPr>
        <p:spPr>
          <a:xfrm>
            <a:off x="12714051" y="7626485"/>
            <a:ext cx="1809345" cy="486383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84C90E-8E67-0D7B-33F8-7D51CD65C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31" y="3756794"/>
            <a:ext cx="6184268" cy="367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E1C1436-4402-742C-F95B-25536443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241" y="3747297"/>
            <a:ext cx="4932914" cy="368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09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420</Words>
  <Application>Microsoft Macintosh PowerPoint</Application>
  <PresentationFormat>사용자 지정</PresentationFormat>
  <Paragraphs>85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goorm Sans 400</vt:lpstr>
      <vt:lpstr>Anton</vt:lpstr>
      <vt:lpstr>Fira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이선용[컴퓨터정보과]</cp:lastModifiedBy>
  <cp:revision>4</cp:revision>
  <dcterms:created xsi:type="dcterms:W3CDTF">2024-11-26T04:51:10Z</dcterms:created>
  <dcterms:modified xsi:type="dcterms:W3CDTF">2024-11-26T05:58:07Z</dcterms:modified>
</cp:coreProperties>
</file>