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19D9-6546-4CF8-896F-F722292B40ED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E64A-FF9F-4FC5-B80B-A35ED426B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00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19D9-6546-4CF8-896F-F722292B40ED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E64A-FF9F-4FC5-B80B-A35ED426B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54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19D9-6546-4CF8-896F-F722292B40ED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E64A-FF9F-4FC5-B80B-A35ED426B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49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19D9-6546-4CF8-896F-F722292B40ED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E64A-FF9F-4FC5-B80B-A35ED426B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95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19D9-6546-4CF8-896F-F722292B40ED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E64A-FF9F-4FC5-B80B-A35ED426B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56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19D9-6546-4CF8-896F-F722292B40ED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E64A-FF9F-4FC5-B80B-A35ED426B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51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19D9-6546-4CF8-896F-F722292B40ED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E64A-FF9F-4FC5-B80B-A35ED426B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3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19D9-6546-4CF8-896F-F722292B40ED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E64A-FF9F-4FC5-B80B-A35ED426B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20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19D9-6546-4CF8-896F-F722292B40ED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E64A-FF9F-4FC5-B80B-A35ED426B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7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19D9-6546-4CF8-896F-F722292B40ED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E64A-FF9F-4FC5-B80B-A35ED426B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82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19D9-6546-4CF8-896F-F722292B40ED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E64A-FF9F-4FC5-B80B-A35ED426B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40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919D9-6546-4CF8-896F-F722292B40ED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6E64A-FF9F-4FC5-B80B-A35ED426B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85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26" y="0"/>
            <a:ext cx="9575947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CA816CF-045B-49BB-AE48-D2527C9CA6C7}"/>
              </a:ext>
            </a:extLst>
          </p:cNvPr>
          <p:cNvSpPr/>
          <p:nvPr/>
        </p:nvSpPr>
        <p:spPr>
          <a:xfrm>
            <a:off x="7217913" y="2242867"/>
            <a:ext cx="3176917" cy="3191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85D0D8-EC1C-40B1-A761-9B27BDAD0890}"/>
              </a:ext>
            </a:extLst>
          </p:cNvPr>
          <p:cNvSpPr/>
          <p:nvPr/>
        </p:nvSpPr>
        <p:spPr>
          <a:xfrm>
            <a:off x="2854295" y="3606330"/>
            <a:ext cx="3986452" cy="4614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0713B3-4432-4E1F-902F-42313DF73BB5}"/>
              </a:ext>
            </a:extLst>
          </p:cNvPr>
          <p:cNvSpPr/>
          <p:nvPr/>
        </p:nvSpPr>
        <p:spPr>
          <a:xfrm>
            <a:off x="2854294" y="4506651"/>
            <a:ext cx="3583299" cy="2063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9B5A1D-FE0B-4844-B17B-A794E34A18C6}"/>
              </a:ext>
            </a:extLst>
          </p:cNvPr>
          <p:cNvSpPr/>
          <p:nvPr/>
        </p:nvSpPr>
        <p:spPr>
          <a:xfrm>
            <a:off x="3208944" y="5554768"/>
            <a:ext cx="6918467" cy="4614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80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310" y="369305"/>
            <a:ext cx="8771380" cy="611939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213BF9F-3D31-4C96-BF1F-1D4077C174F9}"/>
              </a:ext>
            </a:extLst>
          </p:cNvPr>
          <p:cNvSpPr/>
          <p:nvPr/>
        </p:nvSpPr>
        <p:spPr>
          <a:xfrm>
            <a:off x="3459865" y="5254562"/>
            <a:ext cx="2573710" cy="2991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4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35" y="0"/>
            <a:ext cx="935313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EE6E979-4B83-4796-94B4-2CA2774DA1CD}"/>
              </a:ext>
            </a:extLst>
          </p:cNvPr>
          <p:cNvSpPr/>
          <p:nvPr/>
        </p:nvSpPr>
        <p:spPr>
          <a:xfrm>
            <a:off x="3075060" y="2501400"/>
            <a:ext cx="6752604" cy="12063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D2E320-CD38-4096-BA6A-C969461D2063}"/>
              </a:ext>
            </a:extLst>
          </p:cNvPr>
          <p:cNvSpPr/>
          <p:nvPr/>
        </p:nvSpPr>
        <p:spPr>
          <a:xfrm>
            <a:off x="3075059" y="5059581"/>
            <a:ext cx="6086193" cy="29839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21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" y="0"/>
            <a:ext cx="10014857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7807191-639F-45EA-9184-90A2DB621334}"/>
              </a:ext>
            </a:extLst>
          </p:cNvPr>
          <p:cNvSpPr/>
          <p:nvPr/>
        </p:nvSpPr>
        <p:spPr>
          <a:xfrm>
            <a:off x="2895678" y="5606913"/>
            <a:ext cx="4000858" cy="5205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650" y="0"/>
            <a:ext cx="9296699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8D3C8EA-E848-4D59-A826-6BAD7360DED0}"/>
              </a:ext>
            </a:extLst>
          </p:cNvPr>
          <p:cNvSpPr/>
          <p:nvPr/>
        </p:nvSpPr>
        <p:spPr>
          <a:xfrm>
            <a:off x="3450511" y="2809439"/>
            <a:ext cx="3402652" cy="27083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BE184C-C768-44A5-A071-01C2B92C1CE5}"/>
              </a:ext>
            </a:extLst>
          </p:cNvPr>
          <p:cNvSpPr/>
          <p:nvPr/>
        </p:nvSpPr>
        <p:spPr>
          <a:xfrm>
            <a:off x="3131389" y="5726399"/>
            <a:ext cx="1889186" cy="2258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15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802" y="117823"/>
            <a:ext cx="4572396" cy="662235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9547BD1-639C-4E7B-BDBB-2E7237C57BE6}"/>
              </a:ext>
            </a:extLst>
          </p:cNvPr>
          <p:cNvSpPr/>
          <p:nvPr/>
        </p:nvSpPr>
        <p:spPr>
          <a:xfrm>
            <a:off x="3890514" y="2147978"/>
            <a:ext cx="862642" cy="1725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07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45" y="0"/>
            <a:ext cx="1009911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DA0D5E-3AC4-4C72-8C12-A5F26EFF0D63}"/>
              </a:ext>
            </a:extLst>
          </p:cNvPr>
          <p:cNvSpPr/>
          <p:nvPr/>
        </p:nvSpPr>
        <p:spPr>
          <a:xfrm>
            <a:off x="3562709" y="3269411"/>
            <a:ext cx="6685472" cy="2446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06119A-8CAF-4073-B561-1615CC017D0B}"/>
              </a:ext>
            </a:extLst>
          </p:cNvPr>
          <p:cNvSpPr/>
          <p:nvPr/>
        </p:nvSpPr>
        <p:spPr>
          <a:xfrm>
            <a:off x="3562709" y="5015032"/>
            <a:ext cx="7090914" cy="2446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743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RYUN</dc:creator>
  <cp:lastModifiedBy>김주연</cp:lastModifiedBy>
  <cp:revision>8</cp:revision>
  <dcterms:created xsi:type="dcterms:W3CDTF">2017-04-17T23:03:30Z</dcterms:created>
  <dcterms:modified xsi:type="dcterms:W3CDTF">2022-04-16T16:58:57Z</dcterms:modified>
</cp:coreProperties>
</file>