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683" r:id="rId3"/>
    <p:sldId id="687" r:id="rId4"/>
    <p:sldId id="684" r:id="rId5"/>
    <p:sldId id="685" r:id="rId6"/>
    <p:sldId id="257" r:id="rId7"/>
    <p:sldId id="682" r:id="rId8"/>
    <p:sldId id="686" r:id="rId9"/>
    <p:sldId id="690" r:id="rId10"/>
    <p:sldId id="688" r:id="rId11"/>
    <p:sldId id="68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DD242-E979-410C-856F-34522B771D27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B2B52-FD8F-4EBC-AFC8-E2D78B9D0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5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B2B52-FD8F-4EBC-AFC8-E2D78B9D0AC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6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7DE12-C707-424F-AB37-7D47A777E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75717-94A7-4D70-A7E9-E4463E149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B0267-B889-4934-A9AC-764968F8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50BC7-7C79-480A-B397-2288E18C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349A9-ED5E-4217-B8F4-64F2B634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75606-AD71-4375-8378-A6EA323F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F338F-FDAC-43C9-8204-41B04C777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E8E34-EDEC-4CAB-8B9B-6BC8B4DF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96D03-3B9C-42F1-A903-9E6B357C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82D9D-86C7-424B-875A-5BC319C2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9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2528FF-8EF8-43D6-BDC9-6A600C25D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632BF-24ED-42B5-A59C-84890DBB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116DB-41EC-47F0-B8B9-BAE77DB4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F4C4F-6CDB-4565-9A92-5A06A9B1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9C9A1-2B53-4690-80AB-9E8CA2BC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4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89A4E-6E79-4B54-BCD3-BD76EA59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575E1-2901-417F-A5A6-1B627CDF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3FB26-F86E-4634-8C16-366DAEA7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CCAD3-28B4-4D9B-8528-D43E9F7B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75E00-1E50-4761-B348-6D4103F5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1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C58DD-2387-4CEE-9702-8A9864BF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26C556-E764-43C9-A6F7-36C2BB3D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DA273-E17D-4373-A800-45DB9CD8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AD6E1-B189-459C-B34E-B6E9E927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85669-C87F-4E02-A0DE-63A9EEDF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0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38497-3FB7-46D8-AF33-E89F5879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E7EE6-1A91-4F80-BEAE-C4185BE7E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63F39E-E24B-4ED1-B971-F6ADC7554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6A21AC-C4D2-4DDB-9D66-F8F5ECBF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E550F-1F64-4034-AF9A-4B10A021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4398C-8673-43FC-A9C1-174B93DD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8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A1470-E933-4554-A64E-1FA76C6F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0D54D-24FC-45D3-B546-587B6442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E5179-72DF-4E8B-9A16-C92536F9C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F6D056-2D5B-4B99-A6C5-755388305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E075C6-C571-43AC-9673-8BB4ABEDB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866BA7-DB13-4B00-A994-1427E176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527284-AC86-4580-B385-C4C99940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A6FC80-57D1-47F7-9BA9-B0A6483A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90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647A2-19C6-4520-A28A-887760ED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566614-DD50-4CCE-B8FF-45571960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6EA302-B126-41B2-BFF8-7FB33E33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BF9FB2-38DA-4620-BB05-0BBE6BEA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42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526DDE-F71C-4421-A323-1B2C6C7F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FF4773-F488-4F09-9A1F-3E3FEA7B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25B867-1695-4E89-9BFE-9768F1EF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3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E0949-255A-464F-9FEA-A07CBC41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6B0D-9E2A-4218-9560-39CDAD30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1AA329-8A21-4AA1-A512-BB024C096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CD7D9-B770-4C13-A8DB-D665D44A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636D0-AAD7-4DED-8044-94487CE9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FEB45-D288-4FFE-AF0B-63231B67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4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098E7-AB12-4310-BD43-0CADB40E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3CB5E6-8676-4AC1-BC14-6825F5C1F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A6D2F2-13DB-430F-9FA8-826F4BB14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327E9-E306-410C-9F79-B8BA8DF2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E9B-9CCC-44BA-BC92-223DBE3B63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9BE9A-DFE9-49BF-9E08-02987766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CE432-55AA-4BB4-95D8-BF37E9EB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0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F583B0-93AD-40F9-BA07-56D812D0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C2CE0-4A08-406D-B38B-1A9A47EE5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23E1C-D5B0-4412-BA73-F7130FDB8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4E9B-9CCC-44BA-BC92-223DBE3B63B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B39C6-12BC-488E-9517-3AA551002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C73ED-3358-4524-B07B-AEB4BB0A9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F0259-6AAA-4A33-99E1-B5538065D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56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A62D-18FB-4B58-8E0B-3E0DAFE0F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딥러닝 파라미터 분석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AF432C-48AA-467D-AAF3-CE7185252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김주연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6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BDD83-47F6-4A7B-B800-815C994A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75828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Batch size (1,10,30) </a:t>
            </a:r>
            <a:r>
              <a:rPr lang="ko-KR" altLang="en-US" sz="3600" dirty="0"/>
              <a:t>성능 비교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2FB9E-5794-4216-B5B5-F6327FAA236B}"/>
              </a:ext>
            </a:extLst>
          </p:cNvPr>
          <p:cNvSpPr txBox="1"/>
          <p:nvPr/>
        </p:nvSpPr>
        <p:spPr>
          <a:xfrm>
            <a:off x="7637417" y="459299"/>
            <a:ext cx="2818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optimizer=</a:t>
            </a:r>
            <a:r>
              <a:rPr lang="en-US" altLang="ko-KR" dirty="0" err="1"/>
              <a:t>adam</a:t>
            </a:r>
            <a:endParaRPr lang="en-US" altLang="ko-KR" dirty="0"/>
          </a:p>
          <a:p>
            <a:r>
              <a:rPr lang="en-US" altLang="ko-KR" dirty="0"/>
              <a:t>loss=</a:t>
            </a:r>
            <a:r>
              <a:rPr lang="en-US" altLang="ko-KR" dirty="0" err="1"/>
              <a:t>binary_crossentropy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5FD77-0D5B-45EB-A539-B230EF81924E}"/>
              </a:ext>
            </a:extLst>
          </p:cNvPr>
          <p:cNvSpPr txBox="1"/>
          <p:nvPr/>
        </p:nvSpPr>
        <p:spPr>
          <a:xfrm>
            <a:off x="1371600" y="1018309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선택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D99CBF-46CB-4B05-8224-ED6D42D6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1983638"/>
            <a:ext cx="5715798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1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BDD83-47F6-4A7B-B800-815C994A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758281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결과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97685-C599-4F31-950C-2B2857867CA6}"/>
              </a:ext>
            </a:extLst>
          </p:cNvPr>
          <p:cNvSpPr txBox="1"/>
          <p:nvPr/>
        </p:nvSpPr>
        <p:spPr>
          <a:xfrm>
            <a:off x="3595255" y="273685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선택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1446-E4A8-45FF-BA65-2B5FA8E1C3C3}"/>
              </a:ext>
            </a:extLst>
          </p:cNvPr>
          <p:cNvSpPr txBox="1"/>
          <p:nvPr/>
        </p:nvSpPr>
        <p:spPr>
          <a:xfrm>
            <a:off x="1162758" y="2100404"/>
            <a:ext cx="9866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Optimizer</a:t>
            </a:r>
            <a:r>
              <a:rPr lang="ko-KR" altLang="en-US" dirty="0"/>
              <a:t> 를 비교했을 때는 </a:t>
            </a:r>
            <a:r>
              <a:rPr lang="en-US" altLang="ko-KR" dirty="0" err="1"/>
              <a:t>adam</a:t>
            </a:r>
            <a:r>
              <a:rPr lang="ko-KR" altLang="en-US" dirty="0"/>
              <a:t>이 가장 좋은 결과를 나타냄</a:t>
            </a:r>
            <a:endParaRPr lang="en-US" altLang="ko-KR" dirty="0"/>
          </a:p>
          <a:p>
            <a:r>
              <a:rPr lang="en-US" altLang="ko-KR" dirty="0" err="1"/>
              <a:t>Batch_size</a:t>
            </a:r>
            <a:r>
              <a:rPr lang="ko-KR" altLang="en-US" dirty="0"/>
              <a:t>를 비교했을 때는 </a:t>
            </a:r>
            <a:r>
              <a:rPr lang="en-US" altLang="ko-KR" dirty="0"/>
              <a:t>batch_1</a:t>
            </a:r>
            <a:r>
              <a:rPr lang="ko-KR" altLang="en-US" dirty="0"/>
              <a:t> 이 가장 느리게 학습되고 </a:t>
            </a:r>
            <a:r>
              <a:rPr lang="en-US" altLang="ko-KR" dirty="0"/>
              <a:t>batch_30</a:t>
            </a:r>
            <a:r>
              <a:rPr lang="ko-KR" altLang="en-US" dirty="0"/>
              <a:t>이 가장 빠르게 학습됨</a:t>
            </a:r>
          </a:p>
        </p:txBody>
      </p:sp>
    </p:spTree>
    <p:extLst>
      <p:ext uri="{BB962C8B-B14F-4D97-AF65-F5344CB8AC3E}">
        <p14:creationId xmlns:p14="http://schemas.microsoft.com/office/powerpoint/2010/main" val="114728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CEC2F-27AD-4E17-9F18-45F24034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 환자 생존율 예측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A671F-3282-4F7B-91A6-06BFAE5A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colab_01_My_First_Deeplearning_basic.ipynb</a:t>
            </a:r>
          </a:p>
          <a:p>
            <a:r>
              <a:rPr lang="en-US" altLang="ko-KR"/>
              <a:t>ThoraricSurgery</a:t>
            </a:r>
            <a:r>
              <a:rPr lang="en-US" altLang="ko-KR" dirty="0"/>
              <a:t>.csv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12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CEC2F-27AD-4E17-9F18-45F240349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01497" cy="2387600"/>
          </a:xfrm>
        </p:spPr>
        <p:txBody>
          <a:bodyPr/>
          <a:lstStyle/>
          <a:p>
            <a:r>
              <a:rPr lang="ko-KR" altLang="en-US" dirty="0"/>
              <a:t>고급 경사 </a:t>
            </a:r>
            <a:r>
              <a:rPr lang="ko-KR" altLang="en-US" dirty="0" err="1"/>
              <a:t>하강법</a:t>
            </a:r>
            <a:r>
              <a:rPr lang="ko-KR" altLang="en-US" dirty="0"/>
              <a:t> 성능 비교</a:t>
            </a:r>
          </a:p>
        </p:txBody>
      </p:sp>
    </p:spTree>
    <p:extLst>
      <p:ext uri="{BB962C8B-B14F-4D97-AF65-F5344CB8AC3E}">
        <p14:creationId xmlns:p14="http://schemas.microsoft.com/office/powerpoint/2010/main" val="220384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9A290E-0F25-47C7-8005-579DDEEDCE73}"/>
              </a:ext>
            </a:extLst>
          </p:cNvPr>
          <p:cNvSpPr txBox="1"/>
          <p:nvPr/>
        </p:nvSpPr>
        <p:spPr>
          <a:xfrm>
            <a:off x="6096000" y="464717"/>
            <a:ext cx="2818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batch_size</a:t>
            </a:r>
            <a:r>
              <a:rPr lang="en-US" altLang="ko-KR" dirty="0"/>
              <a:t>=10</a:t>
            </a:r>
          </a:p>
          <a:p>
            <a:r>
              <a:rPr lang="en-US" altLang="ko-KR" dirty="0"/>
              <a:t>loss=</a:t>
            </a:r>
            <a:r>
              <a:rPr lang="en-US" altLang="ko-KR" dirty="0" err="1"/>
              <a:t>binary_crossentropy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36F1A-1516-4941-9E9F-4D36416CEE47}"/>
              </a:ext>
            </a:extLst>
          </p:cNvPr>
          <p:cNvSpPr txBox="1"/>
          <p:nvPr/>
        </p:nvSpPr>
        <p:spPr>
          <a:xfrm>
            <a:off x="692331" y="526272"/>
            <a:ext cx="300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LOSS plot 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B85BA-5D39-4BE9-9E84-E60E032D513B}"/>
              </a:ext>
            </a:extLst>
          </p:cNvPr>
          <p:cNvSpPr txBox="1"/>
          <p:nvPr/>
        </p:nvSpPr>
        <p:spPr>
          <a:xfrm>
            <a:off x="2296391" y="573578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SGD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A03FD-5AA4-43FC-A7F3-1A6AD28FA861}"/>
              </a:ext>
            </a:extLst>
          </p:cNvPr>
          <p:cNvSpPr txBox="1"/>
          <p:nvPr/>
        </p:nvSpPr>
        <p:spPr>
          <a:xfrm>
            <a:off x="6646719" y="555111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A63A6B-C598-48C8-8D7C-86C34F1A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21" y="1249213"/>
            <a:ext cx="5706271" cy="4286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1E16DB-5D9D-4647-AE94-F8077BC39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992" y="1249213"/>
            <a:ext cx="5734850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4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9A290E-0F25-47C7-8005-579DDEEDCE73}"/>
              </a:ext>
            </a:extLst>
          </p:cNvPr>
          <p:cNvSpPr txBox="1"/>
          <p:nvPr/>
        </p:nvSpPr>
        <p:spPr>
          <a:xfrm>
            <a:off x="6096000" y="464717"/>
            <a:ext cx="2818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batch_size</a:t>
            </a:r>
            <a:r>
              <a:rPr lang="en-US" altLang="ko-KR" dirty="0"/>
              <a:t>=10</a:t>
            </a:r>
          </a:p>
          <a:p>
            <a:r>
              <a:rPr lang="en-US" altLang="ko-KR" dirty="0"/>
              <a:t>loss=</a:t>
            </a:r>
            <a:r>
              <a:rPr lang="en-US" altLang="ko-KR" dirty="0" err="1"/>
              <a:t>binary_crossentropy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36F1A-1516-4941-9E9F-4D36416CEE47}"/>
              </a:ext>
            </a:extLst>
          </p:cNvPr>
          <p:cNvSpPr txBox="1"/>
          <p:nvPr/>
        </p:nvSpPr>
        <p:spPr>
          <a:xfrm>
            <a:off x="692331" y="526272"/>
            <a:ext cx="300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LOSS plot 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ED31B-0477-4913-926F-68E4D5774A23}"/>
              </a:ext>
            </a:extLst>
          </p:cNvPr>
          <p:cNvSpPr txBox="1"/>
          <p:nvPr/>
        </p:nvSpPr>
        <p:spPr>
          <a:xfrm>
            <a:off x="2450032" y="5455227"/>
            <a:ext cx="107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nesterov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05486-E515-4537-A435-A0396D14E9B8}"/>
              </a:ext>
            </a:extLst>
          </p:cNvPr>
          <p:cNvSpPr txBox="1"/>
          <p:nvPr/>
        </p:nvSpPr>
        <p:spPr>
          <a:xfrm>
            <a:off x="7139403" y="546799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adagrad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3F04CE-3A28-4D16-BEED-F666F07C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8" y="1163955"/>
            <a:ext cx="5734850" cy="43059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97066D-C3E5-4EE4-BFB4-5CB03D0C2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705" y="1178244"/>
            <a:ext cx="575390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3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9A290E-0F25-47C7-8005-579DDEEDCE73}"/>
              </a:ext>
            </a:extLst>
          </p:cNvPr>
          <p:cNvSpPr txBox="1"/>
          <p:nvPr/>
        </p:nvSpPr>
        <p:spPr>
          <a:xfrm>
            <a:off x="6096000" y="464717"/>
            <a:ext cx="2818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batch_size</a:t>
            </a:r>
            <a:r>
              <a:rPr lang="en-US" altLang="ko-KR" dirty="0"/>
              <a:t>=10</a:t>
            </a:r>
          </a:p>
          <a:p>
            <a:r>
              <a:rPr lang="en-US" altLang="ko-KR" dirty="0"/>
              <a:t>loss=</a:t>
            </a:r>
            <a:r>
              <a:rPr lang="en-US" altLang="ko-KR" dirty="0" err="1"/>
              <a:t>binary_crossentropy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36F1A-1516-4941-9E9F-4D36416CEE47}"/>
              </a:ext>
            </a:extLst>
          </p:cNvPr>
          <p:cNvSpPr txBox="1"/>
          <p:nvPr/>
        </p:nvSpPr>
        <p:spPr>
          <a:xfrm>
            <a:off x="692331" y="526272"/>
            <a:ext cx="300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LOSS plot 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D6D3F-04E0-44DA-AF54-A8774A32DCFE}"/>
              </a:ext>
            </a:extLst>
          </p:cNvPr>
          <p:cNvSpPr txBox="1"/>
          <p:nvPr/>
        </p:nvSpPr>
        <p:spPr>
          <a:xfrm>
            <a:off x="2450032" y="5455227"/>
            <a:ext cx="115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RMSprop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6A3E9-5CD1-41E2-B628-6293FE881A86}"/>
              </a:ext>
            </a:extLst>
          </p:cNvPr>
          <p:cNvSpPr txBox="1"/>
          <p:nvPr/>
        </p:nvSpPr>
        <p:spPr>
          <a:xfrm>
            <a:off x="6845626" y="545522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adam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0177DC-61DC-49F0-8FF2-85BC4F9E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2" y="1123225"/>
            <a:ext cx="5715798" cy="42582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7AF3B3-ACF7-46E7-8EE4-92C42884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429" y="1154003"/>
            <a:ext cx="567769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4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0D0D6-8662-4ACE-99C8-34F9B16E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SGD, Momentum, </a:t>
            </a:r>
            <a:r>
              <a:rPr lang="en-US" altLang="ko-KR" sz="2800" dirty="0" err="1"/>
              <a:t>Nag,Adagrad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RMSProb</a:t>
            </a:r>
            <a:r>
              <a:rPr lang="en-US" altLang="ko-KR" sz="2800" dirty="0"/>
              <a:t>, Adam </a:t>
            </a:r>
            <a:br>
              <a:rPr lang="en-US" altLang="ko-KR" sz="2800" dirty="0"/>
            </a:br>
            <a:r>
              <a:rPr lang="en-US" altLang="ko-KR" sz="2800" dirty="0"/>
              <a:t>LOSS PLOT  </a:t>
            </a:r>
            <a:r>
              <a:rPr lang="ko-KR" altLang="en-US" sz="2800" dirty="0"/>
              <a:t>전체 비교  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선택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E6633-7B11-41CD-8710-A6093A1DE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1920744"/>
            <a:ext cx="566816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1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BDD83-47F6-4A7B-B800-815C994A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75828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Batch size </a:t>
            </a:r>
            <a:r>
              <a:rPr lang="ko-KR" altLang="en-US" sz="3600" dirty="0"/>
              <a:t>별 성능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EB0FF-9CEB-4D9D-AA75-2D3D1BAA0581}"/>
              </a:ext>
            </a:extLst>
          </p:cNvPr>
          <p:cNvSpPr txBox="1"/>
          <p:nvPr/>
        </p:nvSpPr>
        <p:spPr>
          <a:xfrm>
            <a:off x="1645920" y="5603966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Batch size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4BEE5-73B3-4FA3-AED6-AF30C79C1AA0}"/>
              </a:ext>
            </a:extLst>
          </p:cNvPr>
          <p:cNvSpPr txBox="1"/>
          <p:nvPr/>
        </p:nvSpPr>
        <p:spPr>
          <a:xfrm>
            <a:off x="7549556" y="5601892"/>
            <a:ext cx="156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Batch size 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2717B-15E9-4C51-845E-DFD370EAF418}"/>
              </a:ext>
            </a:extLst>
          </p:cNvPr>
          <p:cNvSpPr txBox="1"/>
          <p:nvPr/>
        </p:nvSpPr>
        <p:spPr>
          <a:xfrm>
            <a:off x="6684553" y="425110"/>
            <a:ext cx="3378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loss=</a:t>
            </a:r>
            <a:r>
              <a:rPr lang="en-US" altLang="ko-KR" dirty="0" err="1"/>
              <a:t>binary_crossentropy</a:t>
            </a:r>
            <a:endParaRPr lang="en-US" altLang="ko-KR" dirty="0"/>
          </a:p>
          <a:p>
            <a:r>
              <a:rPr lang="en-US" altLang="ko-KR" dirty="0" err="1"/>
              <a:t>pptimizer</a:t>
            </a:r>
            <a:r>
              <a:rPr lang="en-US" altLang="ko-KR" dirty="0"/>
              <a:t>=</a:t>
            </a:r>
            <a:r>
              <a:rPr lang="en-US" altLang="ko-KR" dirty="0" err="1"/>
              <a:t>adam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A8E297-6EC1-436A-B28F-0D3A2E63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1256107"/>
            <a:ext cx="5677692" cy="42773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FDCFA8-D01A-4843-9EAF-9D23A1643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713" y="1222866"/>
            <a:ext cx="5687219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6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BDD83-47F6-4A7B-B800-815C994A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75828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Batch size </a:t>
            </a:r>
            <a:r>
              <a:rPr lang="ko-KR" altLang="en-US" sz="3600" dirty="0"/>
              <a:t>별 성능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EB0FF-9CEB-4D9D-AA75-2D3D1BAA0581}"/>
              </a:ext>
            </a:extLst>
          </p:cNvPr>
          <p:cNvSpPr txBox="1"/>
          <p:nvPr/>
        </p:nvSpPr>
        <p:spPr>
          <a:xfrm>
            <a:off x="1645920" y="5603966"/>
            <a:ext cx="156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Batch size 30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2717B-15E9-4C51-845E-DFD370EAF418}"/>
              </a:ext>
            </a:extLst>
          </p:cNvPr>
          <p:cNvSpPr txBox="1"/>
          <p:nvPr/>
        </p:nvSpPr>
        <p:spPr>
          <a:xfrm>
            <a:off x="6684553" y="425110"/>
            <a:ext cx="3378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loss=</a:t>
            </a:r>
            <a:r>
              <a:rPr lang="en-US" altLang="ko-KR" dirty="0" err="1"/>
              <a:t>binary_crossentropy</a:t>
            </a:r>
            <a:endParaRPr lang="en-US" altLang="ko-KR" dirty="0"/>
          </a:p>
          <a:p>
            <a:r>
              <a:rPr lang="en-US" altLang="ko-KR" dirty="0" err="1"/>
              <a:t>pptimizer</a:t>
            </a:r>
            <a:r>
              <a:rPr lang="en-US" altLang="ko-KR" dirty="0"/>
              <a:t>=</a:t>
            </a:r>
            <a:r>
              <a:rPr lang="en-US" altLang="ko-KR" dirty="0" err="1"/>
              <a:t>adam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46A277-740E-47E5-A699-BC57F36A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7" y="1355223"/>
            <a:ext cx="5687219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8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182</Words>
  <Application>Microsoft Office PowerPoint</Application>
  <PresentationFormat>와이드스크린</PresentationFormat>
  <Paragraphs>40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케라스 딥러닝 파라미터 분석 </vt:lpstr>
      <vt:lpstr>폐암 환자 생존율 예측 </vt:lpstr>
      <vt:lpstr>고급 경사 하강법 성능 비교</vt:lpstr>
      <vt:lpstr>PowerPoint 프레젠테이션</vt:lpstr>
      <vt:lpstr>PowerPoint 프레젠테이션</vt:lpstr>
      <vt:lpstr>PowerPoint 프레젠테이션</vt:lpstr>
      <vt:lpstr>SGD, Momentum, Nag,Adagrad, RMSProb, Adam  LOSS PLOT  전체 비교  (선택)</vt:lpstr>
      <vt:lpstr>Batch size 별 성능 비교</vt:lpstr>
      <vt:lpstr>Batch size 별 성능 비교</vt:lpstr>
      <vt:lpstr>Batch size (1,10,30) 성능 비교 </vt:lpstr>
      <vt:lpstr>결과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케라스 딥러닝 파라미터 분석 </dc:title>
  <dc:creator>오창윤</dc:creator>
  <cp:lastModifiedBy>김주연</cp:lastModifiedBy>
  <cp:revision>7</cp:revision>
  <dcterms:created xsi:type="dcterms:W3CDTF">2022-04-23T07:09:55Z</dcterms:created>
  <dcterms:modified xsi:type="dcterms:W3CDTF">2022-04-28T08:49:56Z</dcterms:modified>
</cp:coreProperties>
</file>