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93" r:id="rId4"/>
    <p:sldId id="290" r:id="rId5"/>
    <p:sldId id="285" r:id="rId6"/>
    <p:sldId id="284" r:id="rId7"/>
    <p:sldId id="303" r:id="rId8"/>
    <p:sldId id="304" r:id="rId9"/>
    <p:sldId id="305" r:id="rId10"/>
    <p:sldId id="275" r:id="rId1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760" userDrawn="1">
          <p15:clr>
            <a:srgbClr val="A4A3A4"/>
          </p15:clr>
        </p15:guide>
        <p15:guide id="2" orient="horz" pos="3240" userDrawn="1">
          <p15:clr>
            <a:srgbClr val="A4A3A4"/>
          </p15:clr>
        </p15:guide>
        <p15:guide id="3" orient="horz" pos="600" userDrawn="1">
          <p15:clr>
            <a:srgbClr val="A4A3A4"/>
          </p15:clr>
        </p15:guide>
        <p15:guide id="4" pos="720" userDrawn="1">
          <p15:clr>
            <a:srgbClr val="A4A3A4"/>
          </p15:clr>
        </p15:guide>
        <p15:guide id="5" pos="10800" userDrawn="1">
          <p15:clr>
            <a:srgbClr val="A4A3A4"/>
          </p15:clr>
        </p15:guide>
        <p15:guide id="6" pos="3264" userDrawn="1">
          <p15:clr>
            <a:srgbClr val="A4A3A4"/>
          </p15:clr>
        </p15:guide>
        <p15:guide id="7" pos="8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52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802" y="58"/>
      </p:cViewPr>
      <p:guideLst>
        <p:guide pos="5760"/>
        <p:guide orient="horz" pos="3240"/>
        <p:guide orient="horz" pos="600"/>
        <p:guide pos="720"/>
        <p:guide pos="10800"/>
        <p:guide pos="3264"/>
        <p:guide pos="83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C52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1542" y="2778596"/>
            <a:ext cx="18793347" cy="301180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2000" dirty="0">
                <a:solidFill>
                  <a:srgbClr val="FFFFFF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Start-Up</a:t>
            </a:r>
            <a:endParaRPr lang="en-US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1695" y="2028380"/>
            <a:ext cx="7857459" cy="75021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500" dirty="0">
                <a:solidFill>
                  <a:srgbClr val="FFFFFF"/>
                </a:solidFill>
                <a:latin typeface="Jalnan OTF" panose="020B0600000101010101" pitchFamily="34" charset="-127"/>
                <a:ea typeface="Jalnan OTF" panose="020B0600000101010101" pitchFamily="34" charset="-127"/>
                <a:cs typeface="Jalnan OTF" pitchFamily="34" charset="0"/>
              </a:rPr>
              <a:t>201944036 김주연</a:t>
            </a:r>
            <a:endParaRPr lang="en-US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0" y="6227190"/>
            <a:ext cx="18364200" cy="4059810"/>
            <a:chOff x="-239277" y="6227190"/>
            <a:chExt cx="18936776" cy="419965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39277" y="6227190"/>
              <a:ext cx="18936776" cy="41996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C52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1542" y="2778596"/>
            <a:ext cx="18793347" cy="301180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2000" dirty="0" err="1">
                <a:solidFill>
                  <a:srgbClr val="FFFFFF"/>
                </a:solidFill>
                <a:latin typeface="Jalnan OTF" pitchFamily="34" charset="0"/>
                <a:cs typeface="Jalnan OTF" pitchFamily="34" charset="0"/>
              </a:rPr>
              <a:t>감사합니다</a:t>
            </a:r>
            <a:r>
              <a:rPr lang="en-US" sz="12000" dirty="0">
                <a:solidFill>
                  <a:srgbClr val="FFFFFF"/>
                </a:solidFill>
                <a:latin typeface="Jalnan OTF" pitchFamily="34" charset="0"/>
                <a:cs typeface="Jalnan OTF" pitchFamily="34" charset="0"/>
              </a:rPr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7733" y="1535736"/>
            <a:ext cx="10286067" cy="118698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4700" dirty="0">
                <a:solidFill>
                  <a:srgbClr val="FC5230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데이터 리스트 작성</a:t>
            </a:r>
            <a:endParaRPr lang="en-US" altLang="ko-KR" sz="4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7733" y="1009551"/>
            <a:ext cx="1992205" cy="87697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500" dirty="0">
                <a:solidFill>
                  <a:srgbClr val="FC5230"/>
                </a:solidFill>
                <a:latin typeface="Jalnan OTF" pitchFamily="34" charset="0"/>
              </a:rPr>
              <a:t>01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862536" y="5755534"/>
            <a:ext cx="6784624" cy="35800"/>
            <a:chOff x="9862536" y="5755534"/>
            <a:chExt cx="6784624" cy="3580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9862536" y="5755534"/>
              <a:ext cx="6784624" cy="35800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AFD4EE8A-222F-4E3A-B8E5-DE56956851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0937"/>
          <a:stretch/>
        </p:blipFill>
        <p:spPr>
          <a:xfrm>
            <a:off x="1447800" y="2615988"/>
            <a:ext cx="7162800" cy="670467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3226F2E-FE8B-432C-AD76-CDD4CB8087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9063"/>
          <a:stretch/>
        </p:blipFill>
        <p:spPr>
          <a:xfrm>
            <a:off x="9142856" y="2615988"/>
            <a:ext cx="7162799" cy="696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642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67733" y="986962"/>
            <a:ext cx="1992205" cy="87697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500" dirty="0">
                <a:solidFill>
                  <a:srgbClr val="FC5230"/>
                </a:solidFill>
                <a:latin typeface="Jalnan OTF" pitchFamily="34" charset="0"/>
              </a:rPr>
              <a:t>02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sp>
        <p:nvSpPr>
          <p:cNvPr id="12" name="Object 2">
            <a:extLst>
              <a:ext uri="{FF2B5EF4-FFF2-40B4-BE49-F238E27FC236}">
                <a16:creationId xmlns:a16="http://schemas.microsoft.com/office/drawing/2014/main" id="{58EB79ED-DA56-4E23-BD64-E93CE13AD64B}"/>
              </a:ext>
            </a:extLst>
          </p:cNvPr>
          <p:cNvSpPr txBox="1"/>
          <p:nvPr/>
        </p:nvSpPr>
        <p:spPr>
          <a:xfrm>
            <a:off x="1067733" y="1535736"/>
            <a:ext cx="7847667" cy="118698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4700" dirty="0">
                <a:solidFill>
                  <a:srgbClr val="FC5230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데이터셋 촬영</a:t>
            </a:r>
            <a:endParaRPr lang="en-US" altLang="ko-KR" sz="4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35399A-5174-47BD-9D3B-774AEA69CE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43" t="26666" r="2009" b="3862"/>
          <a:stretch/>
        </p:blipFill>
        <p:spPr>
          <a:xfrm>
            <a:off x="4038600" y="3521796"/>
            <a:ext cx="8991599" cy="50827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E0C693-A047-49D8-AEDD-1FD1B7427FA7}"/>
              </a:ext>
            </a:extLst>
          </p:cNvPr>
          <p:cNvSpPr txBox="1"/>
          <p:nvPr/>
        </p:nvSpPr>
        <p:spPr>
          <a:xfrm>
            <a:off x="13487402" y="5365874"/>
            <a:ext cx="3029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&lt;- </a:t>
            </a:r>
            <a:r>
              <a:rPr lang="ko-KR" altLang="en-US" sz="28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총 </a:t>
            </a:r>
            <a:r>
              <a:rPr lang="en-US" altLang="ko-KR" sz="28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31</a:t>
            </a:r>
            <a:r>
              <a:rPr lang="ko-KR" altLang="en-US" sz="28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동작 촬영</a:t>
            </a:r>
            <a:endParaRPr lang="en-US" sz="28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0AD48E-A5C0-4326-B1F7-11E7D3E8D87F}"/>
              </a:ext>
            </a:extLst>
          </p:cNvPr>
          <p:cNvSpPr txBox="1"/>
          <p:nvPr/>
        </p:nvSpPr>
        <p:spPr>
          <a:xfrm>
            <a:off x="8001000" y="2650404"/>
            <a:ext cx="1538883" cy="87139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8800" dirty="0"/>
              <a:t>…</a:t>
            </a:r>
            <a:endParaRPr lang="en-US" sz="8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7732" y="1535736"/>
            <a:ext cx="11886267" cy="118698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4700" dirty="0">
                <a:solidFill>
                  <a:srgbClr val="FC5230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데이터 </a:t>
            </a:r>
            <a:r>
              <a:rPr lang="ko-KR" altLang="en-US" sz="4700" dirty="0" err="1">
                <a:solidFill>
                  <a:srgbClr val="FC5230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전처리</a:t>
            </a:r>
            <a:r>
              <a:rPr lang="ko-KR" altLang="en-US" sz="4700" dirty="0">
                <a:solidFill>
                  <a:srgbClr val="FC5230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  <a:r>
              <a:rPr lang="en-US" altLang="ko-KR" sz="4700" dirty="0">
                <a:solidFill>
                  <a:srgbClr val="FC5230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: </a:t>
            </a:r>
            <a:r>
              <a:rPr lang="ko-KR" altLang="en-US" sz="4700" dirty="0">
                <a:solidFill>
                  <a:srgbClr val="FC5230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프레임 추출</a:t>
            </a:r>
            <a:endParaRPr lang="en-US" altLang="ko-KR" sz="4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7733" y="1009551"/>
            <a:ext cx="1992205" cy="87697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500" dirty="0">
                <a:solidFill>
                  <a:srgbClr val="FC5230"/>
                </a:solidFill>
                <a:latin typeface="Jalnan OTF" pitchFamily="34" charset="0"/>
              </a:rPr>
              <a:t>03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F389D685-A250-4EFC-B585-BA2CCC63C3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09" t="63077" r="80576" b="9886"/>
          <a:stretch/>
        </p:blipFill>
        <p:spPr>
          <a:xfrm>
            <a:off x="2063835" y="3248903"/>
            <a:ext cx="5392666" cy="519077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F37C1E8-325E-4C3D-AE40-0909405527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316" t="17801"/>
          <a:stretch/>
        </p:blipFill>
        <p:spPr>
          <a:xfrm>
            <a:off x="7456501" y="3543300"/>
            <a:ext cx="10113812" cy="496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661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7733" y="1535736"/>
            <a:ext cx="10057467" cy="118698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4700" dirty="0">
                <a:solidFill>
                  <a:srgbClr val="FC5230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이미지 </a:t>
            </a:r>
            <a:r>
              <a:rPr lang="ko-KR" altLang="en-US" sz="4700" dirty="0" err="1">
                <a:solidFill>
                  <a:srgbClr val="FC5230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라벨링</a:t>
            </a:r>
            <a:r>
              <a:rPr lang="ko-KR" altLang="en-US" sz="4700" dirty="0">
                <a:solidFill>
                  <a:srgbClr val="FC5230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  <a:r>
              <a:rPr lang="en-US" altLang="ko-KR" sz="4700" dirty="0">
                <a:solidFill>
                  <a:srgbClr val="FC5230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: </a:t>
            </a:r>
            <a:r>
              <a:rPr lang="ko-KR" altLang="en-US" sz="4700" dirty="0">
                <a:solidFill>
                  <a:srgbClr val="FC5230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카테고리</a:t>
            </a:r>
            <a:r>
              <a:rPr lang="en-US" altLang="ko-KR" sz="4700" dirty="0">
                <a:solidFill>
                  <a:srgbClr val="FC5230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(</a:t>
            </a:r>
            <a:r>
              <a:rPr lang="ko-KR" altLang="en-US" sz="4700" dirty="0">
                <a:solidFill>
                  <a:srgbClr val="FC5230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클래스</a:t>
            </a:r>
            <a:r>
              <a:rPr lang="en-US" altLang="ko-KR" sz="4700" dirty="0">
                <a:solidFill>
                  <a:srgbClr val="FC5230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7733" y="1009551"/>
            <a:ext cx="1992205" cy="87697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500" dirty="0">
                <a:solidFill>
                  <a:srgbClr val="FC5230"/>
                </a:solidFill>
                <a:latin typeface="Jalnan OTF" pitchFamily="34" charset="0"/>
              </a:rPr>
              <a:t>04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E8464CC9-B2DD-46DD-AECB-7A6E4CE84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298" y="2420997"/>
            <a:ext cx="7658100" cy="76962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49B0932-3B8B-4EB2-9A16-3197C8863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5602" y="2399462"/>
            <a:ext cx="7658100" cy="769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816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7733" y="1535736"/>
            <a:ext cx="9524067" cy="118698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4700" dirty="0">
                <a:solidFill>
                  <a:srgbClr val="FC5230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이미지 </a:t>
            </a:r>
            <a:r>
              <a:rPr lang="ko-KR" altLang="en-US" sz="4700" dirty="0" err="1">
                <a:solidFill>
                  <a:srgbClr val="FC5230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라벨링</a:t>
            </a:r>
            <a:r>
              <a:rPr lang="ko-KR" altLang="en-US" sz="4700" dirty="0">
                <a:solidFill>
                  <a:srgbClr val="FC5230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  <a:r>
              <a:rPr lang="en-US" altLang="ko-KR" sz="4700" dirty="0">
                <a:solidFill>
                  <a:srgbClr val="FC5230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: </a:t>
            </a:r>
            <a:r>
              <a:rPr lang="ko-KR" altLang="en-US" sz="4700" dirty="0" err="1">
                <a:solidFill>
                  <a:srgbClr val="FC5230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라벨링</a:t>
            </a:r>
            <a:endParaRPr lang="en-US" altLang="ko-KR" sz="4700" dirty="0">
              <a:solidFill>
                <a:srgbClr val="FC5230"/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7733" y="1009551"/>
            <a:ext cx="1992205" cy="87697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500" dirty="0">
                <a:solidFill>
                  <a:srgbClr val="FC5230"/>
                </a:solidFill>
                <a:latin typeface="Jalnan OTF" pitchFamily="34" charset="0"/>
              </a:rPr>
              <a:t>05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00A374CA-FAC8-4B5C-AB26-E461B10D69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497" t="23554" r="2474"/>
          <a:stretch/>
        </p:blipFill>
        <p:spPr>
          <a:xfrm>
            <a:off x="1447799" y="2754052"/>
            <a:ext cx="10048427" cy="69614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8A8DACF-7889-432C-9516-6A827F035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2012" y="2722718"/>
            <a:ext cx="10829489" cy="696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7733" y="1535736"/>
            <a:ext cx="6426973" cy="118698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4700" dirty="0">
                <a:solidFill>
                  <a:srgbClr val="FC5230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이미지 </a:t>
            </a:r>
            <a:r>
              <a:rPr lang="ko-KR" altLang="en-US" sz="4700" dirty="0" err="1">
                <a:solidFill>
                  <a:srgbClr val="FC5230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라벨링</a:t>
            </a:r>
            <a:r>
              <a:rPr lang="ko-KR" altLang="en-US" sz="4700" dirty="0">
                <a:solidFill>
                  <a:srgbClr val="FC5230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  <a:r>
              <a:rPr lang="en-US" altLang="ko-KR" sz="4700" dirty="0">
                <a:solidFill>
                  <a:srgbClr val="FC5230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: </a:t>
            </a:r>
            <a:r>
              <a:rPr lang="ko-KR" altLang="en-US" sz="4700" dirty="0" err="1">
                <a:solidFill>
                  <a:srgbClr val="FC5230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라벨링</a:t>
            </a:r>
            <a:endParaRPr lang="en-US" altLang="ko-KR" sz="4700" dirty="0">
              <a:solidFill>
                <a:srgbClr val="FC5230"/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7733" y="1009551"/>
            <a:ext cx="1992205" cy="87697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500" dirty="0">
                <a:solidFill>
                  <a:srgbClr val="FC5230"/>
                </a:solidFill>
                <a:latin typeface="Jalnan OTF" pitchFamily="34" charset="0"/>
              </a:rPr>
              <a:t>06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22FC731E-465C-4422-B303-B19A39330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2731001"/>
            <a:ext cx="13225833" cy="716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986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7733" y="1535736"/>
            <a:ext cx="6426973" cy="118698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4700" dirty="0">
                <a:solidFill>
                  <a:srgbClr val="FC5230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결과파일 </a:t>
            </a:r>
            <a:r>
              <a:rPr lang="en-US" altLang="ko-KR" sz="4700" dirty="0">
                <a:solidFill>
                  <a:srgbClr val="FC5230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import</a:t>
            </a:r>
            <a:endParaRPr lang="en-US" altLang="ko-KR" sz="4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7733" y="1009551"/>
            <a:ext cx="1992205" cy="87697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500" dirty="0">
                <a:solidFill>
                  <a:srgbClr val="FC5230"/>
                </a:solidFill>
                <a:latin typeface="Jalnan OTF" pitchFamily="34" charset="0"/>
              </a:rPr>
              <a:t>07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DA437406-CDEE-4270-84D6-18F420950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919" y="4457700"/>
            <a:ext cx="13341064" cy="236696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89A73ED-2E45-4C29-9D52-EBB9042410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1" t="9705" r="2222" b="1152"/>
          <a:stretch/>
        </p:blipFill>
        <p:spPr>
          <a:xfrm>
            <a:off x="7238067" y="1897735"/>
            <a:ext cx="9982200" cy="79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03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7733" y="1535736"/>
            <a:ext cx="6426973" cy="118698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4700" dirty="0">
                <a:solidFill>
                  <a:srgbClr val="FC5230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라이브러리</a:t>
            </a:r>
            <a:endParaRPr lang="en-US" altLang="ko-KR" sz="4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7733" y="1009551"/>
            <a:ext cx="1992205" cy="87697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500" dirty="0">
                <a:solidFill>
                  <a:srgbClr val="FC5230"/>
                </a:solidFill>
                <a:latin typeface="Jalnan OTF" pitchFamily="34" charset="0"/>
              </a:rPr>
              <a:t>08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4A8B03D-40E3-4A6B-9DD1-EF1E20BB869C}"/>
              </a:ext>
            </a:extLst>
          </p:cNvPr>
          <p:cNvSpPr txBox="1"/>
          <p:nvPr/>
        </p:nvSpPr>
        <p:spPr>
          <a:xfrm>
            <a:off x="2682010" y="4401924"/>
            <a:ext cx="22076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ML5</a:t>
            </a:r>
            <a:endParaRPr lang="ko-KR" altLang="en-US" sz="72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FA189A-BD14-41FB-AA04-AA6BA4C3A7A0}"/>
              </a:ext>
            </a:extLst>
          </p:cNvPr>
          <p:cNvSpPr txBox="1"/>
          <p:nvPr/>
        </p:nvSpPr>
        <p:spPr>
          <a:xfrm>
            <a:off x="2667000" y="6134100"/>
            <a:ext cx="52284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err="1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Tensorflow</a:t>
            </a:r>
            <a:endParaRPr lang="ko-KR" altLang="en-US" sz="72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4058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49</Words>
  <Application>Microsoft Office PowerPoint</Application>
  <PresentationFormat>사용자 지정</PresentationFormat>
  <Paragraphs>23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Jalnan OTF</vt:lpstr>
      <vt:lpstr>에스코어 드림 5 Medium</vt:lpstr>
      <vt:lpstr>에스코어 드림 7 ExtraBold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 주연</cp:lastModifiedBy>
  <cp:revision>43</cp:revision>
  <dcterms:created xsi:type="dcterms:W3CDTF">2021-08-30T16:29:09Z</dcterms:created>
  <dcterms:modified xsi:type="dcterms:W3CDTF">2022-03-02T04:06:07Z</dcterms:modified>
</cp:coreProperties>
</file>