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80" r:id="rId3"/>
    <p:sldId id="294" r:id="rId4"/>
    <p:sldId id="297" r:id="rId5"/>
    <p:sldId id="307" r:id="rId6"/>
    <p:sldId id="300" r:id="rId7"/>
    <p:sldId id="306" r:id="rId8"/>
    <p:sldId id="310" r:id="rId9"/>
    <p:sldId id="308" r:id="rId10"/>
    <p:sldId id="302" r:id="rId11"/>
    <p:sldId id="311" r:id="rId12"/>
    <p:sldId id="309" r:id="rId13"/>
    <p:sldId id="312" r:id="rId14"/>
    <p:sldId id="301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43F"/>
    <a:srgbClr val="50586C"/>
    <a:srgbClr val="DCE2F0"/>
    <a:srgbClr val="9599A3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0126F9-C9C0-E628-C3E6-819B1C27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24100"/>
            <a:ext cx="7525800" cy="67160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106D-61F9-4B5F-E259-E7A6655D22CD}"/>
              </a:ext>
            </a:extLst>
          </p:cNvPr>
          <p:cNvSpPr txBox="1"/>
          <p:nvPr/>
        </p:nvSpPr>
        <p:spPr>
          <a:xfrm>
            <a:off x="762000" y="9409371"/>
            <a:ext cx="836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CNN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epoch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 100, </a:t>
            </a:r>
            <a:r>
              <a:rPr lang="en-US" altLang="ko-KR" sz="24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batch_size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 1, </a:t>
            </a:r>
            <a:r>
              <a:rPr lang="ko-KR" altLang="en-US" sz="24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=1, 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=16, 8</a:t>
            </a:r>
            <a:endParaRPr lang="ko-KR" altLang="en-US" sz="24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9E2A79-6162-8703-68D0-FAB46F73F565}"/>
              </a:ext>
            </a:extLst>
          </p:cNvPr>
          <p:cNvGrpSpPr/>
          <p:nvPr/>
        </p:nvGrpSpPr>
        <p:grpSpPr>
          <a:xfrm>
            <a:off x="10096505" y="2550287"/>
            <a:ext cx="6882773" cy="6157331"/>
            <a:chOff x="10096505" y="2550287"/>
            <a:chExt cx="6882773" cy="615733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AE2E1D6-ECEE-4595-9F79-AE58FBC64524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3181A1-FB09-4BC9-BF65-9ADE1694284F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F645F8-6B51-474E-8F1C-2FE1B47D897F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6BB496F-ED12-A54A-D7E4-B6121F22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6505" y="7202458"/>
              <a:ext cx="6792273" cy="150516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CD713BD-0E12-1CD5-4FE5-15795644A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01268" y="4948580"/>
              <a:ext cx="6878010" cy="80973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BDC607D-ADDD-FBC4-0AE5-2EAF04F2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6505" y="2550287"/>
              <a:ext cx="6849431" cy="103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4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4D4E9B-E838-954D-9546-148B5B5B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91" y="2318063"/>
            <a:ext cx="7849695" cy="64874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8BD1341-6FBF-7B14-1AD7-E642EDA1A077}"/>
              </a:ext>
            </a:extLst>
          </p:cNvPr>
          <p:cNvGrpSpPr/>
          <p:nvPr/>
        </p:nvGrpSpPr>
        <p:grpSpPr>
          <a:xfrm>
            <a:off x="10091741" y="2554172"/>
            <a:ext cx="7020905" cy="6092595"/>
            <a:chOff x="10091741" y="2554172"/>
            <a:chExt cx="7020905" cy="609259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106559-A6FA-CC51-EB89-0BAF1B32F6B4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4298E-385C-148D-36F5-2F52ABAEB2E9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A27C91-31C1-B268-55AF-6AB6CCE38F22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C7B43C-2ECB-B801-3AA2-2FF7E7BB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1741" y="2554172"/>
              <a:ext cx="7020905" cy="103837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6B2722A-8501-4B64-8F55-D81E7928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1741" y="4971732"/>
              <a:ext cx="6811326" cy="83831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10EFC2F-BD75-31E0-06DA-FEE5A61BD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1741" y="7189239"/>
              <a:ext cx="6801799" cy="145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07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B51822-74BB-9321-AFE0-56DE544D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24100"/>
            <a:ext cx="7430537" cy="66779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106D-61F9-4B5F-E259-E7A6655D22CD}"/>
              </a:ext>
            </a:extLst>
          </p:cNvPr>
          <p:cNvSpPr txBox="1"/>
          <p:nvPr/>
        </p:nvSpPr>
        <p:spPr>
          <a:xfrm>
            <a:off x="762000" y="9409371"/>
            <a:ext cx="855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CNN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epoch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 100, </a:t>
            </a:r>
            <a:r>
              <a:rPr lang="en-US" altLang="ko-KR" sz="24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batch_size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 1, </a:t>
            </a:r>
            <a:r>
              <a:rPr lang="ko-KR" altLang="en-US" sz="24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=1, 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=32, 16</a:t>
            </a:r>
            <a:endParaRPr lang="ko-KR" altLang="en-US" sz="24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88FDAC-EA53-DDD4-A88F-8362DF230E68}"/>
              </a:ext>
            </a:extLst>
          </p:cNvPr>
          <p:cNvGrpSpPr/>
          <p:nvPr/>
        </p:nvGrpSpPr>
        <p:grpSpPr>
          <a:xfrm>
            <a:off x="10096441" y="2512857"/>
            <a:ext cx="6859302" cy="6090996"/>
            <a:chOff x="10096441" y="2512857"/>
            <a:chExt cx="6859302" cy="609099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AE2E1D6-ECEE-4595-9F79-AE58FBC64524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3181A1-FB09-4BC9-BF65-9ADE1694284F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F645F8-6B51-474E-8F1C-2FE1B47D897F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9C1E28-B5A7-3822-AB39-505B6DD0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6786" y="2512857"/>
              <a:ext cx="6858957" cy="10288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65ECAA-D8F3-E7A8-9AE1-DB10B8AA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6441" y="4916729"/>
              <a:ext cx="6792273" cy="8097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02B47A5-D1F9-CBD0-2699-91D2EAC33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01350" y="7108219"/>
              <a:ext cx="6820852" cy="1495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43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ED3EC4-B213-5A1E-BD71-91C79E4F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90" y="2318063"/>
            <a:ext cx="7754432" cy="65064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B892D5-D852-1CB5-191E-D8912BD8E86C}"/>
              </a:ext>
            </a:extLst>
          </p:cNvPr>
          <p:cNvGrpSpPr/>
          <p:nvPr/>
        </p:nvGrpSpPr>
        <p:grpSpPr>
          <a:xfrm>
            <a:off x="10092023" y="2571313"/>
            <a:ext cx="7240010" cy="6062237"/>
            <a:chOff x="10092023" y="2571313"/>
            <a:chExt cx="7240010" cy="606223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59982FD-4D30-9CDF-5EA9-403E52FBE9BF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2976DC-CA40-5346-4AFB-228CD55C9142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2E3133-3963-4391-345E-81CC82468581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B7BC5F-87A1-01C1-8E0D-8441E7C6A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2023" y="2571313"/>
              <a:ext cx="7030431" cy="10288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CFC7F45-C0CB-4492-09D1-BAA1E305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2023" y="4968931"/>
              <a:ext cx="6811326" cy="84784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20979E6-18E4-8F4B-9EB3-74E193780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2023" y="7185548"/>
              <a:ext cx="7240010" cy="1448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99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다음주 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51510"/>
            <a:ext cx="5947567" cy="877163"/>
            <a:chOff x="762000" y="1863785"/>
            <a:chExt cx="3965043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316240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모델 변경하여 학습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90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062436" cy="877163"/>
            <a:chOff x="762000" y="1863785"/>
            <a:chExt cx="27082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90565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4139380" cy="877161"/>
            <a:chOff x="762000" y="1863786"/>
            <a:chExt cx="2759585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9569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진척 상황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3629625" cy="877163"/>
            <a:chOff x="762000" y="1863785"/>
            <a:chExt cx="2419749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2963849" y="7940393"/>
            <a:ext cx="3629625" cy="877163"/>
            <a:chOff x="762000" y="1863785"/>
            <a:chExt cx="2419749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다음주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FEB199-0E98-4617-B761-40C936F7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43" y="2324100"/>
            <a:ext cx="8059275" cy="64493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3ED95CF-50C9-4B25-8045-3831799E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676" y="3540035"/>
            <a:ext cx="6716062" cy="128605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7668EF-87BF-46B0-963E-7AC2FDDE6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087" y="3540035"/>
            <a:ext cx="746300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F3959-2855-54C0-E4A3-017130A88D44}"/>
              </a:ext>
            </a:extLst>
          </p:cNvPr>
          <p:cNvSpPr txBox="1"/>
          <p:nvPr/>
        </p:nvSpPr>
        <p:spPr>
          <a:xfrm>
            <a:off x="1371600" y="2705100"/>
            <a:ext cx="9493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공통조건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CNN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epoch=100,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batch_size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</a:t>
            </a:r>
          </a:p>
          <a:p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변경조건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개수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 개수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D19D2-BAFA-4995-06B2-AFB986BD086D}"/>
              </a:ext>
            </a:extLst>
          </p:cNvPr>
          <p:cNvSpPr txBox="1"/>
          <p:nvPr/>
        </p:nvSpPr>
        <p:spPr>
          <a:xfrm>
            <a:off x="1371600" y="6134100"/>
            <a:ext cx="41152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=0, </a:t>
            </a: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=16</a:t>
            </a: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=0, </a:t>
            </a: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=32</a:t>
            </a:r>
          </a:p>
          <a:p>
            <a:pPr marL="342900" indent="-342900">
              <a:buFontTx/>
              <a:buAutoNum type="arabicPeriod"/>
            </a:pPr>
            <a:endParaRPr lang="en-US" altLang="ko-KR" sz="2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=1, </a:t>
            </a: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=16, 8</a:t>
            </a:r>
          </a:p>
          <a:p>
            <a:pPr marL="342900" indent="-342900">
              <a:buFontTx/>
              <a:buAutoNum type="arabicPeriod"/>
            </a:pPr>
            <a:endParaRPr lang="en-US" altLang="ko-KR" sz="2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=1, </a:t>
            </a: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=32, 16</a:t>
            </a:r>
          </a:p>
        </p:txBody>
      </p:sp>
    </p:spTree>
    <p:extLst>
      <p:ext uri="{BB962C8B-B14F-4D97-AF65-F5344CB8AC3E}">
        <p14:creationId xmlns:p14="http://schemas.microsoft.com/office/powerpoint/2010/main" val="20571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A5714C-5AEA-4E15-ED86-78C14DAC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94" y="2324100"/>
            <a:ext cx="7506748" cy="64779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4902916-A082-97A2-04DD-6434DC497AE5}"/>
              </a:ext>
            </a:extLst>
          </p:cNvPr>
          <p:cNvGrpSpPr/>
          <p:nvPr/>
        </p:nvGrpSpPr>
        <p:grpSpPr>
          <a:xfrm>
            <a:off x="10092023" y="2599467"/>
            <a:ext cx="6853913" cy="6081290"/>
            <a:chOff x="10092023" y="2599467"/>
            <a:chExt cx="6853913" cy="608129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83C65C7-B3AD-4EA7-8200-BD480660E828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48DBF6-A873-4E1F-B4A5-047485629A74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945AC1-FC23-45B6-AD0A-54E478E92CE3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89660D-A441-5769-7E46-D28DA2844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6505" y="2599467"/>
              <a:ext cx="6849431" cy="102884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582264-9728-2334-E95E-AD666430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6505" y="4946187"/>
              <a:ext cx="6801799" cy="84784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A63CE30-8E18-3819-A574-EA9CE580A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2023" y="7213702"/>
              <a:ext cx="6801799" cy="146705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869B9-6794-EDB4-3285-6ED48835E66B}"/>
              </a:ext>
            </a:extLst>
          </p:cNvPr>
          <p:cNvSpPr txBox="1"/>
          <p:nvPr/>
        </p:nvSpPr>
        <p:spPr>
          <a:xfrm>
            <a:off x="762000" y="9409371"/>
            <a:ext cx="803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CNN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epoch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 100, </a:t>
            </a:r>
            <a:r>
              <a:rPr lang="en-US" altLang="ko-KR" sz="24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batch_size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 1, </a:t>
            </a:r>
            <a:r>
              <a:rPr lang="ko-KR" altLang="en-US" sz="24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=0, 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=16</a:t>
            </a:r>
            <a:endParaRPr lang="ko-KR" altLang="en-US" sz="24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94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1C3175-E872-241E-6F52-AD575E43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94" y="2318063"/>
            <a:ext cx="7840169" cy="627785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4B3A7A09-DDD5-09AF-E286-DD4E749DCF37}"/>
              </a:ext>
            </a:extLst>
          </p:cNvPr>
          <p:cNvGrpSpPr/>
          <p:nvPr/>
        </p:nvGrpSpPr>
        <p:grpSpPr>
          <a:xfrm>
            <a:off x="10092023" y="2497671"/>
            <a:ext cx="7173326" cy="6098243"/>
            <a:chOff x="10092023" y="2497671"/>
            <a:chExt cx="7173326" cy="60982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912C139-654F-8A7B-97CA-1B2CBB49F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2023" y="2497671"/>
              <a:ext cx="6887536" cy="1028844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CA5C301-7C6A-9C0A-AC8F-598170CF31FB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B93061-34AB-F71F-4C8F-69E4F94C9D06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BD4E5E-938A-6AD1-5416-19BDD35E8EBF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2E6A54-9CE0-3931-D8F4-E3A6AC8FF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2023" y="4950286"/>
              <a:ext cx="7078063" cy="82879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579927D-61E0-B636-6481-A48426D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2023" y="7147912"/>
              <a:ext cx="7173326" cy="1448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799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7247E5-DA47-8E61-7996-954608D3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94" y="2324100"/>
            <a:ext cx="7554379" cy="65064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869B9-6794-EDB4-3285-6ED48835E66B}"/>
              </a:ext>
            </a:extLst>
          </p:cNvPr>
          <p:cNvSpPr txBox="1"/>
          <p:nvPr/>
        </p:nvSpPr>
        <p:spPr>
          <a:xfrm>
            <a:off x="762000" y="9409371"/>
            <a:ext cx="803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CNN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epoch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 100, </a:t>
            </a:r>
            <a:r>
              <a:rPr lang="en-US" altLang="ko-KR" sz="24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batch_size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 1, </a:t>
            </a:r>
            <a:r>
              <a:rPr lang="ko-KR" altLang="en-US" sz="24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=0, </a:t>
            </a:r>
            <a:r>
              <a:rPr lang="ko-KR" altLang="en-US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4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=32</a:t>
            </a:r>
            <a:endParaRPr lang="ko-KR" altLang="en-US" sz="24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686B01-078A-8904-17C1-6B355ECD0017}"/>
              </a:ext>
            </a:extLst>
          </p:cNvPr>
          <p:cNvGrpSpPr/>
          <p:nvPr/>
        </p:nvGrpSpPr>
        <p:grpSpPr>
          <a:xfrm>
            <a:off x="10096505" y="2548569"/>
            <a:ext cx="7020905" cy="6179819"/>
            <a:chOff x="10096505" y="2548569"/>
            <a:chExt cx="7020905" cy="61798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83C65C7-B3AD-4EA7-8200-BD480660E828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48DBF6-A873-4E1F-B4A5-047485629A74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945AC1-FC23-45B6-AD0A-54E478E92CE3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36D737-E06E-CE8B-8208-957BB9A1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6505" y="7213702"/>
              <a:ext cx="6868484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CA53050-527F-D5F9-E808-D9D7A834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6505" y="4976399"/>
              <a:ext cx="6830378" cy="83831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4752E13-4803-F2E1-8FBC-D14368884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6505" y="2548569"/>
              <a:ext cx="7020905" cy="102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8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C7A85-7AF1-8655-8687-BB6D94F8E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5" y="2318063"/>
            <a:ext cx="7830643" cy="629690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EC6576-FF3A-6996-FFC5-5C3A63A2AFA1}"/>
              </a:ext>
            </a:extLst>
          </p:cNvPr>
          <p:cNvGrpSpPr/>
          <p:nvPr/>
        </p:nvGrpSpPr>
        <p:grpSpPr>
          <a:xfrm>
            <a:off x="10092023" y="2576316"/>
            <a:ext cx="7125694" cy="6098563"/>
            <a:chOff x="10092023" y="2576316"/>
            <a:chExt cx="7125694" cy="60985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04C057-752A-19C1-9050-ACA12DB3F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2023" y="2576316"/>
              <a:ext cx="7059010" cy="1047896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265B475-2270-42D1-30E1-572BAC460C3A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F0E779-DCE1-E903-0E0F-D36164CCC110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37A95A-DF71-8144-8D71-94A7D35B343B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E11899-2804-8F5A-6012-BE996A47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2023" y="5011149"/>
              <a:ext cx="6849431" cy="82879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108DB30-EC4F-BE6C-E3C6-7467F06D0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2023" y="7226877"/>
              <a:ext cx="7125694" cy="1448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3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227</Words>
  <Application>Microsoft Office PowerPoint</Application>
  <PresentationFormat>사용자 지정</PresentationFormat>
  <Paragraphs>59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나눔스퀘어OTF</vt:lpstr>
      <vt:lpstr>나눔스퀘어OTF Bold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86</cp:revision>
  <dcterms:created xsi:type="dcterms:W3CDTF">2021-08-30T16:29:09Z</dcterms:created>
  <dcterms:modified xsi:type="dcterms:W3CDTF">2022-05-03T14:15:32Z</dcterms:modified>
</cp:coreProperties>
</file>