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0" r:id="rId3"/>
    <p:sldId id="294" r:id="rId4"/>
    <p:sldId id="297" r:id="rId5"/>
    <p:sldId id="307" r:id="rId6"/>
    <p:sldId id="300" r:id="rId7"/>
    <p:sldId id="313" r:id="rId8"/>
    <p:sldId id="306" r:id="rId9"/>
    <p:sldId id="310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43F"/>
    <a:srgbClr val="50586C"/>
    <a:srgbClr val="DCE2F0"/>
    <a:srgbClr val="9599A3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6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-13447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4139380" cy="877161"/>
            <a:chOff x="762000" y="1863786"/>
            <a:chExt cx="275958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4062435" cy="877163"/>
            <a:chOff x="762000" y="1863785"/>
            <a:chExt cx="270828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90564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결과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774D0CD-77F8-C864-C157-DFB91CE4F4BC}"/>
              </a:ext>
            </a:extLst>
          </p:cNvPr>
          <p:cNvGrpSpPr/>
          <p:nvPr/>
        </p:nvGrpSpPr>
        <p:grpSpPr>
          <a:xfrm>
            <a:off x="2963849" y="7979358"/>
            <a:ext cx="3196813" cy="877163"/>
            <a:chOff x="762000" y="1863785"/>
            <a:chExt cx="2131208" cy="58477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2D2F45-ECFD-164E-3081-1E3E39C901A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68D30E6-8EB9-40F7-F49D-ADB1C730A69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5E01CC-46F2-D1B5-D2DE-5A078DF5E12D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FC6A17-D165-01F1-0261-A842D2E64680}"/>
                </a:ext>
              </a:extLst>
            </p:cNvPr>
            <p:cNvSpPr txBox="1"/>
            <p:nvPr/>
          </p:nvSpPr>
          <p:spPr>
            <a:xfrm>
              <a:off x="1564640" y="1894265"/>
              <a:ext cx="1328568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아쉬운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FFE41-C40C-B83B-3A85-E60F1F624A91}"/>
              </a:ext>
            </a:extLst>
          </p:cNvPr>
          <p:cNvSpPr txBox="1"/>
          <p:nvPr/>
        </p:nvSpPr>
        <p:spPr>
          <a:xfrm>
            <a:off x="1752600" y="2781300"/>
            <a:ext cx="60065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42A1D-6447-7BA1-85E0-ABB3BE59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7" y="2320959"/>
            <a:ext cx="8101497" cy="2203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96ADD-2CC1-2CA5-8F06-C4DC06F6B3D9}"/>
              </a:ext>
            </a:extLst>
          </p:cNvPr>
          <p:cNvSpPr txBox="1"/>
          <p:nvPr/>
        </p:nvSpPr>
        <p:spPr>
          <a:xfrm>
            <a:off x="1070577" y="194561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F57DB-2655-0335-8792-DF917E4DF21A}"/>
              </a:ext>
            </a:extLst>
          </p:cNvPr>
          <p:cNvSpPr txBox="1"/>
          <p:nvPr/>
        </p:nvSpPr>
        <p:spPr>
          <a:xfrm>
            <a:off x="9144000" y="1945611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7C458F-5CD3-B7DB-19AF-CA19850A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314943"/>
            <a:ext cx="8690222" cy="2300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26342-FF98-C147-3807-305196F14269}"/>
              </a:ext>
            </a:extLst>
          </p:cNvPr>
          <p:cNvSpPr txBox="1"/>
          <p:nvPr/>
        </p:nvSpPr>
        <p:spPr>
          <a:xfrm>
            <a:off x="1070577" y="4647151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083BEF-9C32-9620-179B-A68D6AFC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7" y="5016483"/>
            <a:ext cx="8276531" cy="2300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851936-469C-2C2A-9A87-9796303D2BE1}"/>
              </a:ext>
            </a:extLst>
          </p:cNvPr>
          <p:cNvSpPr txBox="1"/>
          <p:nvPr/>
        </p:nvSpPr>
        <p:spPr>
          <a:xfrm>
            <a:off x="9144000" y="465159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FE180E-D5A3-E715-6285-C4A609DB6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016483"/>
            <a:ext cx="8093095" cy="2203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DCB67-541C-72DA-82A6-0FA719B3A86B}"/>
              </a:ext>
            </a:extLst>
          </p:cNvPr>
          <p:cNvSpPr txBox="1"/>
          <p:nvPr/>
        </p:nvSpPr>
        <p:spPr>
          <a:xfrm>
            <a:off x="1070577" y="7439788"/>
            <a:ext cx="261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2C8F29-4B0E-F922-1C66-D8F7BE2C9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577" y="7824532"/>
            <a:ext cx="8333053" cy="22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B483A-2182-3D32-C36C-3859D84EBAF4}"/>
              </a:ext>
            </a:extLst>
          </p:cNvPr>
          <p:cNvSpPr txBox="1"/>
          <p:nvPr/>
        </p:nvSpPr>
        <p:spPr>
          <a:xfrm>
            <a:off x="990600" y="2095500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과적합</a:t>
            </a:r>
            <a:r>
              <a:rPr lang="en-US" altLang="ko-KR" sz="40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  <a:endParaRPr lang="ko-KR" altLang="en-US" sz="40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EE1528-6EF0-CC5E-0804-45ED56D2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18" y="4544124"/>
            <a:ext cx="8101497" cy="2203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06C2E1-0092-3B82-99DD-EEA015FFDFEC}"/>
              </a:ext>
            </a:extLst>
          </p:cNvPr>
          <p:cNvSpPr txBox="1"/>
          <p:nvPr/>
        </p:nvSpPr>
        <p:spPr>
          <a:xfrm>
            <a:off x="9852212" y="4666499"/>
            <a:ext cx="681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print('</a:t>
            </a:r>
            <a:r>
              <a:rPr lang="ko-KR" altLang="en-US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 정확도 출력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 : %.3f' %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accuracy_score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y_test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y_pred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))</a:t>
            </a:r>
            <a:endParaRPr lang="ko-KR" altLang="en-US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6A298-190E-B9FE-546F-F232DC82EF92}"/>
              </a:ext>
            </a:extLst>
          </p:cNvPr>
          <p:cNvSpPr txBox="1"/>
          <p:nvPr/>
        </p:nvSpPr>
        <p:spPr>
          <a:xfrm>
            <a:off x="9852212" y="5154855"/>
            <a:ext cx="57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print('</a:t>
            </a:r>
            <a:r>
              <a:rPr lang="ko-KR" altLang="en-US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 정확도 출력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: ', 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model.score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x_test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y_test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))</a:t>
            </a:r>
            <a:endParaRPr lang="ko-KR" altLang="en-US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60A88-18CC-E76B-7CD7-E95EBE25C150}"/>
              </a:ext>
            </a:extLst>
          </p:cNvPr>
          <p:cNvSpPr txBox="1"/>
          <p:nvPr/>
        </p:nvSpPr>
        <p:spPr>
          <a:xfrm>
            <a:off x="9874624" y="5645744"/>
            <a:ext cx="592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print('</a:t>
            </a:r>
            <a:r>
              <a:rPr lang="ko-KR" altLang="en-US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 정확도 출력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 : ', 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model.score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x_train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y_train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))</a:t>
            </a:r>
            <a:endParaRPr lang="ko-KR" altLang="en-US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4BB4B-36CF-CB5F-BA0F-1D4FAE7F1D16}"/>
              </a:ext>
            </a:extLst>
          </p:cNvPr>
          <p:cNvSpPr txBox="1"/>
          <p:nvPr/>
        </p:nvSpPr>
        <p:spPr>
          <a:xfrm>
            <a:off x="9906000" y="6134100"/>
            <a:ext cx="697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X_new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 </a:t>
            </a:r>
            <a:r>
              <a:rPr lang="en-US" altLang="ko-KR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np.array</a:t>
            </a:r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([[150, 150, 150, 158, 174, 150, 174, 158, 158, </a:t>
            </a:r>
          </a:p>
          <a:p>
            <a:r>
              <a:rPr lang="en-US" altLang="ko-KR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		182, 158, 198, 174, 182, 174, 206]])</a:t>
            </a:r>
            <a:endParaRPr lang="ko-KR" altLang="en-US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42A1D-6447-7BA1-85E0-ABB3BE59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77" y="2320959"/>
            <a:ext cx="8101497" cy="2203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96ADD-2CC1-2CA5-8F06-C4DC06F6B3D9}"/>
              </a:ext>
            </a:extLst>
          </p:cNvPr>
          <p:cNvSpPr txBox="1"/>
          <p:nvPr/>
        </p:nvSpPr>
        <p:spPr>
          <a:xfrm>
            <a:off x="1070577" y="194561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F57DB-2655-0335-8792-DF917E4DF21A}"/>
              </a:ext>
            </a:extLst>
          </p:cNvPr>
          <p:cNvSpPr txBox="1"/>
          <p:nvPr/>
        </p:nvSpPr>
        <p:spPr>
          <a:xfrm>
            <a:off x="9144000" y="1945611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7C458F-5CD3-B7DB-19AF-CA19850A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314943"/>
            <a:ext cx="8690222" cy="2300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26342-FF98-C147-3807-305196F14269}"/>
              </a:ext>
            </a:extLst>
          </p:cNvPr>
          <p:cNvSpPr txBox="1"/>
          <p:nvPr/>
        </p:nvSpPr>
        <p:spPr>
          <a:xfrm>
            <a:off x="1070577" y="4647151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083BEF-9C32-9620-179B-A68D6AFC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7" y="5016483"/>
            <a:ext cx="8276531" cy="2300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851936-469C-2C2A-9A87-9796303D2BE1}"/>
              </a:ext>
            </a:extLst>
          </p:cNvPr>
          <p:cNvSpPr txBox="1"/>
          <p:nvPr/>
        </p:nvSpPr>
        <p:spPr>
          <a:xfrm>
            <a:off x="9144000" y="465159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FE180E-D5A3-E715-6285-C4A609DB6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016483"/>
            <a:ext cx="8093095" cy="22032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DCB67-541C-72DA-82A6-0FA719B3A86B}"/>
              </a:ext>
            </a:extLst>
          </p:cNvPr>
          <p:cNvSpPr txBox="1"/>
          <p:nvPr/>
        </p:nvSpPr>
        <p:spPr>
          <a:xfrm>
            <a:off x="1070577" y="7439788"/>
            <a:ext cx="261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2C8F29-4B0E-F922-1C66-D8F7BE2C9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577" y="7824532"/>
            <a:ext cx="8333053" cy="22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7AF1C-4DE9-9F58-DFDC-7174588C288B}"/>
              </a:ext>
            </a:extLst>
          </p:cNvPr>
          <p:cNvSpPr txBox="1"/>
          <p:nvPr/>
        </p:nvSpPr>
        <p:spPr>
          <a:xfrm>
            <a:off x="1437403" y="3712339"/>
            <a:ext cx="11517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나이브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베이즈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모델을 제외한 모든 모델의 결과가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비슷</a:t>
            </a: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나이브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베이즈</a:t>
            </a: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모델을 제외한 모델이 분류를 하기에 좋음 </a:t>
            </a:r>
          </a:p>
        </p:txBody>
      </p:sp>
    </p:spTree>
    <p:extLst>
      <p:ext uri="{BB962C8B-B14F-4D97-AF65-F5344CB8AC3E}">
        <p14:creationId xmlns:p14="http://schemas.microsoft.com/office/powerpoint/2010/main" val="169799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아쉬운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41DB-7381-93B2-FE91-A33340DF52D2}"/>
              </a:ext>
            </a:extLst>
          </p:cNvPr>
          <p:cNvSpPr txBox="1"/>
          <p:nvPr/>
        </p:nvSpPr>
        <p:spPr>
          <a:xfrm>
            <a:off x="1437403" y="3712339"/>
            <a:ext cx="154131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자세들 자체가 너무 분류하기에 쉬운 자세들이라 모델들의 정확도 차이가 없음</a:t>
            </a: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분류가 명확한 자세들보다 비슷한 자세로 했다면 결과가 달랐을 것으로 예상</a:t>
            </a: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데이터셋이 더 많았다면 모든 정보를 활용할 수 있지 않았을까 하는 아쉬움</a:t>
            </a:r>
            <a:endParaRPr lang="en-US" altLang="ko-KR" sz="3600" dirty="0" err="1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1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245</Words>
  <Application>Microsoft Office PowerPoint</Application>
  <PresentationFormat>사용자 지정</PresentationFormat>
  <Paragraphs>54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나눔스퀘어OTF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90</cp:revision>
  <dcterms:created xsi:type="dcterms:W3CDTF">2021-08-30T16:29:09Z</dcterms:created>
  <dcterms:modified xsi:type="dcterms:W3CDTF">2022-05-17T15:21:55Z</dcterms:modified>
</cp:coreProperties>
</file>