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90" r:id="rId4"/>
    <p:sldId id="293" r:id="rId5"/>
    <p:sldId id="275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324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pos="720" userDrawn="1">
          <p15:clr>
            <a:srgbClr val="A4A3A4"/>
          </p15:clr>
        </p15:guide>
        <p15:guide id="5" pos="10800" userDrawn="1">
          <p15:clr>
            <a:srgbClr val="A4A3A4"/>
          </p15:clr>
        </p15:guide>
        <p15:guide id="6" pos="3264" userDrawn="1">
          <p15:clr>
            <a:srgbClr val="A4A3A4"/>
          </p15:clr>
        </p15:guide>
        <p15:guide id="7" pos="8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C5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6" y="72"/>
      </p:cViewPr>
      <p:guideLst>
        <p:guide pos="5760"/>
        <p:guide orient="horz" pos="3240"/>
        <p:guide orient="horz" pos="600"/>
        <p:guide pos="720"/>
        <p:guide pos="10800"/>
        <p:guide pos="3264"/>
        <p:guide pos="8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542" y="2778596"/>
            <a:ext cx="18793347" cy="301180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0" dirty="0">
                <a:solidFill>
                  <a:srgbClr val="FFFFFF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Start-Up</a:t>
            </a:r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695" y="2028380"/>
            <a:ext cx="7857459" cy="7502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FFFFF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Jalnan OTF" pitchFamily="34" charset="0"/>
              </a:rPr>
              <a:t>201944036 김주연</a:t>
            </a:r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0" y="6227190"/>
            <a:ext cx="18364200" cy="4059810"/>
            <a:chOff x="-239277" y="6227190"/>
            <a:chExt cx="18936776" cy="41996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9277" y="6227190"/>
              <a:ext cx="18936776" cy="4199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10286067" cy="11869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700" dirty="0" err="1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텐서플로우</a:t>
            </a:r>
            <a:endParaRPr lang="en-US" altLang="ko-KR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876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C5230"/>
                </a:solidFill>
                <a:latin typeface="Jalnan OTF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62536" y="5755534"/>
            <a:ext cx="6784624" cy="35800"/>
            <a:chOff x="9862536" y="5755534"/>
            <a:chExt cx="6784624" cy="35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862536" y="5755534"/>
              <a:ext cx="6784624" cy="358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08B055-DB97-4B47-9913-14C289532A62}"/>
              </a:ext>
            </a:extLst>
          </p:cNvPr>
          <p:cNvSpPr txBox="1"/>
          <p:nvPr/>
        </p:nvSpPr>
        <p:spPr>
          <a:xfrm>
            <a:off x="2819400" y="3924300"/>
            <a:ext cx="1297739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구글</a:t>
            </a:r>
            <a:r>
              <a:rPr lang="ko-KR" altLang="en-US" sz="32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</a:t>
            </a:r>
            <a:r>
              <a:rPr lang="en-US" altLang="ko-KR" sz="32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2015</a:t>
            </a:r>
            <a:r>
              <a:rPr lang="ko-KR" altLang="en-US" sz="32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년에 </a:t>
            </a:r>
            <a:r>
              <a:rPr lang="ko-KR" altLang="en-US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오픈 소스</a:t>
            </a:r>
            <a:r>
              <a:rPr lang="ko-KR" altLang="en-US" sz="32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공개한 </a:t>
            </a:r>
            <a:r>
              <a:rPr lang="ko-KR" altLang="en-US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기계학습</a:t>
            </a:r>
            <a:r>
              <a:rPr lang="ko-KR" altLang="en-US" sz="32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 라이브러리</a:t>
            </a:r>
            <a:endParaRPr lang="en-US" altLang="ko-KR" sz="3200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3200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Python</a:t>
            </a:r>
            <a:r>
              <a:rPr lang="ko-KR" altLang="en-US" sz="32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활용하여 연산처리 가능</a:t>
            </a:r>
            <a:endParaRPr lang="en-US" altLang="ko-KR" sz="3200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텐서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(Tensor)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다차원의 배열을 담고 있는 노드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(Node)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와 이를 </a:t>
            </a:r>
            <a:endParaRPr lang="en-US" altLang="ko-KR" sz="3200" b="0" i="0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3200" b="0" i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다양한 연산으로 연결하고 있는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엣지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(Edge)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구성되어 있으며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</a:p>
          <a:p>
            <a:r>
              <a:rPr lang="ko-KR" altLang="en-US" sz="3200" b="0" i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이러한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텐서들이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서로 연산을 통해 값을 주고 받는 흐름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(Flow)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으로 작동</a:t>
            </a:r>
            <a:endParaRPr lang="ko-KR" altLang="en-US" sz="3200" b="0" i="0" dirty="0">
              <a:solidFill>
                <a:srgbClr val="5C5C5C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3140A90-7434-4AA0-BE7F-E86290D0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134" y="1935886"/>
            <a:ext cx="9448800" cy="77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4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2" y="1535736"/>
            <a:ext cx="11886267" cy="11869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700" dirty="0" err="1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텐서플로우</a:t>
            </a:r>
            <a:endParaRPr lang="en-US" altLang="ko-KR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876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C5230"/>
                </a:solidFill>
                <a:latin typeface="Jalnan OTF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6" name="그래픽 5" descr="남자 단색으로 채워진">
            <a:extLst>
              <a:ext uri="{FF2B5EF4-FFF2-40B4-BE49-F238E27FC236}">
                <a16:creationId xmlns:a16="http://schemas.microsoft.com/office/drawing/2014/main" id="{491ECD1A-43AC-46A4-A2D2-9301F5B21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9968" y="4516283"/>
            <a:ext cx="3048000" cy="3048000"/>
          </a:xfrm>
          <a:prstGeom prst="rect">
            <a:avLst/>
          </a:prstGeom>
        </p:spPr>
      </p:pic>
      <p:pic>
        <p:nvPicPr>
          <p:cNvPr id="9" name="그래픽 8" descr="웹 캠 단색으로 채워진">
            <a:extLst>
              <a:ext uri="{FF2B5EF4-FFF2-40B4-BE49-F238E27FC236}">
                <a16:creationId xmlns:a16="http://schemas.microsoft.com/office/drawing/2014/main" id="{9F25883A-87FE-41D0-A843-C639BF61E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9400" y="4686300"/>
            <a:ext cx="2877983" cy="287798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817E4E-8827-462A-8E52-0CD30A741118}"/>
              </a:ext>
            </a:extLst>
          </p:cNvPr>
          <p:cNvCxnSpPr>
            <a:cxnSpLocks/>
          </p:cNvCxnSpPr>
          <p:nvPr/>
        </p:nvCxnSpPr>
        <p:spPr>
          <a:xfrm>
            <a:off x="4247619" y="4305300"/>
            <a:ext cx="3820772" cy="1143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51A1676-1411-42CA-9E58-FCC92602FA7F}"/>
              </a:ext>
            </a:extLst>
          </p:cNvPr>
          <p:cNvCxnSpPr>
            <a:cxnSpLocks/>
          </p:cNvCxnSpPr>
          <p:nvPr/>
        </p:nvCxnSpPr>
        <p:spPr>
          <a:xfrm flipV="1">
            <a:off x="4247619" y="6438900"/>
            <a:ext cx="3820772" cy="15063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래픽 18" descr="텔레비전 단색으로 채워진">
            <a:extLst>
              <a:ext uri="{FF2B5EF4-FFF2-40B4-BE49-F238E27FC236}">
                <a16:creationId xmlns:a16="http://schemas.microsoft.com/office/drawing/2014/main" id="{A3E04E90-E456-4EB6-B548-B938452784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06400" y="4394512"/>
            <a:ext cx="3820772" cy="3820772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2317D0C-7C1D-462D-BF8C-769645414D19}"/>
              </a:ext>
            </a:extLst>
          </p:cNvPr>
          <p:cNvSpPr/>
          <p:nvPr/>
        </p:nvSpPr>
        <p:spPr>
          <a:xfrm>
            <a:off x="8216153" y="6340090"/>
            <a:ext cx="6279776" cy="1002004"/>
          </a:xfrm>
          <a:custGeom>
            <a:avLst/>
            <a:gdLst>
              <a:gd name="connsiteX0" fmla="*/ 0 w 6279776"/>
              <a:gd name="connsiteY0" fmla="*/ 491016 h 1002004"/>
              <a:gd name="connsiteX1" fmla="*/ 2743200 w 6279776"/>
              <a:gd name="connsiteY1" fmla="*/ 6922 h 1002004"/>
              <a:gd name="connsiteX2" fmla="*/ 3724835 w 6279776"/>
              <a:gd name="connsiteY2" fmla="*/ 813745 h 1002004"/>
              <a:gd name="connsiteX3" fmla="*/ 6279776 w 6279776"/>
              <a:gd name="connsiteY3" fmla="*/ 1002004 h 1002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9776" h="1002004">
                <a:moveTo>
                  <a:pt x="0" y="491016"/>
                </a:moveTo>
                <a:cubicBezTo>
                  <a:pt x="1061197" y="222075"/>
                  <a:pt x="2122394" y="-46866"/>
                  <a:pt x="2743200" y="6922"/>
                </a:cubicBezTo>
                <a:cubicBezTo>
                  <a:pt x="3364006" y="60710"/>
                  <a:pt x="3135406" y="647898"/>
                  <a:pt x="3724835" y="813745"/>
                </a:cubicBezTo>
                <a:cubicBezTo>
                  <a:pt x="4314264" y="979592"/>
                  <a:pt x="5297020" y="990798"/>
                  <a:pt x="6279776" y="1002004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41ED9C-1D9B-476D-B882-4E12A5493014}"/>
              </a:ext>
            </a:extLst>
          </p:cNvPr>
          <p:cNvSpPr txBox="1"/>
          <p:nvPr/>
        </p:nvSpPr>
        <p:spPr>
          <a:xfrm>
            <a:off x="9601200" y="4394512"/>
            <a:ext cx="2879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사람 인식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어떤 동작인지 인식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해당 동작의 정확도 인식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715E5A3-5CA6-404E-A3C3-0A777F93B376}"/>
              </a:ext>
            </a:extLst>
          </p:cNvPr>
          <p:cNvSpPr/>
          <p:nvPr/>
        </p:nvSpPr>
        <p:spPr>
          <a:xfrm>
            <a:off x="9507383" y="4325036"/>
            <a:ext cx="1647615" cy="4441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9C72088-2549-4416-BA63-30CABB03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3677007"/>
            <a:ext cx="9944100" cy="49720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7733" y="986962"/>
            <a:ext cx="1992205" cy="876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C5230"/>
                </a:solidFill>
                <a:latin typeface="Jalnan OTF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58EB79ED-DA56-4E23-BD64-E93CE13AD64B}"/>
              </a:ext>
            </a:extLst>
          </p:cNvPr>
          <p:cNvSpPr txBox="1"/>
          <p:nvPr/>
        </p:nvSpPr>
        <p:spPr>
          <a:xfrm>
            <a:off x="1067733" y="1535736"/>
            <a:ext cx="7847667" cy="11869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700" dirty="0" err="1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텐서플로우</a:t>
            </a:r>
            <a:endParaRPr lang="en-US" altLang="ko-KR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954C44-10A4-4B4A-B1AC-5A2715B5F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025449"/>
            <a:ext cx="3481388" cy="628131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7305D5-FEA5-45D5-AF98-599A045D70BB}"/>
              </a:ext>
            </a:extLst>
          </p:cNvPr>
          <p:cNvSpPr/>
          <p:nvPr/>
        </p:nvSpPr>
        <p:spPr>
          <a:xfrm>
            <a:off x="2235528" y="6488876"/>
            <a:ext cx="16764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33F010A-C9CE-447D-B2DC-F6E5EB22F4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274" r="36252" b="13703"/>
          <a:stretch/>
        </p:blipFill>
        <p:spPr>
          <a:xfrm>
            <a:off x="4419600" y="2833749"/>
            <a:ext cx="13258800" cy="6658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542" y="2778596"/>
            <a:ext cx="18793347" cy="301180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0" dirty="0" err="1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감사합니다</a:t>
            </a:r>
            <a:r>
              <a:rPr lang="en-US" sz="120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79</Words>
  <Application>Microsoft Office PowerPoint</Application>
  <PresentationFormat>사용자 지정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Jalnan OTF</vt:lpstr>
      <vt:lpstr>에스코어 드림 5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김주연</cp:lastModifiedBy>
  <cp:revision>44</cp:revision>
  <dcterms:created xsi:type="dcterms:W3CDTF">2021-08-30T16:29:09Z</dcterms:created>
  <dcterms:modified xsi:type="dcterms:W3CDTF">2022-03-07T14:13:41Z</dcterms:modified>
</cp:coreProperties>
</file>