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280" r:id="rId3"/>
    <p:sldId id="294" r:id="rId4"/>
    <p:sldId id="298" r:id="rId5"/>
    <p:sldId id="300" r:id="rId6"/>
    <p:sldId id="295" r:id="rId7"/>
    <p:sldId id="297" r:id="rId8"/>
    <p:sldId id="290" r:id="rId9"/>
    <p:sldId id="293" r:id="rId10"/>
    <p:sldId id="296" r:id="rId11"/>
    <p:sldId id="301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059"/>
    <a:srgbClr val="7682B2"/>
    <a:srgbClr val="AABBFF"/>
    <a:srgbClr val="A682B2"/>
    <a:srgbClr val="EEBBFF"/>
    <a:srgbClr val="757066"/>
    <a:srgbClr val="C2B9AA"/>
    <a:srgbClr val="C7905A"/>
    <a:srgbClr val="DDBC9C"/>
    <a:srgbClr val="FC5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DBC9C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DBC9C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DBC9C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DBC9C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E6E37D-5A69-4E0A-98A0-8E0151A9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40" y="4533900"/>
            <a:ext cx="16684719" cy="23857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이슈</a:t>
            </a:r>
          </a:p>
        </p:txBody>
      </p:sp>
    </p:spTree>
    <p:extLst>
      <p:ext uri="{BB962C8B-B14F-4D97-AF65-F5344CB8AC3E}">
        <p14:creationId xmlns:p14="http://schemas.microsoft.com/office/powerpoint/2010/main" val="175207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다음주 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F45D75-D92E-482C-AC6E-E42C72E8BA26}"/>
              </a:ext>
            </a:extLst>
          </p:cNvPr>
          <p:cNvGrpSpPr/>
          <p:nvPr/>
        </p:nvGrpSpPr>
        <p:grpSpPr>
          <a:xfrm>
            <a:off x="2963849" y="3251510"/>
            <a:ext cx="4572191" cy="877163"/>
            <a:chOff x="762000" y="1863785"/>
            <a:chExt cx="3048126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AA806-2522-422B-A43B-5E5F2781BC8A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46A888-B292-4875-8B8C-8FB987E3C23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425059"/>
              </a:solidFill>
              <a:ln>
                <a:solidFill>
                  <a:srgbClr val="4250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42FAF-D8FE-4F19-AD82-6C5D2317AC4F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600A4-B308-4142-B1C6-A0D9FD1C6084}"/>
                </a:ext>
              </a:extLst>
            </p:cNvPr>
            <p:cNvSpPr txBox="1"/>
            <p:nvPr/>
          </p:nvSpPr>
          <p:spPr>
            <a:xfrm>
              <a:off x="1564640" y="1894265"/>
              <a:ext cx="224548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425059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이번주 이슈 해결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A1824E-ADD2-4149-96BD-0467C876641A}"/>
              </a:ext>
            </a:extLst>
          </p:cNvPr>
          <p:cNvGrpSpPr/>
          <p:nvPr/>
        </p:nvGrpSpPr>
        <p:grpSpPr>
          <a:xfrm>
            <a:off x="2963849" y="4814471"/>
            <a:ext cx="5792076" cy="877161"/>
            <a:chOff x="762000" y="1863786"/>
            <a:chExt cx="3861382" cy="58477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1F8F158-6C39-4387-9FC9-CDD0A596175A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92219EE-36D3-43C5-B4CD-96851E6803D2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425059"/>
              </a:solidFill>
              <a:ln>
                <a:solidFill>
                  <a:srgbClr val="4250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425059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2BF02-9903-4924-BCDA-C12390353154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94C23-EC9D-43AE-B7F0-31DB0651F77A}"/>
                </a:ext>
              </a:extLst>
            </p:cNvPr>
            <p:cNvSpPr txBox="1"/>
            <p:nvPr/>
          </p:nvSpPr>
          <p:spPr>
            <a:xfrm>
              <a:off x="1564640" y="1894265"/>
              <a:ext cx="305874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425059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분류 방법  </a:t>
              </a:r>
              <a:r>
                <a:rPr lang="en-US" altLang="ko-KR" sz="4200" spc="-450" dirty="0">
                  <a:solidFill>
                    <a:srgbClr val="425059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2 - CSV </a:t>
              </a:r>
              <a:r>
                <a:rPr lang="ko-KR" altLang="en-US" sz="4200" spc="-450" dirty="0">
                  <a:solidFill>
                    <a:srgbClr val="425059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구축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903BC3-32E2-4285-B8A7-060E653984EA}"/>
              </a:ext>
            </a:extLst>
          </p:cNvPr>
          <p:cNvGrpSpPr/>
          <p:nvPr/>
        </p:nvGrpSpPr>
        <p:grpSpPr>
          <a:xfrm>
            <a:off x="2963849" y="7979354"/>
            <a:ext cx="5054695" cy="838200"/>
            <a:chOff x="762000" y="1889760"/>
            <a:chExt cx="3369795" cy="5588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32AD63-B162-48D7-8A2B-714C8163CECA}"/>
                </a:ext>
              </a:extLst>
            </p:cNvPr>
            <p:cNvSpPr/>
            <p:nvPr/>
          </p:nvSpPr>
          <p:spPr>
            <a:xfrm>
              <a:off x="762000" y="1889760"/>
              <a:ext cx="558800" cy="558800"/>
            </a:xfrm>
            <a:prstGeom prst="rect">
              <a:avLst/>
            </a:prstGeom>
            <a:solidFill>
              <a:srgbClr val="425059"/>
            </a:solidFill>
            <a:ln>
              <a:solidFill>
                <a:srgbClr val="4250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DDBC9C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E7359C-50FA-4290-B3B2-9E065AC70D5D}"/>
                </a:ext>
              </a:extLst>
            </p:cNvPr>
            <p:cNvSpPr txBox="1"/>
            <p:nvPr/>
          </p:nvSpPr>
          <p:spPr>
            <a:xfrm>
              <a:off x="1564640" y="1894265"/>
              <a:ext cx="256715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200" spc="-450" dirty="0">
                  <a:solidFill>
                    <a:srgbClr val="425059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CSV</a:t>
              </a:r>
              <a:r>
                <a:rPr lang="ko-KR" altLang="en-US" sz="4200" spc="-450" dirty="0">
                  <a:solidFill>
                    <a:srgbClr val="425059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학습 코드 작성</a:t>
              </a: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2955211F-2593-4D06-BFE3-909A94FA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077" y="4349066"/>
            <a:ext cx="7176247" cy="18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C790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4405477" cy="877163"/>
            <a:chOff x="762000" y="1863785"/>
            <a:chExt cx="2936984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4250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4250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13434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DBC9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4536925" cy="877161"/>
            <a:chOff x="762000" y="1863786"/>
            <a:chExt cx="3024615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4250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4250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22219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DBC9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 진척 상황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2963849" y="6377432"/>
            <a:ext cx="3924578" cy="877163"/>
            <a:chOff x="762000" y="1863785"/>
            <a:chExt cx="2616384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4250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4250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81374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DBC9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이번주 이슈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2963849" y="7940393"/>
            <a:ext cx="3924578" cy="877163"/>
            <a:chOff x="762000" y="1863785"/>
            <a:chExt cx="2616384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4250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4800" b="1" dirty="0">
                  <a:solidFill>
                    <a:srgbClr val="4250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81374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DBC9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다음주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D1E61DE-B8DF-47BB-B507-E62E049E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44" b="90556" l="10000" r="90000">
                        <a14:foregroundMark x1="47778" y1="90556" x2="47778" y2="90556"/>
                        <a14:foregroundMark x1="73333" y1="9444" x2="73333" y2="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543300"/>
            <a:ext cx="4963994" cy="49639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FBB064-E0E4-468A-B495-DA8C22B53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021" y="3281627"/>
            <a:ext cx="8592457" cy="5762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BBF46-089A-4CA4-8083-293DABE75EF0}"/>
              </a:ext>
            </a:extLst>
          </p:cNvPr>
          <p:cNvSpPr txBox="1"/>
          <p:nvPr/>
        </p:nvSpPr>
        <p:spPr>
          <a:xfrm>
            <a:off x="1112553" y="2259037"/>
            <a:ext cx="400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자세 분류 방법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</a:t>
            </a:r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각도 계산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C1A9740-0A50-4DBF-8096-47ED2274045F}"/>
              </a:ext>
            </a:extLst>
          </p:cNvPr>
          <p:cNvSpPr/>
          <p:nvPr/>
        </p:nvSpPr>
        <p:spPr>
          <a:xfrm>
            <a:off x="13879394" y="791553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2A1295-4DAD-4C1E-B1F9-8BC0C60A4E20}"/>
              </a:ext>
            </a:extLst>
          </p:cNvPr>
          <p:cNvSpPr/>
          <p:nvPr/>
        </p:nvSpPr>
        <p:spPr>
          <a:xfrm>
            <a:off x="14946194" y="402933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55060F6-E1E7-4E91-95F3-6904341C501E}"/>
              </a:ext>
            </a:extLst>
          </p:cNvPr>
          <p:cNvSpPr/>
          <p:nvPr/>
        </p:nvSpPr>
        <p:spPr>
          <a:xfrm>
            <a:off x="15098594" y="4075049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FD1325-05F8-445C-880E-B06AE2CD8DCC}"/>
              </a:ext>
            </a:extLst>
          </p:cNvPr>
          <p:cNvSpPr/>
          <p:nvPr/>
        </p:nvSpPr>
        <p:spPr>
          <a:xfrm>
            <a:off x="13612694" y="803745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095033-9A11-4B61-9B1C-6BBE652F6098}"/>
              </a:ext>
            </a:extLst>
          </p:cNvPr>
          <p:cNvSpPr/>
          <p:nvPr/>
        </p:nvSpPr>
        <p:spPr>
          <a:xfrm>
            <a:off x="14488994" y="4867531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FEEA92-C9F1-4253-9201-5D6D542A874B}"/>
              </a:ext>
            </a:extLst>
          </p:cNvPr>
          <p:cNvSpPr/>
          <p:nvPr/>
        </p:nvSpPr>
        <p:spPr>
          <a:xfrm>
            <a:off x="13986074" y="710781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4830EC-B922-42C7-B33A-5AFDB521843E}"/>
              </a:ext>
            </a:extLst>
          </p:cNvPr>
          <p:cNvSpPr/>
          <p:nvPr/>
        </p:nvSpPr>
        <p:spPr>
          <a:xfrm>
            <a:off x="14031793" y="5607316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22EC68-FC47-4E76-A44C-031C7D0994C8}"/>
              </a:ext>
            </a:extLst>
          </p:cNvPr>
          <p:cNvSpPr/>
          <p:nvPr/>
        </p:nvSpPr>
        <p:spPr>
          <a:xfrm>
            <a:off x="13986074" y="6307058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1DCDF3F-7C63-43C6-B0E9-BDA142DCA774}"/>
              </a:ext>
            </a:extLst>
          </p:cNvPr>
          <p:cNvSpPr/>
          <p:nvPr/>
        </p:nvSpPr>
        <p:spPr>
          <a:xfrm>
            <a:off x="13767217" y="593433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4BB1D9-936F-4971-BE26-4DC07A211203}"/>
              </a:ext>
            </a:extLst>
          </p:cNvPr>
          <p:cNvSpPr/>
          <p:nvPr/>
        </p:nvSpPr>
        <p:spPr>
          <a:xfrm>
            <a:off x="13269794" y="591147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22FD5D-E45F-4D5D-8BA1-DE6E45793FB3}"/>
              </a:ext>
            </a:extLst>
          </p:cNvPr>
          <p:cNvSpPr/>
          <p:nvPr/>
        </p:nvSpPr>
        <p:spPr>
          <a:xfrm>
            <a:off x="12942134" y="5675894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7F49E82-A6B3-4C67-933E-679198A7C8E2}"/>
              </a:ext>
            </a:extLst>
          </p:cNvPr>
          <p:cNvSpPr/>
          <p:nvPr/>
        </p:nvSpPr>
        <p:spPr>
          <a:xfrm>
            <a:off x="13224075" y="5454635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8D7B7B-9D88-426A-98FD-B5ED2CB82D99}"/>
              </a:ext>
            </a:extLst>
          </p:cNvPr>
          <p:cNvSpPr/>
          <p:nvPr/>
        </p:nvSpPr>
        <p:spPr>
          <a:xfrm>
            <a:off x="12812594" y="608673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F6D0B12-2BD3-48D8-BA16-370512D97BFD}"/>
              </a:ext>
            </a:extLst>
          </p:cNvPr>
          <p:cNvSpPr/>
          <p:nvPr/>
        </p:nvSpPr>
        <p:spPr>
          <a:xfrm>
            <a:off x="13658413" y="532473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2AF445-11F0-42ED-8FC3-09915EF2E76C}"/>
              </a:ext>
            </a:extLst>
          </p:cNvPr>
          <p:cNvSpPr/>
          <p:nvPr/>
        </p:nvSpPr>
        <p:spPr>
          <a:xfrm>
            <a:off x="13178356" y="6329918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B9C0BC6-DC16-45D1-BBC1-C2B0727F22FC}"/>
              </a:ext>
            </a:extLst>
          </p:cNvPr>
          <p:cNvSpPr/>
          <p:nvPr/>
        </p:nvSpPr>
        <p:spPr>
          <a:xfrm>
            <a:off x="13589833" y="5767516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57E2C05-C7CD-4E2B-A733-0AFDD301AB13}"/>
              </a:ext>
            </a:extLst>
          </p:cNvPr>
          <p:cNvSpPr/>
          <p:nvPr/>
        </p:nvSpPr>
        <p:spPr>
          <a:xfrm>
            <a:off x="13315513" y="6368305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7B43198-D9C5-46DE-9190-1DBBC6DE114D}"/>
              </a:ext>
            </a:extLst>
          </p:cNvPr>
          <p:cNvSpPr/>
          <p:nvPr/>
        </p:nvSpPr>
        <p:spPr>
          <a:xfrm>
            <a:off x="13495645" y="592671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575CE62-8AF8-4E32-9FBC-31F6D44CC1FD}"/>
              </a:ext>
            </a:extLst>
          </p:cNvPr>
          <p:cNvSpPr/>
          <p:nvPr/>
        </p:nvSpPr>
        <p:spPr>
          <a:xfrm>
            <a:off x="13429810" y="6330206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49DC21D-F7F7-4E07-9972-FDB8F02D817A}"/>
              </a:ext>
            </a:extLst>
          </p:cNvPr>
          <p:cNvSpPr/>
          <p:nvPr/>
        </p:nvSpPr>
        <p:spPr>
          <a:xfrm>
            <a:off x="12759255" y="530187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EC13BA-30DE-44F0-AD7E-B540BE0588FB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14528018" y="4068354"/>
            <a:ext cx="424871" cy="8058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AF0DF66-993E-48B6-AAA4-860621066E14}"/>
              </a:ext>
            </a:extLst>
          </p:cNvPr>
          <p:cNvCxnSpPr>
            <a:cxnSpLocks/>
            <a:stCxn id="10" idx="1"/>
            <a:endCxn id="9" idx="6"/>
          </p:cNvCxnSpPr>
          <p:nvPr/>
        </p:nvCxnSpPr>
        <p:spPr>
          <a:xfrm flipH="1" flipV="1">
            <a:off x="14991913" y="4052190"/>
            <a:ext cx="113376" cy="2955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F920F7B-8D63-4F1C-A7F4-A56FC5C539CE}"/>
              </a:ext>
            </a:extLst>
          </p:cNvPr>
          <p:cNvCxnSpPr>
            <a:cxnSpLocks/>
            <a:stCxn id="14" idx="4"/>
            <a:endCxn id="16" idx="7"/>
          </p:cNvCxnSpPr>
          <p:nvPr/>
        </p:nvCxnSpPr>
        <p:spPr>
          <a:xfrm flipH="1">
            <a:off x="14070817" y="4913250"/>
            <a:ext cx="441037" cy="7007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F3FDEAE-2382-4332-83CF-ED7B5005F832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3806241" y="5646340"/>
            <a:ext cx="232247" cy="2946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1004AF8-9C6C-45BA-B5F0-18547716963D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13790077" y="5980049"/>
            <a:ext cx="202692" cy="33370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C7C775-23F4-4A98-9D30-CB0E8092F846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>
            <a:off x="14008934" y="6352777"/>
            <a:ext cx="0" cy="755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01375C-1FFD-4999-9D3D-A3019C143B6D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 flipH="1">
            <a:off x="13902254" y="7153529"/>
            <a:ext cx="106680" cy="7620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8EB0509-7BDF-4DCB-AB8E-85B100A55F2F}"/>
              </a:ext>
            </a:extLst>
          </p:cNvPr>
          <p:cNvCxnSpPr>
            <a:cxnSpLocks/>
            <a:stCxn id="8" idx="3"/>
            <a:endCxn id="13" idx="6"/>
          </p:cNvCxnSpPr>
          <p:nvPr/>
        </p:nvCxnSpPr>
        <p:spPr>
          <a:xfrm flipH="1">
            <a:off x="13658413" y="7954554"/>
            <a:ext cx="227676" cy="10575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50F75C-0A28-476B-B2AA-2CEC7092C2D2}"/>
              </a:ext>
            </a:extLst>
          </p:cNvPr>
          <p:cNvCxnSpPr>
            <a:cxnSpLocks/>
            <a:stCxn id="18" idx="2"/>
            <a:endCxn id="19" idx="6"/>
          </p:cNvCxnSpPr>
          <p:nvPr/>
        </p:nvCxnSpPr>
        <p:spPr>
          <a:xfrm flipH="1" flipV="1">
            <a:off x="13315513" y="5934330"/>
            <a:ext cx="451704" cy="2286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E6431D0-FDA7-4B46-A9C4-8A66292A7AD5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12981158" y="5714918"/>
            <a:ext cx="295331" cy="2032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BBA899-66DF-4996-B7F7-FD5C97108E63}"/>
              </a:ext>
            </a:extLst>
          </p:cNvPr>
          <p:cNvCxnSpPr>
            <a:cxnSpLocks/>
            <a:stCxn id="29" idx="5"/>
            <a:endCxn id="20" idx="1"/>
          </p:cNvCxnSpPr>
          <p:nvPr/>
        </p:nvCxnSpPr>
        <p:spPr>
          <a:xfrm>
            <a:off x="12798279" y="5340894"/>
            <a:ext cx="150550" cy="34169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729DC9B-C47D-4A34-9D97-86BE2562F76A}"/>
              </a:ext>
            </a:extLst>
          </p:cNvPr>
          <p:cNvCxnSpPr>
            <a:cxnSpLocks/>
            <a:stCxn id="21" idx="3"/>
            <a:endCxn id="20" idx="7"/>
          </p:cNvCxnSpPr>
          <p:nvPr/>
        </p:nvCxnSpPr>
        <p:spPr>
          <a:xfrm flipH="1">
            <a:off x="12981158" y="5493659"/>
            <a:ext cx="249612" cy="18893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77A8390-4C5C-4030-B2BB-70237EAC0078}"/>
              </a:ext>
            </a:extLst>
          </p:cNvPr>
          <p:cNvCxnSpPr>
            <a:cxnSpLocks/>
            <a:stCxn id="23" idx="2"/>
            <a:endCxn id="21" idx="6"/>
          </p:cNvCxnSpPr>
          <p:nvPr/>
        </p:nvCxnSpPr>
        <p:spPr>
          <a:xfrm flipH="1">
            <a:off x="13269794" y="5347590"/>
            <a:ext cx="388619" cy="1299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BFEF875-3BDD-46B5-AFE4-6B8BA936478D}"/>
              </a:ext>
            </a:extLst>
          </p:cNvPr>
          <p:cNvCxnSpPr>
            <a:cxnSpLocks/>
            <a:stCxn id="25" idx="7"/>
            <a:endCxn id="23" idx="6"/>
          </p:cNvCxnSpPr>
          <p:nvPr/>
        </p:nvCxnSpPr>
        <p:spPr>
          <a:xfrm flipV="1">
            <a:off x="13628857" y="5347590"/>
            <a:ext cx="75275" cy="426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796FAD6-E908-42A1-A71B-FC292F203D99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13534669" y="5806540"/>
            <a:ext cx="61859" cy="1268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28E36D9-4D5E-4A7C-8FEF-37DCBECAF1B1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 flipH="1">
            <a:off x="12835454" y="5721613"/>
            <a:ext cx="129540" cy="365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468EE1E-1E30-4F26-A09A-930D4C4F3034}"/>
              </a:ext>
            </a:extLst>
          </p:cNvPr>
          <p:cNvCxnSpPr>
            <a:cxnSpLocks/>
            <a:stCxn id="28" idx="2"/>
            <a:endCxn id="26" idx="7"/>
          </p:cNvCxnSpPr>
          <p:nvPr/>
        </p:nvCxnSpPr>
        <p:spPr>
          <a:xfrm flipH="1">
            <a:off x="13354537" y="6353066"/>
            <a:ext cx="75273" cy="219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2E9157D-D04E-4EEA-9B92-905164BEB964}"/>
              </a:ext>
            </a:extLst>
          </p:cNvPr>
          <p:cNvCxnSpPr>
            <a:cxnSpLocks/>
            <a:stCxn id="26" idx="2"/>
            <a:endCxn id="24" idx="5"/>
          </p:cNvCxnSpPr>
          <p:nvPr/>
        </p:nvCxnSpPr>
        <p:spPr>
          <a:xfrm flipH="1" flipV="1">
            <a:off x="13217380" y="6368942"/>
            <a:ext cx="98133" cy="222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ED44660-8BE2-402E-85DF-9689FAC3449A}"/>
              </a:ext>
            </a:extLst>
          </p:cNvPr>
          <p:cNvCxnSpPr>
            <a:cxnSpLocks/>
            <a:stCxn id="24" idx="2"/>
            <a:endCxn id="22" idx="4"/>
          </p:cNvCxnSpPr>
          <p:nvPr/>
        </p:nvCxnSpPr>
        <p:spPr>
          <a:xfrm flipH="1" flipV="1">
            <a:off x="12835454" y="6132449"/>
            <a:ext cx="342902" cy="22032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6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BBF46-089A-4CA4-8083-293DABE75EF0}"/>
              </a:ext>
            </a:extLst>
          </p:cNvPr>
          <p:cNvSpPr txBox="1"/>
          <p:nvPr/>
        </p:nvSpPr>
        <p:spPr>
          <a:xfrm>
            <a:off x="1112553" y="2259037"/>
            <a:ext cx="400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자세 분류 방법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좌표 학습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655F4-042F-4D80-98D4-BCAFA1B1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30" y="4533900"/>
            <a:ext cx="15749339" cy="4053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8C35F-418C-41A3-B05A-F4AD897FBFE3}"/>
              </a:ext>
            </a:extLst>
          </p:cNvPr>
          <p:cNvSpPr txBox="1"/>
          <p:nvPr/>
        </p:nvSpPr>
        <p:spPr>
          <a:xfrm>
            <a:off x="15133216" y="4237928"/>
            <a:ext cx="1772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keypoint</a:t>
            </a:r>
            <a:r>
              <a:rPr lang="en-US" altLang="ko-KR" sz="16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</a:t>
            </a:r>
            <a:r>
              <a:rPr lang="ko-KR" altLang="en-US" sz="16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좌표 예시</a:t>
            </a:r>
            <a:endParaRPr lang="en-US" sz="16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94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2FF12-1600-43E8-A5F0-3C9E66DD4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3" t="23845" r="18750" b="16924"/>
          <a:stretch/>
        </p:blipFill>
        <p:spPr>
          <a:xfrm>
            <a:off x="758370" y="1767184"/>
            <a:ext cx="9448800" cy="5867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</p:spTree>
    <p:extLst>
      <p:ext uri="{BB962C8B-B14F-4D97-AF65-F5344CB8AC3E}">
        <p14:creationId xmlns:p14="http://schemas.microsoft.com/office/powerpoint/2010/main" val="71273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E18D7A6-DA0A-42F7-8A5F-B9086F846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3" t="10937" r="18750" b="6923"/>
          <a:stretch/>
        </p:blipFill>
        <p:spPr>
          <a:xfrm>
            <a:off x="765629" y="1767184"/>
            <a:ext cx="9448800" cy="81367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2BF7E-871D-4E69-AE38-EC1F132C9C06}"/>
              </a:ext>
            </a:extLst>
          </p:cNvPr>
          <p:cNvSpPr txBox="1"/>
          <p:nvPr/>
        </p:nvSpPr>
        <p:spPr>
          <a:xfrm>
            <a:off x="10820400" y="1866900"/>
            <a:ext cx="4836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입력 받은 이미지에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BODY_PARTS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</a:t>
            </a:r>
            <a:endParaRPr lang="en-US" altLang="ko-KR" sz="2400" i="0" dirty="0">
              <a:solidFill>
                <a:srgbClr val="000000"/>
              </a:solidFill>
              <a:effectLst/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l"/>
            <a:r>
              <a:rPr lang="ko-KR" altLang="en-US" sz="2400" i="0" dirty="0">
                <a:solidFill>
                  <a:srgbClr val="000000"/>
                </a:solidFill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참고하여 </a:t>
            </a:r>
            <a:r>
              <a:rPr lang="en-US" altLang="ko-KR" sz="2400" dirty="0" err="1">
                <a:solidFill>
                  <a:srgbClr val="00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keypoint</a:t>
            </a:r>
            <a:r>
              <a:rPr lang="ko-KR" altLang="en-US" sz="2400" dirty="0">
                <a:solidFill>
                  <a:srgbClr val="00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그리는 함수</a:t>
            </a:r>
            <a:endParaRPr lang="ko-KR" altLang="en-US" sz="2400" i="0" dirty="0">
              <a:solidFill>
                <a:srgbClr val="555555"/>
              </a:solidFill>
              <a:effectLst/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8C13D54-A8FC-4A83-AA65-F67009394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5" t="18463" r="18748" b="34614"/>
          <a:stretch/>
        </p:blipFill>
        <p:spPr>
          <a:xfrm>
            <a:off x="762000" y="1767184"/>
            <a:ext cx="9448800" cy="4648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034260D-29A8-44CB-B672-FA03D78CEDB2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03B07-6EDC-4D79-A2CF-8D9F4B910D55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90947-44CE-4DAF-8551-F1BA5199F761}"/>
              </a:ext>
            </a:extLst>
          </p:cNvPr>
          <p:cNvSpPr txBox="1"/>
          <p:nvPr/>
        </p:nvSpPr>
        <p:spPr>
          <a:xfrm>
            <a:off x="10820400" y="1866900"/>
            <a:ext cx="4384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입력 받은 이미지에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BODY_PAIR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 </a:t>
            </a:r>
            <a:endParaRPr lang="en-US" altLang="ko-KR" sz="2400" i="0" dirty="0">
              <a:solidFill>
                <a:srgbClr val="000000"/>
              </a:solidFill>
              <a:effectLst/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l"/>
            <a:r>
              <a:rPr lang="ko-KR" altLang="en-US" sz="2400" i="0" dirty="0">
                <a:solidFill>
                  <a:srgbClr val="000000"/>
                </a:solidFill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참고하여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edge</a:t>
            </a:r>
            <a:r>
              <a:rPr lang="ko-KR" altLang="en-US" sz="2400" dirty="0">
                <a:solidFill>
                  <a:srgbClr val="00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를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 그리는 함수</a:t>
            </a:r>
            <a:endParaRPr lang="ko-KR" altLang="en-US" sz="2400" i="0" dirty="0">
              <a:solidFill>
                <a:srgbClr val="555555"/>
              </a:solidFill>
              <a:effectLst/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66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AC92182-DEB8-46FF-8582-A2D895552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4" t="20000" r="18749" b="48462"/>
          <a:stretch/>
        </p:blipFill>
        <p:spPr>
          <a:xfrm>
            <a:off x="762000" y="1767184"/>
            <a:ext cx="9448800" cy="31242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42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DBC9C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3B61B-A3EB-4269-B271-60EAC1065C54}"/>
              </a:ext>
            </a:extLst>
          </p:cNvPr>
          <p:cNvSpPr txBox="1"/>
          <p:nvPr/>
        </p:nvSpPr>
        <p:spPr>
          <a:xfrm>
            <a:off x="10820400" y="1866900"/>
            <a:ext cx="6293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Neck</a:t>
            </a:r>
            <a:r>
              <a:rPr lang="ko-KR" altLang="en-US" sz="24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과 </a:t>
            </a:r>
            <a:r>
              <a:rPr lang="en-US" altLang="ko-KR" sz="2400" dirty="0" err="1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MidHip</a:t>
            </a:r>
            <a:r>
              <a:rPr lang="ko-KR" altLang="en-US" sz="24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의 좌표 값을 통해 각도를 구한 후</a:t>
            </a:r>
            <a:endParaRPr lang="en-US" altLang="ko-KR" sz="24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l"/>
            <a:r>
              <a:rPr lang="ko-KR" altLang="en-US" sz="2400" i="0" dirty="0">
                <a:effectLst/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값에 따라 이미지에 해당 자세 이름을 출력하는 함수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128</Words>
  <Application>Microsoft Office PowerPoint</Application>
  <PresentationFormat>사용자 지정</PresentationFormat>
  <Paragraphs>37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나눔스퀘어OTF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52</cp:revision>
  <dcterms:created xsi:type="dcterms:W3CDTF">2021-08-30T16:29:09Z</dcterms:created>
  <dcterms:modified xsi:type="dcterms:W3CDTF">2022-03-16T07:33:56Z</dcterms:modified>
</cp:coreProperties>
</file>