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80" r:id="rId3"/>
    <p:sldId id="294" r:id="rId4"/>
    <p:sldId id="298" r:id="rId5"/>
    <p:sldId id="303" r:id="rId6"/>
    <p:sldId id="302" r:id="rId7"/>
    <p:sldId id="300" r:id="rId8"/>
    <p:sldId id="297" r:id="rId9"/>
    <p:sldId id="301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86C"/>
    <a:srgbClr val="DCE2F0"/>
    <a:srgbClr val="9599A3"/>
    <a:srgbClr val="02343F"/>
    <a:srgbClr val="6667AB"/>
    <a:srgbClr val="334552"/>
    <a:srgbClr val="737E85"/>
    <a:srgbClr val="9FAEB9"/>
    <a:srgbClr val="425059"/>
    <a:srgbClr val="2F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pos="5760"/>
        <p:guide orient="horz" pos="3240"/>
        <p:guide orient="horz" pos="600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C85B-3958-4CB1-A578-ADF30870546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D73B-30D8-41BE-9F97-48EBABA87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3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D73B-30D8-41BE-9F97-48EBABA871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B96F8-2A1C-4DEC-A6DA-4EAB052DD6F0}"/>
              </a:ext>
            </a:extLst>
          </p:cNvPr>
          <p:cNvSpPr/>
          <p:nvPr/>
        </p:nvSpPr>
        <p:spPr>
          <a:xfrm>
            <a:off x="0" y="0"/>
            <a:ext cx="18288000" cy="5791334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5DD105C-296A-4908-B50F-A9DB24ADF51E}"/>
              </a:ext>
            </a:extLst>
          </p:cNvPr>
          <p:cNvSpPr txBox="1"/>
          <p:nvPr/>
        </p:nvSpPr>
        <p:spPr>
          <a:xfrm>
            <a:off x="991542" y="2778597"/>
            <a:ext cx="9981258" cy="2364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</a:rPr>
              <a:t>Start-Up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2A7FCE9-DA74-47EC-ACBE-5721F57AF792}"/>
              </a:ext>
            </a:extLst>
          </p:cNvPr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64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657AA-31B8-4C10-9FFF-47FD98C7DBE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1143000" y="2148840"/>
            <a:ext cx="10287000" cy="0"/>
          </a:xfrm>
          <a:prstGeom prst="line">
            <a:avLst/>
          </a:prstGeom>
          <a:ln>
            <a:solidFill>
              <a:srgbClr val="95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1036321" y="746760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2963849" y="3251510"/>
            <a:ext cx="4062436" cy="877163"/>
            <a:chOff x="762000" y="1863785"/>
            <a:chExt cx="2708290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90565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프로젝트 주제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2963849" y="4814471"/>
            <a:ext cx="6534266" cy="877161"/>
            <a:chOff x="762000" y="1863786"/>
            <a:chExt cx="4356175" cy="58477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35535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이슈</a:t>
              </a:r>
              <a:r>
                <a:rPr lang="en-US" altLang="ko-KR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해결 및 개발 진척 상황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2963849" y="6377432"/>
            <a:ext cx="3629625" cy="877163"/>
            <a:chOff x="762000" y="1863785"/>
            <a:chExt cx="2419749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이번주 이슈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2963849" y="7940393"/>
            <a:ext cx="3629625" cy="877163"/>
            <a:chOff x="762000" y="1863785"/>
            <a:chExt cx="2419749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다음주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9E786-0EEC-4A42-B8AC-2131F2980B86}"/>
              </a:ext>
            </a:extLst>
          </p:cNvPr>
          <p:cNvSpPr txBox="1"/>
          <p:nvPr/>
        </p:nvSpPr>
        <p:spPr>
          <a:xfrm>
            <a:off x="5646888" y="5372100"/>
            <a:ext cx="6994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자세들을 재미있게 배울 수 있게 하는 </a:t>
            </a:r>
            <a:r>
              <a:rPr lang="en-US" altLang="ko-KR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AI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자세를 분류하고 정확도를 판단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C2A9BF-65E2-4E7C-B495-90495419DC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08" b="96244" l="10000" r="90000">
                        <a14:foregroundMark x1="27344" y1="91315" x2="27344" y2="91315"/>
                        <a14:foregroundMark x1="63594" y1="23005" x2="63594" y2="23005"/>
                        <a14:foregroundMark x1="66875" y1="18310" x2="66875" y2="18310"/>
                        <a14:foregroundMark x1="67813" y1="19718" x2="67813" y2="19718"/>
                        <a14:foregroundMark x1="67188" y1="23239" x2="67188" y2="23239"/>
                        <a14:foregroundMark x1="65781" y1="19953" x2="65781" y2="19953"/>
                        <a14:foregroundMark x1="68594" y1="17606" x2="68594" y2="17606"/>
                        <a14:foregroundMark x1="62969" y1="18545" x2="62969" y2="18545"/>
                        <a14:foregroundMark x1="62813" y1="21596" x2="62813" y2="21596"/>
                        <a14:foregroundMark x1="28906" y1="17371" x2="28906" y2="17371"/>
                        <a14:foregroundMark x1="28750" y1="7042" x2="28750" y2="7042"/>
                        <a14:foregroundMark x1="24531" y1="94131" x2="24531" y2="94131"/>
                        <a14:foregroundMark x1="22344" y1="96244" x2="22344" y2="96244"/>
                        <a14:foregroundMark x1="45000" y1="90845" x2="45000" y2="90845"/>
                        <a14:foregroundMark x1="62969" y1="96009" x2="62969" y2="96009"/>
                        <a14:foregroundMark x1="63750" y1="96244" x2="63750" y2="96244"/>
                        <a14:foregroundMark x1="67031" y1="32160" x2="67031" y2="32160"/>
                        <a14:foregroundMark x1="62813" y1="20188" x2="62813" y2="20188"/>
                        <a14:foregroundMark x1="62344" y1="22300" x2="62344" y2="22300"/>
                        <a14:foregroundMark x1="42656" y1="49531" x2="42656" y2="49531"/>
                        <a14:foregroundMark x1="42500" y1="47418" x2="42500" y2="47418"/>
                        <a14:foregroundMark x1="58906" y1="35915" x2="58906" y2="35915"/>
                        <a14:backgroundMark x1="29375" y1="98357" x2="29375" y2="98357"/>
                        <a14:backgroundMark x1="49063" y1="97183" x2="49063" y2="97183"/>
                        <a14:backgroundMark x1="57500" y1="96948" x2="57500" y2="96948"/>
                        <a14:backgroundMark x1="55625" y1="35681" x2="55625" y2="35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8" y="2572706"/>
            <a:ext cx="4419599" cy="2499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233D69-F99B-4E44-9A6E-540C4A57595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63" b="97796" l="2400" r="93800">
                        <a14:foregroundMark x1="8800" y1="54270" x2="8800" y2="54270"/>
                        <a14:foregroundMark x1="4400" y1="45179" x2="4400" y2="45179"/>
                        <a14:foregroundMark x1="2400" y1="45179" x2="2400" y2="45179"/>
                        <a14:foregroundMark x1="37400" y1="23140" x2="37400" y2="23140"/>
                        <a14:foregroundMark x1="40400" y1="18457" x2="40400" y2="18457"/>
                        <a14:foregroundMark x1="40800" y1="16253" x2="40800" y2="16253"/>
                        <a14:foregroundMark x1="23400" y1="24518" x2="23400" y2="24518"/>
                        <a14:foregroundMark x1="88400" y1="25895" x2="88400" y2="25895"/>
                        <a14:foregroundMark x1="91400" y1="10744" x2="91400" y2="10744"/>
                        <a14:foregroundMark x1="93800" y1="7438" x2="93800" y2="7438"/>
                        <a14:foregroundMark x1="55800" y1="22865" x2="55800" y2="22865"/>
                        <a14:foregroundMark x1="69800" y1="16253" x2="69800" y2="16253"/>
                        <a14:foregroundMark x1="75600" y1="19559" x2="75600" y2="19559"/>
                        <a14:foregroundMark x1="78400" y1="89256" x2="78400" y2="89256"/>
                        <a14:foregroundMark x1="22600" y1="94490" x2="22600" y2="94490"/>
                        <a14:foregroundMark x1="59600" y1="44353" x2="59600" y2="44353"/>
                        <a14:foregroundMark x1="63400" y1="34160" x2="63400" y2="34160"/>
                        <a14:foregroundMark x1="65000" y1="29201" x2="65000" y2="29201"/>
                        <a14:foregroundMark x1="67400" y1="22590" x2="67800" y2="21488"/>
                        <a14:foregroundMark x1="88200" y1="22590" x2="88200" y2="22590"/>
                        <a14:foregroundMark x1="84800" y1="41322" x2="84800" y2="41322"/>
                        <a14:foregroundMark x1="86200" y1="35537" x2="86200" y2="35537"/>
                        <a14:foregroundMark x1="85400" y1="41322" x2="88400" y2="21212"/>
                        <a14:foregroundMark x1="88400" y1="28650" x2="91200" y2="17631"/>
                        <a14:foregroundMark x1="91200" y1="17631" x2="91400" y2="14601"/>
                        <a14:foregroundMark x1="29600" y1="42149" x2="44000" y2="11295"/>
                        <a14:foregroundMark x1="7200" y1="50413" x2="8000" y2="49587"/>
                        <a14:foregroundMark x1="6000" y1="52066" x2="3200" y2="47107"/>
                        <a14:foregroundMark x1="7800" y1="46281" x2="4200" y2="42975"/>
                        <a14:foregroundMark x1="60400" y1="42700" x2="67200" y2="20937"/>
                        <a14:foregroundMark x1="67200" y1="20937" x2="72600" y2="11019"/>
                        <a14:foregroundMark x1="72600" y1="11019" x2="72800" y2="9917"/>
                        <a14:foregroundMark x1="75800" y1="21763" x2="76200" y2="15978"/>
                        <a14:foregroundMark x1="56000" y1="23416" x2="57800" y2="22590"/>
                        <a14:foregroundMark x1="22600" y1="26722" x2="25400" y2="22590"/>
                        <a14:foregroundMark x1="57200" y1="20661" x2="57600" y2="20661"/>
                        <a14:foregroundMark x1="76600" y1="14876" x2="76600" y2="14876"/>
                        <a14:foregroundMark x1="77000" y1="15978" x2="77000" y2="15978"/>
                        <a14:foregroundMark x1="74800" y1="97521" x2="78400" y2="90634"/>
                        <a14:foregroundMark x1="52000" y1="61157" x2="52000" y2="61157"/>
                        <a14:foregroundMark x1="52000" y1="61157" x2="48944" y2="61899"/>
                        <a14:foregroundMark x1="52200" y1="61983" x2="48664" y2="62568"/>
                        <a14:foregroundMark x1="52200" y1="60331" x2="52200" y2="62259"/>
                        <a14:backgroundMark x1="21600" y1="38843" x2="21600" y2="38843"/>
                        <a14:backgroundMark x1="33600" y1="74105" x2="33600" y2="74105"/>
                        <a14:backgroundMark x1="40400" y1="88430" x2="40400" y2="88430"/>
                        <a14:backgroundMark x1="38200" y1="72727" x2="33600" y2="82920"/>
                        <a14:backgroundMark x1="33600" y1="82920" x2="33800" y2="95041"/>
                        <a14:backgroundMark x1="33800" y1="95041" x2="36200" y2="94215"/>
                        <a14:backgroundMark x1="65200" y1="76584" x2="60600" y2="89532"/>
                        <a14:backgroundMark x1="60600" y1="89532" x2="62000" y2="92287"/>
                        <a14:backgroundMark x1="33000" y1="53444" x2="33000" y2="66391"/>
                        <a14:backgroundMark x1="22800" y1="39118" x2="29000" y2="26171"/>
                        <a14:backgroundMark x1="1200" y1="52617" x2="600" y2="49587"/>
                        <a14:backgroundMark x1="200" y1="46281" x2="200" y2="46281"/>
                        <a14:backgroundMark x1="52200" y1="40496" x2="60000" y2="28375"/>
                        <a14:backgroundMark x1="65800" y1="38292" x2="73400" y2="17631"/>
                        <a14:backgroundMark x1="73400" y1="17631" x2="73600" y2="17355"/>
                        <a14:backgroundMark x1="62400" y1="69421" x2="69600" y2="73278"/>
                        <a14:backgroundMark x1="69600" y1="73278" x2="77200" y2="72452"/>
                        <a14:backgroundMark x1="79400" y1="68044" x2="76400" y2="72452"/>
                        <a14:backgroundMark x1="72200" y1="63912" x2="72200" y2="63912"/>
                        <a14:backgroundMark x1="77000" y1="63361" x2="77000" y2="63361"/>
                        <a14:backgroundMark x1="88200" y1="64738" x2="87600" y2="69972"/>
                        <a14:backgroundMark x1="87400" y1="62810" x2="87600" y2="64738"/>
                        <a14:backgroundMark x1="87400" y1="67493" x2="87200" y2="66116"/>
                        <a14:backgroundMark x1="44200" y1="60055" x2="45936" y2="60283"/>
                        <a14:backgroundMark x1="33000" y1="49311" x2="32800" y2="60055"/>
                        <a14:backgroundMark x1="21400" y1="63361" x2="20400" y2="66942"/>
                        <a14:backgroundMark x1="43400" y1="60055" x2="43400" y2="60055"/>
                        <a14:backgroundMark x1="61600" y1="63636" x2="61600" y2="66667"/>
                        <a14:backgroundMark x1="61800" y1="61433" x2="61800" y2="61433"/>
                        <a14:backgroundMark x1="62000" y1="60331" x2="62000" y2="60331"/>
                        <a14:backgroundMark x1="77600" y1="63361" x2="77600" y2="63361"/>
                        <a14:backgroundMark x1="74200" y1="63361" x2="77600" y2="63361"/>
                        <a14:backgroundMark x1="79200" y1="69697" x2="79000" y2="73278"/>
                        <a14:backgroundMark x1="74721" y1="99624" x2="79800" y2="99449"/>
                        <a14:backgroundMark x1="71800" y1="99725" x2="74188" y2="99643"/>
                        <a14:backgroundMark x1="79800" y1="99449" x2="81000" y2="98623"/>
                        <a14:backgroundMark x1="52000" y1="65840" x2="53600" y2="65014"/>
                        <a14:backgroundMark x1="51400" y1="64738" x2="52800" y2="63636"/>
                        <a14:backgroundMark x1="46800" y1="60882" x2="46800" y2="60882"/>
                        <a14:backgroundMark x1="47200" y1="60882" x2="49600" y2="6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6972300"/>
            <a:ext cx="3657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818EE1-46B1-44E5-93FE-DDC1E0E4A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23077" r="32500" b="16154"/>
          <a:stretch/>
        </p:blipFill>
        <p:spPr>
          <a:xfrm>
            <a:off x="1143000" y="3643680"/>
            <a:ext cx="9144000" cy="601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이슈 해결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1AE768-A036-49E9-AA0F-2BA51DE3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65" y="1900153"/>
            <a:ext cx="9296400" cy="132927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5EF87A-1948-427F-9688-BDD4E6940E98}"/>
              </a:ext>
            </a:extLst>
          </p:cNvPr>
          <p:cNvSpPr/>
          <p:nvPr/>
        </p:nvSpPr>
        <p:spPr>
          <a:xfrm>
            <a:off x="1120588" y="6134100"/>
            <a:ext cx="8700247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AE4D3CA-6F54-4F39-B345-7910FB7913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22" t="7823" r="64565" b="76080"/>
          <a:stretch/>
        </p:blipFill>
        <p:spPr>
          <a:xfrm>
            <a:off x="10820400" y="4533900"/>
            <a:ext cx="69574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6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A0C229-8FE6-430D-AA87-0E2FDB89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1" t="8175" r="67841" b="61503"/>
          <a:stretch/>
        </p:blipFill>
        <p:spPr>
          <a:xfrm>
            <a:off x="1137993" y="3505200"/>
            <a:ext cx="5029200" cy="42672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이슈 해결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A5B56-0258-46E0-B6FD-C30536A8CE9A}"/>
              </a:ext>
            </a:extLst>
          </p:cNvPr>
          <p:cNvSpPr/>
          <p:nvPr/>
        </p:nvSpPr>
        <p:spPr>
          <a:xfrm>
            <a:off x="1137993" y="6934200"/>
            <a:ext cx="2590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D6DEEA-C74B-47DA-87AE-33C07B75A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2" t="7823" r="64565" b="72950"/>
          <a:stretch/>
        </p:blipFill>
        <p:spPr>
          <a:xfrm>
            <a:off x="9252423" y="6515100"/>
            <a:ext cx="6957436" cy="3276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AED727-661B-4321-9B2E-7D424B72B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5" r="28445" b="49887"/>
          <a:stretch/>
        </p:blipFill>
        <p:spPr>
          <a:xfrm>
            <a:off x="9296400" y="1865358"/>
            <a:ext cx="6488483" cy="2092727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695204F-4980-4B1E-A273-4F11061B4EDF}"/>
              </a:ext>
            </a:extLst>
          </p:cNvPr>
          <p:cNvSpPr/>
          <p:nvPr/>
        </p:nvSpPr>
        <p:spPr>
          <a:xfrm rot="19759206">
            <a:off x="7067471" y="3848100"/>
            <a:ext cx="1790334" cy="381000"/>
          </a:xfrm>
          <a:prstGeom prst="rightArrow">
            <a:avLst/>
          </a:prstGeom>
          <a:solidFill>
            <a:srgbClr val="50586C"/>
          </a:solidFill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7E72E52-E80A-4110-8471-7076F5F335EC}"/>
              </a:ext>
            </a:extLst>
          </p:cNvPr>
          <p:cNvSpPr/>
          <p:nvPr/>
        </p:nvSpPr>
        <p:spPr>
          <a:xfrm rot="5400000">
            <a:off x="11756921" y="4937269"/>
            <a:ext cx="1567440" cy="381000"/>
          </a:xfrm>
          <a:prstGeom prst="rightArrow">
            <a:avLst/>
          </a:prstGeom>
          <a:solidFill>
            <a:srgbClr val="50586C"/>
          </a:solidFill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739AA-7720-44FD-964D-0C687E5B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482" y="2247900"/>
            <a:ext cx="3352800" cy="37174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67B3B5-64AD-4AE5-8A28-35E9E2561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2" r="32917"/>
          <a:stretch/>
        </p:blipFill>
        <p:spPr>
          <a:xfrm>
            <a:off x="1447800" y="2917391"/>
            <a:ext cx="8247529" cy="609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DC6D74-1ECA-469D-B523-A7AE22F1D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0" y="6324600"/>
            <a:ext cx="515880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4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BBF46-089A-4CA4-8083-293DABE75EF0}"/>
              </a:ext>
            </a:extLst>
          </p:cNvPr>
          <p:cNvSpPr txBox="1"/>
          <p:nvPr/>
        </p:nvSpPr>
        <p:spPr>
          <a:xfrm>
            <a:off x="1112553" y="2259037"/>
            <a:ext cx="400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자세 분류 방법 </a:t>
            </a:r>
            <a:r>
              <a:rPr lang="en-US" altLang="ko-KR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좌표 학습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7655F4-042F-4D80-98D4-BCAFA1B1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30" y="4533900"/>
            <a:ext cx="15749339" cy="4053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8C35F-418C-41A3-B05A-F4AD897FBFE3}"/>
              </a:ext>
            </a:extLst>
          </p:cNvPr>
          <p:cNvSpPr txBox="1"/>
          <p:nvPr/>
        </p:nvSpPr>
        <p:spPr>
          <a:xfrm>
            <a:off x="15133216" y="4237928"/>
            <a:ext cx="1772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keypoint</a:t>
            </a:r>
            <a:r>
              <a:rPr lang="en-US" altLang="ko-KR" sz="16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16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좌표 예시</a:t>
            </a:r>
            <a:endParaRPr lang="en-US" sz="16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94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46F653-5E50-4533-8CCD-090447C42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12308" r="30833" b="36923"/>
          <a:stretch/>
        </p:blipFill>
        <p:spPr>
          <a:xfrm>
            <a:off x="762000" y="1767184"/>
            <a:ext cx="9448800" cy="502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B950C1-FD08-4368-B331-047BA6EC9A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t="21473" r="45833" b="63693"/>
          <a:stretch/>
        </p:blipFill>
        <p:spPr>
          <a:xfrm>
            <a:off x="914400" y="7567316"/>
            <a:ext cx="12309231" cy="190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ADFBBE-61A9-49C0-816D-625949D7B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834" r="71761"/>
          <a:stretch/>
        </p:blipFill>
        <p:spPr>
          <a:xfrm>
            <a:off x="10972800" y="1919715"/>
            <a:ext cx="5960778" cy="367780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EEA732-D634-4A83-A19D-4C7236C0A3BC}"/>
              </a:ext>
            </a:extLst>
          </p:cNvPr>
          <p:cNvSpPr/>
          <p:nvPr/>
        </p:nvSpPr>
        <p:spPr>
          <a:xfrm rot="8594045">
            <a:off x="11311931" y="6514306"/>
            <a:ext cx="1567440" cy="381000"/>
          </a:xfrm>
          <a:prstGeom prst="rightArrow">
            <a:avLst/>
          </a:prstGeom>
          <a:solidFill>
            <a:srgbClr val="50586C"/>
          </a:solidFill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68011A8-EE06-4BE6-9BA9-8E79DC403377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DCA86-251D-4E3C-9BC3-516817D335DF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다음주 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F45D75-D92E-482C-AC6E-E42C72E8BA26}"/>
              </a:ext>
            </a:extLst>
          </p:cNvPr>
          <p:cNvGrpSpPr/>
          <p:nvPr/>
        </p:nvGrpSpPr>
        <p:grpSpPr>
          <a:xfrm>
            <a:off x="2963849" y="3251510"/>
            <a:ext cx="4572191" cy="877163"/>
            <a:chOff x="762000" y="1863785"/>
            <a:chExt cx="3048126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8AA806-2522-422B-A43B-5E5F2781BC8A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46A888-B292-4875-8B8C-8FB987E3C23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50586C"/>
              </a:solidFill>
              <a:ln>
                <a:solidFill>
                  <a:srgbClr val="5058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142FAF-D8FE-4F19-AD82-6C5D2317AC4F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8600A4-B308-4142-B1C6-A0D9FD1C6084}"/>
                </a:ext>
              </a:extLst>
            </p:cNvPr>
            <p:cNvSpPr txBox="1"/>
            <p:nvPr/>
          </p:nvSpPr>
          <p:spPr>
            <a:xfrm>
              <a:off x="1564640" y="1894265"/>
              <a:ext cx="224548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이번주 이슈 해결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A1824E-ADD2-4149-96BD-0467C876641A}"/>
              </a:ext>
            </a:extLst>
          </p:cNvPr>
          <p:cNvGrpSpPr/>
          <p:nvPr/>
        </p:nvGrpSpPr>
        <p:grpSpPr>
          <a:xfrm>
            <a:off x="2963849" y="4814471"/>
            <a:ext cx="7728504" cy="877161"/>
            <a:chOff x="762000" y="1863786"/>
            <a:chExt cx="5152334" cy="58477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1F8F158-6C39-4387-9FC9-CDD0A596175A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92219EE-36D3-43C5-B4CD-96851E6803D2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50586C"/>
              </a:solidFill>
              <a:ln>
                <a:solidFill>
                  <a:srgbClr val="5058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425059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B2BF02-9903-4924-BCDA-C12390353154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94C23-EC9D-43AE-B7F0-31DB0651F77A}"/>
                </a:ext>
              </a:extLst>
            </p:cNvPr>
            <p:cNvSpPr txBox="1"/>
            <p:nvPr/>
          </p:nvSpPr>
          <p:spPr>
            <a:xfrm>
              <a:off x="1564640" y="1894265"/>
              <a:ext cx="43496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데이터셋 이미지 이용한 </a:t>
              </a:r>
              <a:r>
                <a:rPr lang="en-US" altLang="ko-KR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CSV </a:t>
              </a:r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구축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903BC3-32E2-4285-B8A7-060E653984EA}"/>
              </a:ext>
            </a:extLst>
          </p:cNvPr>
          <p:cNvGrpSpPr/>
          <p:nvPr/>
        </p:nvGrpSpPr>
        <p:grpSpPr>
          <a:xfrm>
            <a:off x="2963849" y="7979354"/>
            <a:ext cx="4977751" cy="838200"/>
            <a:chOff x="762000" y="1889760"/>
            <a:chExt cx="3318499" cy="5588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32AD63-B162-48D7-8A2B-714C8163CECA}"/>
                </a:ext>
              </a:extLst>
            </p:cNvPr>
            <p:cNvSpPr/>
            <p:nvPr/>
          </p:nvSpPr>
          <p:spPr>
            <a:xfrm>
              <a:off x="762000" y="1889760"/>
              <a:ext cx="558800" cy="558800"/>
            </a:xfrm>
            <a:prstGeom prst="rect">
              <a:avLst/>
            </a:prstGeom>
            <a:solidFill>
              <a:srgbClr val="50586C"/>
            </a:solidFill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DDBC9C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E7359C-50FA-4290-B3B2-9E065AC70D5D}"/>
                </a:ext>
              </a:extLst>
            </p:cNvPr>
            <p:cNvSpPr txBox="1"/>
            <p:nvPr/>
          </p:nvSpPr>
          <p:spPr>
            <a:xfrm>
              <a:off x="1564640" y="1894265"/>
              <a:ext cx="25158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CSV</a:t>
              </a:r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정확도 테스트</a:t>
              </a:r>
              <a:endParaRPr lang="en-US" altLang="ko-KR" sz="4200" spc="-45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46C3B0D-CD3D-4C1C-BC96-B5FF32C46404}"/>
              </a:ext>
            </a:extLst>
          </p:cNvPr>
          <p:cNvGrpSpPr/>
          <p:nvPr/>
        </p:nvGrpSpPr>
        <p:grpSpPr>
          <a:xfrm>
            <a:off x="2963849" y="6323615"/>
            <a:ext cx="5054694" cy="877161"/>
            <a:chOff x="762000" y="1863786"/>
            <a:chExt cx="3369795" cy="58477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09F7B25-817A-4BBF-9457-395168F22465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54658C0-74FF-479B-8B6D-C2A47AEB246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50586C"/>
              </a:solidFill>
              <a:ln>
                <a:solidFill>
                  <a:srgbClr val="5058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425059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08BCF9-1EEA-495C-9BCD-22EDF8E055E2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F29753-1F05-467C-8A96-50DF70364A15}"/>
                </a:ext>
              </a:extLst>
            </p:cNvPr>
            <p:cNvSpPr txBox="1"/>
            <p:nvPr/>
          </p:nvSpPr>
          <p:spPr>
            <a:xfrm>
              <a:off x="1564640" y="1894265"/>
              <a:ext cx="25671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CSV</a:t>
              </a:r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학습 코드 작성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EA1FC2D-BCE9-4D49-BEE8-61FE1F3E1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0" y="4118752"/>
            <a:ext cx="2476500" cy="2476500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9336346-FA13-4839-BE00-2835E97693B3}"/>
              </a:ext>
            </a:extLst>
          </p:cNvPr>
          <p:cNvSpPr/>
          <p:nvPr/>
        </p:nvSpPr>
        <p:spPr>
          <a:xfrm>
            <a:off x="11582400" y="5039022"/>
            <a:ext cx="1567440" cy="381000"/>
          </a:xfrm>
          <a:prstGeom prst="rightArrow">
            <a:avLst/>
          </a:prstGeom>
          <a:solidFill>
            <a:srgbClr val="50586C"/>
          </a:solidFill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058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0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79</Words>
  <Application>Microsoft Office PowerPoint</Application>
  <PresentationFormat>사용자 지정</PresentationFormat>
  <Paragraphs>30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나눔스퀘어OTF</vt:lpstr>
      <vt:lpstr>나눔스퀘어OTF_ac Light</vt:lpstr>
      <vt:lpstr>맑은 고딕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김주연</cp:lastModifiedBy>
  <cp:revision>57</cp:revision>
  <dcterms:created xsi:type="dcterms:W3CDTF">2021-08-30T16:29:09Z</dcterms:created>
  <dcterms:modified xsi:type="dcterms:W3CDTF">2022-03-22T14:35:18Z</dcterms:modified>
</cp:coreProperties>
</file>