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80" r:id="rId3"/>
    <p:sldId id="294" r:id="rId4"/>
    <p:sldId id="300" r:id="rId5"/>
    <p:sldId id="297" r:id="rId6"/>
    <p:sldId id="302" r:id="rId7"/>
    <p:sldId id="303" r:id="rId8"/>
    <p:sldId id="304" r:id="rId9"/>
    <p:sldId id="305" r:id="rId10"/>
    <p:sldId id="30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DCE2F0"/>
    <a:srgbClr val="9599A3"/>
    <a:srgbClr val="02343F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080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572191" cy="877163"/>
            <a:chOff x="762000" y="1863785"/>
            <a:chExt cx="3048126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 해결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A1824E-ADD2-4149-96BD-0467C876641A}"/>
              </a:ext>
            </a:extLst>
          </p:cNvPr>
          <p:cNvGrpSpPr/>
          <p:nvPr/>
        </p:nvGrpSpPr>
        <p:grpSpPr>
          <a:xfrm>
            <a:off x="2963849" y="4814471"/>
            <a:ext cx="5054694" cy="877161"/>
            <a:chOff x="762000" y="1863786"/>
            <a:chExt cx="3369795" cy="584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F8F158-6C39-4387-9FC9-CDD0A596175A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2219EE-36D3-43C5-B4CD-96851E6803D2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2BF02-9903-4924-BCDA-C12390353154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94C23-EC9D-43AE-B7F0-31DB0651F77A}"/>
                </a:ext>
              </a:extLst>
            </p:cNvPr>
            <p:cNvSpPr txBox="1"/>
            <p:nvPr/>
          </p:nvSpPr>
          <p:spPr>
            <a:xfrm>
              <a:off x="1564640" y="1894265"/>
              <a:ext cx="25671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</a:t>
              </a:r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학습 코드 작성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4977751" cy="838200"/>
            <a:chOff x="762000" y="1889760"/>
            <a:chExt cx="3318499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DDBC9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5158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</a:t>
              </a:r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정확도 테스트</a:t>
              </a:r>
              <a:endParaRPr lang="en-US" altLang="ko-KR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629625" cy="877163"/>
            <a:chOff x="762000" y="1863785"/>
            <a:chExt cx="241974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597FA3-54CF-48D1-BA96-993E6C2F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3543300"/>
            <a:ext cx="7029450" cy="381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34810B-023B-4853-AB19-783613757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13642" r="33750" b="34615"/>
          <a:stretch/>
        </p:blipFill>
        <p:spPr>
          <a:xfrm>
            <a:off x="1143000" y="2476500"/>
            <a:ext cx="8915400" cy="51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907873-3C93-43C2-925E-8E5665B0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" t="75387" r="75834" b="-399"/>
          <a:stretch/>
        </p:blipFill>
        <p:spPr>
          <a:xfrm>
            <a:off x="10963835" y="1904026"/>
            <a:ext cx="6601712" cy="36934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EEA732-D634-4A83-A19D-4C7236C0A3BC}"/>
              </a:ext>
            </a:extLst>
          </p:cNvPr>
          <p:cNvSpPr/>
          <p:nvPr/>
        </p:nvSpPr>
        <p:spPr>
          <a:xfrm rot="7161003">
            <a:off x="12739119" y="6397891"/>
            <a:ext cx="1567440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9C6AA5-95C1-428D-B4DB-6FD8B5668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" t="23375" r="30417" b="59129"/>
          <a:stretch/>
        </p:blipFill>
        <p:spPr>
          <a:xfrm>
            <a:off x="1008529" y="7484815"/>
            <a:ext cx="15410330" cy="2174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D93E6-29E8-456B-A28D-B60E29199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0" t="14107" r="33133" b="36425"/>
          <a:stretch/>
        </p:blipFill>
        <p:spPr>
          <a:xfrm>
            <a:off x="981635" y="1767183"/>
            <a:ext cx="9028184" cy="49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AF88F-7662-4B88-87DE-F9F401321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6" t="19231" r="23333" b="4615"/>
          <a:stretch/>
        </p:blipFill>
        <p:spPr>
          <a:xfrm>
            <a:off x="685800" y="2019300"/>
            <a:ext cx="130302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40FA35-B6F8-4058-8B68-83BBDC1F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43847" r="34167" b="23846"/>
          <a:stretch/>
        </p:blipFill>
        <p:spPr>
          <a:xfrm>
            <a:off x="609600" y="1733566"/>
            <a:ext cx="11125200" cy="3200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CB8BCE-5F50-4FB0-A77D-432E43D57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7" r="71250" b="50000"/>
          <a:stretch/>
        </p:blipFill>
        <p:spPr>
          <a:xfrm>
            <a:off x="10439400" y="5286968"/>
            <a:ext cx="6134098" cy="426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8BF072-7063-46EF-B52F-DE91F1A8B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77" r="60417" b="50000"/>
          <a:stretch/>
        </p:blipFill>
        <p:spPr>
          <a:xfrm>
            <a:off x="838200" y="5210767"/>
            <a:ext cx="8747127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AF88F-7662-4B88-87DE-F9F401321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6" t="19231" r="73334" b="61538"/>
          <a:stretch/>
        </p:blipFill>
        <p:spPr>
          <a:xfrm>
            <a:off x="784412" y="2095500"/>
            <a:ext cx="5907024" cy="2895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579B85-B5AD-4404-9C68-9DEB4CE47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" t="18846" r="72708" b="58077"/>
          <a:stretch/>
        </p:blipFill>
        <p:spPr>
          <a:xfrm>
            <a:off x="788894" y="6515100"/>
            <a:ext cx="5902542" cy="3352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E380EB-39F0-40FF-9A54-8A41A61C3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62" t="55926" r="53793" b="34444"/>
          <a:stretch/>
        </p:blipFill>
        <p:spPr>
          <a:xfrm>
            <a:off x="7620000" y="4610100"/>
            <a:ext cx="10199077" cy="22098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4CF35B9-A5B3-4A29-BA96-C9554D61BEEB}"/>
              </a:ext>
            </a:extLst>
          </p:cNvPr>
          <p:cNvSpPr/>
          <p:nvPr/>
        </p:nvSpPr>
        <p:spPr>
          <a:xfrm rot="5400000">
            <a:off x="3090224" y="5562601"/>
            <a:ext cx="914399" cy="381000"/>
          </a:xfrm>
          <a:prstGeom prst="rightArrow">
            <a:avLst/>
          </a:prstGeom>
          <a:solidFill>
            <a:srgbClr val="50586C"/>
          </a:solidFill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C9446F-4EA4-4851-A5B1-44536AF3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46154" r="17500" b="19231"/>
          <a:stretch/>
        </p:blipFill>
        <p:spPr>
          <a:xfrm>
            <a:off x="1600200" y="4305300"/>
            <a:ext cx="160629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62</Words>
  <Application>Microsoft Office PowerPoint</Application>
  <PresentationFormat>사용자 지정</PresentationFormat>
  <Paragraphs>27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나눔스퀘어OTF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62</cp:revision>
  <dcterms:created xsi:type="dcterms:W3CDTF">2021-08-30T16:29:09Z</dcterms:created>
  <dcterms:modified xsi:type="dcterms:W3CDTF">2022-06-07T16:39:46Z</dcterms:modified>
</cp:coreProperties>
</file>