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80" r:id="rId3"/>
    <p:sldId id="294" r:id="rId4"/>
    <p:sldId id="300" r:id="rId5"/>
    <p:sldId id="297" r:id="rId6"/>
    <p:sldId id="302" r:id="rId7"/>
    <p:sldId id="303" r:id="rId8"/>
    <p:sldId id="304" r:id="rId9"/>
    <p:sldId id="301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86C"/>
    <a:srgbClr val="DCE2F0"/>
    <a:srgbClr val="9599A3"/>
    <a:srgbClr val="02343F"/>
    <a:srgbClr val="6667AB"/>
    <a:srgbClr val="334552"/>
    <a:srgbClr val="737E85"/>
    <a:srgbClr val="9FAEB9"/>
    <a:srgbClr val="425059"/>
    <a:srgbClr val="2F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pos="5760"/>
        <p:guide orient="horz" pos="3240"/>
        <p:guide orient="horz" pos="600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C85B-3958-4CB1-A578-ADF30870546A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D73B-30D8-41BE-9F97-48EBABA87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3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D73B-30D8-41BE-9F97-48EBABA871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B96F8-2A1C-4DEC-A6DA-4EAB052DD6F0}"/>
              </a:ext>
            </a:extLst>
          </p:cNvPr>
          <p:cNvSpPr/>
          <p:nvPr/>
        </p:nvSpPr>
        <p:spPr>
          <a:xfrm>
            <a:off x="0" y="0"/>
            <a:ext cx="18288000" cy="5791334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5DD105C-296A-4908-B50F-A9DB24ADF51E}"/>
              </a:ext>
            </a:extLst>
          </p:cNvPr>
          <p:cNvSpPr txBox="1"/>
          <p:nvPr/>
        </p:nvSpPr>
        <p:spPr>
          <a:xfrm>
            <a:off x="991542" y="2778597"/>
            <a:ext cx="9981258" cy="2364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</a:rPr>
              <a:t>Start-Up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2A7FCE9-DA74-47EC-ACBE-5721F57AF792}"/>
              </a:ext>
            </a:extLst>
          </p:cNvPr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64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657AA-31B8-4C10-9FFF-47FD98C7DBE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1143000" y="2148840"/>
            <a:ext cx="10287000" cy="0"/>
          </a:xfrm>
          <a:prstGeom prst="line">
            <a:avLst/>
          </a:prstGeom>
          <a:ln>
            <a:solidFill>
              <a:srgbClr val="95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1036321" y="746760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2963849" y="3251510"/>
            <a:ext cx="4062436" cy="877163"/>
            <a:chOff x="762000" y="1863785"/>
            <a:chExt cx="2708290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90565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프로젝트 주제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2963849" y="4814471"/>
            <a:ext cx="3196814" cy="877161"/>
            <a:chOff x="762000" y="1863786"/>
            <a:chExt cx="2131208" cy="58477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3285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오류 해결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2963849" y="6377432"/>
            <a:ext cx="7120965" cy="877163"/>
            <a:chOff x="762000" y="1863785"/>
            <a:chExt cx="4747308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3944668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개발 진척 상황  및  이번주 이슈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2963849" y="7940393"/>
            <a:ext cx="3629625" cy="877163"/>
            <a:chOff x="762000" y="1863785"/>
            <a:chExt cx="2419749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다음주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9E786-0EEC-4A42-B8AC-2131F2980B86}"/>
              </a:ext>
            </a:extLst>
          </p:cNvPr>
          <p:cNvSpPr txBox="1"/>
          <p:nvPr/>
        </p:nvSpPr>
        <p:spPr>
          <a:xfrm>
            <a:off x="5646888" y="5372100"/>
            <a:ext cx="6994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자세들을 재미있게 배울 수 있게 하는 </a:t>
            </a:r>
            <a:r>
              <a:rPr lang="en-US" altLang="ko-KR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AI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자세를 분류하고 정확도를 판단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C2A9BF-65E2-4E7C-B495-90495419DC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08" b="96244" l="10000" r="90000">
                        <a14:foregroundMark x1="27344" y1="91315" x2="27344" y2="91315"/>
                        <a14:foregroundMark x1="63594" y1="23005" x2="63594" y2="23005"/>
                        <a14:foregroundMark x1="66875" y1="18310" x2="66875" y2="18310"/>
                        <a14:foregroundMark x1="67813" y1="19718" x2="67813" y2="19718"/>
                        <a14:foregroundMark x1="67188" y1="23239" x2="67188" y2="23239"/>
                        <a14:foregroundMark x1="65781" y1="19953" x2="65781" y2="19953"/>
                        <a14:foregroundMark x1="68594" y1="17606" x2="68594" y2="17606"/>
                        <a14:foregroundMark x1="62969" y1="18545" x2="62969" y2="18545"/>
                        <a14:foregroundMark x1="62813" y1="21596" x2="62813" y2="21596"/>
                        <a14:foregroundMark x1="28906" y1="17371" x2="28906" y2="17371"/>
                        <a14:foregroundMark x1="28750" y1="7042" x2="28750" y2="7042"/>
                        <a14:foregroundMark x1="24531" y1="94131" x2="24531" y2="94131"/>
                        <a14:foregroundMark x1="22344" y1="96244" x2="22344" y2="96244"/>
                        <a14:foregroundMark x1="45000" y1="90845" x2="45000" y2="90845"/>
                        <a14:foregroundMark x1="62969" y1="96009" x2="62969" y2="96009"/>
                        <a14:foregroundMark x1="63750" y1="96244" x2="63750" y2="96244"/>
                        <a14:foregroundMark x1="67031" y1="32160" x2="67031" y2="32160"/>
                        <a14:foregroundMark x1="62813" y1="20188" x2="62813" y2="20188"/>
                        <a14:foregroundMark x1="62344" y1="22300" x2="62344" y2="22300"/>
                        <a14:foregroundMark x1="42656" y1="49531" x2="42656" y2="49531"/>
                        <a14:foregroundMark x1="42500" y1="47418" x2="42500" y2="47418"/>
                        <a14:foregroundMark x1="58906" y1="35915" x2="58906" y2="35915"/>
                        <a14:backgroundMark x1="29375" y1="98357" x2="29375" y2="98357"/>
                        <a14:backgroundMark x1="49063" y1="97183" x2="49063" y2="97183"/>
                        <a14:backgroundMark x1="57500" y1="96948" x2="57500" y2="96948"/>
                        <a14:backgroundMark x1="55625" y1="35681" x2="55625" y2="35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8" y="2572706"/>
            <a:ext cx="4419599" cy="2499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233D69-F99B-4E44-9A6E-540C4A57595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63" b="97796" l="2400" r="93800">
                        <a14:foregroundMark x1="8800" y1="54270" x2="8800" y2="54270"/>
                        <a14:foregroundMark x1="4400" y1="45179" x2="4400" y2="45179"/>
                        <a14:foregroundMark x1="2400" y1="45179" x2="2400" y2="45179"/>
                        <a14:foregroundMark x1="37400" y1="23140" x2="37400" y2="23140"/>
                        <a14:foregroundMark x1="40400" y1="18457" x2="40400" y2="18457"/>
                        <a14:foregroundMark x1="40800" y1="16253" x2="40800" y2="16253"/>
                        <a14:foregroundMark x1="23400" y1="24518" x2="23400" y2="24518"/>
                        <a14:foregroundMark x1="88400" y1="25895" x2="88400" y2="25895"/>
                        <a14:foregroundMark x1="91400" y1="10744" x2="91400" y2="10744"/>
                        <a14:foregroundMark x1="93800" y1="7438" x2="93800" y2="7438"/>
                        <a14:foregroundMark x1="55800" y1="22865" x2="55800" y2="22865"/>
                        <a14:foregroundMark x1="69800" y1="16253" x2="69800" y2="16253"/>
                        <a14:foregroundMark x1="75600" y1="19559" x2="75600" y2="19559"/>
                        <a14:foregroundMark x1="78400" y1="89256" x2="78400" y2="89256"/>
                        <a14:foregroundMark x1="22600" y1="94490" x2="22600" y2="94490"/>
                        <a14:foregroundMark x1="59600" y1="44353" x2="59600" y2="44353"/>
                        <a14:foregroundMark x1="63400" y1="34160" x2="63400" y2="34160"/>
                        <a14:foregroundMark x1="65000" y1="29201" x2="65000" y2="29201"/>
                        <a14:foregroundMark x1="67400" y1="22590" x2="67800" y2="21488"/>
                        <a14:foregroundMark x1="88200" y1="22590" x2="88200" y2="22590"/>
                        <a14:foregroundMark x1="84800" y1="41322" x2="84800" y2="41322"/>
                        <a14:foregroundMark x1="86200" y1="35537" x2="86200" y2="35537"/>
                        <a14:foregroundMark x1="85400" y1="41322" x2="88400" y2="21212"/>
                        <a14:foregroundMark x1="88400" y1="28650" x2="91200" y2="17631"/>
                        <a14:foregroundMark x1="91200" y1="17631" x2="91400" y2="14601"/>
                        <a14:foregroundMark x1="29600" y1="42149" x2="44000" y2="11295"/>
                        <a14:foregroundMark x1="7200" y1="50413" x2="8000" y2="49587"/>
                        <a14:foregroundMark x1="6000" y1="52066" x2="3200" y2="47107"/>
                        <a14:foregroundMark x1="7800" y1="46281" x2="4200" y2="42975"/>
                        <a14:foregroundMark x1="60400" y1="42700" x2="67200" y2="20937"/>
                        <a14:foregroundMark x1="67200" y1="20937" x2="72600" y2="11019"/>
                        <a14:foregroundMark x1="72600" y1="11019" x2="72800" y2="9917"/>
                        <a14:foregroundMark x1="75800" y1="21763" x2="76200" y2="15978"/>
                        <a14:foregroundMark x1="56000" y1="23416" x2="57800" y2="22590"/>
                        <a14:foregroundMark x1="22600" y1="26722" x2="25400" y2="22590"/>
                        <a14:foregroundMark x1="57200" y1="20661" x2="57600" y2="20661"/>
                        <a14:foregroundMark x1="76600" y1="14876" x2="76600" y2="14876"/>
                        <a14:foregroundMark x1="77000" y1="15978" x2="77000" y2="15978"/>
                        <a14:foregroundMark x1="74800" y1="97521" x2="78400" y2="90634"/>
                        <a14:foregroundMark x1="52000" y1="61157" x2="52000" y2="61157"/>
                        <a14:foregroundMark x1="52000" y1="61157" x2="48944" y2="61899"/>
                        <a14:foregroundMark x1="52200" y1="61983" x2="48664" y2="62568"/>
                        <a14:foregroundMark x1="52200" y1="60331" x2="52200" y2="62259"/>
                        <a14:backgroundMark x1="21600" y1="38843" x2="21600" y2="38843"/>
                        <a14:backgroundMark x1="33600" y1="74105" x2="33600" y2="74105"/>
                        <a14:backgroundMark x1="40400" y1="88430" x2="40400" y2="88430"/>
                        <a14:backgroundMark x1="38200" y1="72727" x2="33600" y2="82920"/>
                        <a14:backgroundMark x1="33600" y1="82920" x2="33800" y2="95041"/>
                        <a14:backgroundMark x1="33800" y1="95041" x2="36200" y2="94215"/>
                        <a14:backgroundMark x1="65200" y1="76584" x2="60600" y2="89532"/>
                        <a14:backgroundMark x1="60600" y1="89532" x2="62000" y2="92287"/>
                        <a14:backgroundMark x1="33000" y1="53444" x2="33000" y2="66391"/>
                        <a14:backgroundMark x1="22800" y1="39118" x2="29000" y2="26171"/>
                        <a14:backgroundMark x1="1200" y1="52617" x2="600" y2="49587"/>
                        <a14:backgroundMark x1="200" y1="46281" x2="200" y2="46281"/>
                        <a14:backgroundMark x1="52200" y1="40496" x2="60000" y2="28375"/>
                        <a14:backgroundMark x1="65800" y1="38292" x2="73400" y2="17631"/>
                        <a14:backgroundMark x1="73400" y1="17631" x2="73600" y2="17355"/>
                        <a14:backgroundMark x1="62400" y1="69421" x2="69600" y2="73278"/>
                        <a14:backgroundMark x1="69600" y1="73278" x2="77200" y2="72452"/>
                        <a14:backgroundMark x1="79400" y1="68044" x2="76400" y2="72452"/>
                        <a14:backgroundMark x1="72200" y1="63912" x2="72200" y2="63912"/>
                        <a14:backgroundMark x1="77000" y1="63361" x2="77000" y2="63361"/>
                        <a14:backgroundMark x1="88200" y1="64738" x2="87600" y2="69972"/>
                        <a14:backgroundMark x1="87400" y1="62810" x2="87600" y2="64738"/>
                        <a14:backgroundMark x1="87400" y1="67493" x2="87200" y2="66116"/>
                        <a14:backgroundMark x1="44200" y1="60055" x2="45936" y2="60283"/>
                        <a14:backgroundMark x1="33000" y1="49311" x2="32800" y2="60055"/>
                        <a14:backgroundMark x1="21400" y1="63361" x2="20400" y2="66942"/>
                        <a14:backgroundMark x1="43400" y1="60055" x2="43400" y2="60055"/>
                        <a14:backgroundMark x1="61600" y1="63636" x2="61600" y2="66667"/>
                        <a14:backgroundMark x1="61800" y1="61433" x2="61800" y2="61433"/>
                        <a14:backgroundMark x1="62000" y1="60331" x2="62000" y2="60331"/>
                        <a14:backgroundMark x1="77600" y1="63361" x2="77600" y2="63361"/>
                        <a14:backgroundMark x1="74200" y1="63361" x2="77600" y2="63361"/>
                        <a14:backgroundMark x1="79200" y1="69697" x2="79000" y2="73278"/>
                        <a14:backgroundMark x1="74721" y1="99624" x2="79800" y2="99449"/>
                        <a14:backgroundMark x1="71800" y1="99725" x2="74188" y2="99643"/>
                        <a14:backgroundMark x1="79800" y1="99449" x2="81000" y2="98623"/>
                        <a14:backgroundMark x1="52000" y1="65840" x2="53600" y2="65014"/>
                        <a14:backgroundMark x1="51400" y1="64738" x2="52800" y2="63636"/>
                        <a14:backgroundMark x1="46800" y1="60882" x2="46800" y2="60882"/>
                        <a14:backgroundMark x1="47200" y1="60882" x2="49600" y2="6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6972300"/>
            <a:ext cx="3657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오류 해결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F9EF81-6652-4D6E-A24F-2FFB785C5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46154" r="17500" b="19231"/>
          <a:stretch/>
        </p:blipFill>
        <p:spPr>
          <a:xfrm>
            <a:off x="1112520" y="2247900"/>
            <a:ext cx="16062960" cy="3886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B8D73C-71B0-4C5A-9FBC-643E212BF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t="23375" r="30417" b="59129"/>
          <a:stretch/>
        </p:blipFill>
        <p:spPr>
          <a:xfrm>
            <a:off x="1438835" y="7124700"/>
            <a:ext cx="15410330" cy="217446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EE618F8-AA61-401A-89DF-EA33614255DD}"/>
              </a:ext>
            </a:extLst>
          </p:cNvPr>
          <p:cNvSpPr/>
          <p:nvPr/>
        </p:nvSpPr>
        <p:spPr>
          <a:xfrm>
            <a:off x="1295400" y="7124700"/>
            <a:ext cx="14706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4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F785D3-692A-4CEE-877A-A5EC2418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67184"/>
            <a:ext cx="10544175" cy="76390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37BE5A-CC1C-4E4E-9195-AE9CF38ED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97" r="25069"/>
          <a:stretch/>
        </p:blipFill>
        <p:spPr>
          <a:xfrm>
            <a:off x="762000" y="7792043"/>
            <a:ext cx="14979532" cy="1614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CDE95B-B63E-487A-98EA-3BEEB62AD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796988"/>
            <a:ext cx="7467599" cy="2038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7CE717-E7F3-492C-A803-254954274B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446" t="-1846"/>
          <a:stretch/>
        </p:blipFill>
        <p:spPr>
          <a:xfrm>
            <a:off x="3962401" y="2781300"/>
            <a:ext cx="3124200" cy="4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이번주 이슈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CB5C6-E2FE-48C1-86CF-9DDCAD1EB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658100"/>
            <a:ext cx="15414037" cy="2209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16D9FB-6557-4ED3-9FF7-CC6EF4A3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540" y="2354355"/>
            <a:ext cx="5581650" cy="4562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BF0FE3-43B6-4633-BA8E-4F5E15ECB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797143"/>
            <a:ext cx="71723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4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이번주 이슈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976969-2544-4B24-A677-F02B0701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827209"/>
            <a:ext cx="9143323" cy="13252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D54371-7B43-44EF-BFF7-261CC7075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97143"/>
            <a:ext cx="7172325" cy="5676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E8496E-D653-4AC3-8899-FA147C3B6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556204"/>
            <a:ext cx="5417950" cy="777358"/>
          </a:xfrm>
          <a:prstGeom prst="rect">
            <a:avLst/>
          </a:prstGeom>
          <a:ln w="28575">
            <a:solidFill>
              <a:srgbClr val="50586C"/>
            </a:solidFill>
          </a:ln>
        </p:spPr>
      </p:pic>
    </p:spTree>
    <p:extLst>
      <p:ext uri="{BB962C8B-B14F-4D97-AF65-F5344CB8AC3E}">
        <p14:creationId xmlns:p14="http://schemas.microsoft.com/office/powerpoint/2010/main" val="22751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3C704F-19A1-4797-BB7B-50D0A2828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76" y="5280213"/>
            <a:ext cx="9270550" cy="11928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77A60C-0C20-4857-99BA-7336A8FA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429141"/>
            <a:ext cx="9462784" cy="1371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88D8AA-CCAD-4518-BDC7-0D05EF85373C}"/>
              </a:ext>
            </a:extLst>
          </p:cNvPr>
          <p:cNvSpPr txBox="1"/>
          <p:nvPr/>
        </p:nvSpPr>
        <p:spPr>
          <a:xfrm>
            <a:off x="4119281" y="6844687"/>
            <a:ext cx="1661993" cy="12128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600" dirty="0">
                <a:solidFill>
                  <a:srgbClr val="50586C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…</a:t>
            </a:r>
            <a:endParaRPr lang="ko-KR" altLang="en-US" sz="9600" dirty="0">
              <a:solidFill>
                <a:srgbClr val="50586C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222880-BF21-4E1E-9069-461E283F9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095500"/>
            <a:ext cx="9270550" cy="11540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784695-2FAE-4863-B177-3FB10D2AF42B}"/>
              </a:ext>
            </a:extLst>
          </p:cNvPr>
          <p:cNvSpPr txBox="1"/>
          <p:nvPr/>
        </p:nvSpPr>
        <p:spPr>
          <a:xfrm>
            <a:off x="4119281" y="3658445"/>
            <a:ext cx="1661993" cy="12128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600" dirty="0">
                <a:solidFill>
                  <a:srgbClr val="50586C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…</a:t>
            </a:r>
            <a:endParaRPr lang="ko-KR" altLang="en-US" sz="9600" dirty="0">
              <a:solidFill>
                <a:srgbClr val="50586C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87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68011A8-EE06-4BE6-9BA9-8E79DC403377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DCA86-251D-4E3C-9BC3-516817D335DF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다음주 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F45D75-D92E-482C-AC6E-E42C72E8BA26}"/>
              </a:ext>
            </a:extLst>
          </p:cNvPr>
          <p:cNvGrpSpPr/>
          <p:nvPr/>
        </p:nvGrpSpPr>
        <p:grpSpPr>
          <a:xfrm>
            <a:off x="2963849" y="3251510"/>
            <a:ext cx="4572191" cy="877163"/>
            <a:chOff x="762000" y="1863785"/>
            <a:chExt cx="3048126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8AA806-2522-422B-A43B-5E5F2781BC8A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46A888-B292-4875-8B8C-8FB987E3C23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50586C"/>
              </a:solidFill>
              <a:ln>
                <a:solidFill>
                  <a:srgbClr val="5058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142FAF-D8FE-4F19-AD82-6C5D2317AC4F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8600A4-B308-4142-B1C6-A0D9FD1C6084}"/>
                </a:ext>
              </a:extLst>
            </p:cNvPr>
            <p:cNvSpPr txBox="1"/>
            <p:nvPr/>
          </p:nvSpPr>
          <p:spPr>
            <a:xfrm>
              <a:off x="1564640" y="1894265"/>
              <a:ext cx="224548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전체 데이터 학습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A1824E-ADD2-4149-96BD-0467C876641A}"/>
              </a:ext>
            </a:extLst>
          </p:cNvPr>
          <p:cNvGrpSpPr/>
          <p:nvPr/>
        </p:nvGrpSpPr>
        <p:grpSpPr>
          <a:xfrm>
            <a:off x="2963849" y="4814471"/>
            <a:ext cx="3629625" cy="877161"/>
            <a:chOff x="762000" y="1863786"/>
            <a:chExt cx="2419749" cy="58477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1F8F158-6C39-4387-9FC9-CDD0A596175A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92219EE-36D3-43C5-B4CD-96851E6803D2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50586C"/>
              </a:solidFill>
              <a:ln>
                <a:solidFill>
                  <a:srgbClr val="5058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425059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B2BF02-9903-4924-BCDA-C12390353154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94C23-EC9D-43AE-B7F0-31DB0651F77A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학습 최적화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903BC3-32E2-4285-B8A7-060E653984EA}"/>
              </a:ext>
            </a:extLst>
          </p:cNvPr>
          <p:cNvGrpSpPr/>
          <p:nvPr/>
        </p:nvGrpSpPr>
        <p:grpSpPr>
          <a:xfrm>
            <a:off x="2963849" y="7979354"/>
            <a:ext cx="4572191" cy="838200"/>
            <a:chOff x="762000" y="1889760"/>
            <a:chExt cx="3048126" cy="5588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32AD63-B162-48D7-8A2B-714C8163CECA}"/>
                </a:ext>
              </a:extLst>
            </p:cNvPr>
            <p:cNvSpPr/>
            <p:nvPr/>
          </p:nvSpPr>
          <p:spPr>
            <a:xfrm>
              <a:off x="762000" y="1889760"/>
              <a:ext cx="558800" cy="558800"/>
            </a:xfrm>
            <a:prstGeom prst="rect">
              <a:avLst/>
            </a:prstGeom>
            <a:solidFill>
              <a:srgbClr val="50586C"/>
            </a:solidFill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DDBC9C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E7359C-50FA-4290-B3B2-9E065AC70D5D}"/>
                </a:ext>
              </a:extLst>
            </p:cNvPr>
            <p:cNvSpPr txBox="1"/>
            <p:nvPr/>
          </p:nvSpPr>
          <p:spPr>
            <a:xfrm>
              <a:off x="1564640" y="1894265"/>
              <a:ext cx="224548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데이터 추가 수집</a:t>
              </a:r>
              <a:endParaRPr lang="en-US" altLang="ko-KR" sz="4200" spc="-45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90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62</Words>
  <Application>Microsoft Office PowerPoint</Application>
  <PresentationFormat>사용자 지정</PresentationFormat>
  <Paragraphs>28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나눔스퀘어OTF</vt:lpstr>
      <vt:lpstr>나눔스퀘어OTF Bold</vt:lpstr>
      <vt:lpstr>나눔스퀘어OTF_ac Light</vt:lpstr>
      <vt:lpstr>맑은 고딕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김주연</cp:lastModifiedBy>
  <cp:revision>67</cp:revision>
  <dcterms:created xsi:type="dcterms:W3CDTF">2021-08-30T16:29:09Z</dcterms:created>
  <dcterms:modified xsi:type="dcterms:W3CDTF">2022-04-06T05:40:53Z</dcterms:modified>
</cp:coreProperties>
</file>