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  <p:sldMasterId id="2147484027" r:id="rId2"/>
  </p:sldMasterIdLst>
  <p:notesMasterIdLst>
    <p:notesMasterId r:id="rId13"/>
  </p:notesMasterIdLst>
  <p:sldIdLst>
    <p:sldId id="504" r:id="rId3"/>
    <p:sldId id="511" r:id="rId4"/>
    <p:sldId id="508" r:id="rId5"/>
    <p:sldId id="492" r:id="rId6"/>
    <p:sldId id="500" r:id="rId7"/>
    <p:sldId id="494" r:id="rId8"/>
    <p:sldId id="513" r:id="rId9"/>
    <p:sldId id="512" r:id="rId10"/>
    <p:sldId id="510" r:id="rId11"/>
    <p:sldId id="5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>
      <p:cViewPr varScale="1">
        <p:scale>
          <a:sx n="124" d="100"/>
          <a:sy n="124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1E0D5-A623-46D4-AB4A-0739CAFE6D93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4E703E-E6B7-42D3-82B8-BA6ED4D273F0}">
      <dgm:prSet phldrT="[텍스트]"/>
      <dgm:spPr/>
      <dgm:t>
        <a:bodyPr/>
        <a:lstStyle/>
        <a:p>
          <a:pPr latinLnBrk="1"/>
          <a:r>
            <a:rPr lang="ko-KR" altLang="en-US" b="1" dirty="0"/>
            <a:t>직무의 </a:t>
          </a:r>
          <a:r>
            <a:rPr lang="en-US" altLang="ko-KR" b="1" dirty="0"/>
            <a:t>[</a:t>
          </a:r>
          <a:r>
            <a:rPr lang="ko-KR" altLang="en-US" b="1" dirty="0"/>
            <a:t>핵심역량</a:t>
          </a:r>
          <a:r>
            <a:rPr lang="en-US" altLang="ko-KR" b="1" dirty="0"/>
            <a:t>]  </a:t>
          </a:r>
          <a:endParaRPr lang="ko-KR" altLang="en-US" b="1" dirty="0"/>
        </a:p>
      </dgm:t>
    </dgm:pt>
    <dgm:pt modelId="{AA604104-C099-4DA0-9D60-DA9022758C40}" type="parTrans" cxnId="{C82A1976-BB1D-4FF4-955E-987C4C8E6FE5}">
      <dgm:prSet/>
      <dgm:spPr/>
      <dgm:t>
        <a:bodyPr/>
        <a:lstStyle/>
        <a:p>
          <a:pPr latinLnBrk="1"/>
          <a:endParaRPr lang="ko-KR" altLang="en-US" b="1"/>
        </a:p>
      </dgm:t>
    </dgm:pt>
    <dgm:pt modelId="{675F8F8E-7BFE-451D-A450-B5DCD9EBE8B5}" type="sibTrans" cxnId="{C82A1976-BB1D-4FF4-955E-987C4C8E6FE5}">
      <dgm:prSet/>
      <dgm:spPr/>
      <dgm:t>
        <a:bodyPr/>
        <a:lstStyle/>
        <a:p>
          <a:pPr latinLnBrk="1"/>
          <a:endParaRPr lang="ko-KR" altLang="en-US" b="1"/>
        </a:p>
      </dgm:t>
    </dgm:pt>
    <dgm:pt modelId="{6955651E-8475-42B2-8B88-4D359A3357B2}">
      <dgm:prSet phldrT="[텍스트]"/>
      <dgm:spPr/>
      <dgm:t>
        <a:bodyPr/>
        <a:lstStyle/>
        <a:p>
          <a:pPr latinLnBrk="1"/>
          <a:r>
            <a:rPr lang="en-US" altLang="ko-KR" b="1" dirty="0"/>
            <a:t>[</a:t>
          </a:r>
          <a:r>
            <a:rPr lang="ko-KR" altLang="en-US" b="1" dirty="0"/>
            <a:t>지식</a:t>
          </a:r>
          <a:r>
            <a:rPr lang="en-US" altLang="ko-KR" b="1" dirty="0"/>
            <a:t>]</a:t>
          </a:r>
          <a:endParaRPr lang="ko-KR" altLang="en-US" b="1" dirty="0"/>
        </a:p>
      </dgm:t>
    </dgm:pt>
    <dgm:pt modelId="{51E94953-12E6-4E0C-BB76-6E0275BA05E8}" type="parTrans" cxnId="{5357EAB2-0A2A-41F9-97DF-D2A8A6766D42}">
      <dgm:prSet/>
      <dgm:spPr/>
      <dgm:t>
        <a:bodyPr/>
        <a:lstStyle/>
        <a:p>
          <a:pPr latinLnBrk="1"/>
          <a:endParaRPr lang="ko-KR" altLang="en-US" b="1"/>
        </a:p>
      </dgm:t>
    </dgm:pt>
    <dgm:pt modelId="{CE679D76-4260-444C-A1F4-C8D908E2F1D7}" type="sibTrans" cxnId="{5357EAB2-0A2A-41F9-97DF-D2A8A6766D42}">
      <dgm:prSet/>
      <dgm:spPr/>
      <dgm:t>
        <a:bodyPr/>
        <a:lstStyle/>
        <a:p>
          <a:pPr latinLnBrk="1"/>
          <a:endParaRPr lang="ko-KR" altLang="en-US" b="1"/>
        </a:p>
      </dgm:t>
    </dgm:pt>
    <dgm:pt modelId="{CD4115C9-889E-495A-BB2C-B78CCA8EC3D3}">
      <dgm:prSet phldrT="[텍스트]"/>
      <dgm:spPr/>
      <dgm:t>
        <a:bodyPr/>
        <a:lstStyle/>
        <a:p>
          <a:pPr latinLnBrk="1"/>
          <a:r>
            <a:rPr lang="en-US" altLang="ko-KR" b="1" dirty="0"/>
            <a:t>[</a:t>
          </a:r>
          <a:r>
            <a:rPr lang="ko-KR" altLang="en-US" b="1" dirty="0"/>
            <a:t>태도</a:t>
          </a:r>
          <a:r>
            <a:rPr lang="en-US" altLang="ko-KR" b="1" dirty="0"/>
            <a:t>]</a:t>
          </a:r>
          <a:endParaRPr lang="ko-KR" altLang="en-US" b="1" dirty="0"/>
        </a:p>
      </dgm:t>
    </dgm:pt>
    <dgm:pt modelId="{34856C1F-45A9-426D-A21D-D88B15E08625}" type="parTrans" cxnId="{0B01CCF8-737A-4F74-B484-CABB36C80BE1}">
      <dgm:prSet/>
      <dgm:spPr/>
      <dgm:t>
        <a:bodyPr/>
        <a:lstStyle/>
        <a:p>
          <a:pPr latinLnBrk="1"/>
          <a:endParaRPr lang="ko-KR" altLang="en-US" b="1"/>
        </a:p>
      </dgm:t>
    </dgm:pt>
    <dgm:pt modelId="{BEA11D47-F0DD-4E8F-AA41-00A8D299A781}" type="sibTrans" cxnId="{0B01CCF8-737A-4F74-B484-CABB36C80BE1}">
      <dgm:prSet/>
      <dgm:spPr/>
      <dgm:t>
        <a:bodyPr/>
        <a:lstStyle/>
        <a:p>
          <a:pPr latinLnBrk="1"/>
          <a:endParaRPr lang="ko-KR" altLang="en-US" b="1"/>
        </a:p>
      </dgm:t>
    </dgm:pt>
    <dgm:pt modelId="{5F3AB748-D042-4DA4-85A2-50A44425ACF4}">
      <dgm:prSet phldrT="[텍스트]"/>
      <dgm:spPr/>
      <dgm:t>
        <a:bodyPr/>
        <a:lstStyle/>
        <a:p>
          <a:pPr latinLnBrk="1"/>
          <a:r>
            <a:rPr lang="en-US" altLang="ko-KR" b="1" dirty="0"/>
            <a:t>[</a:t>
          </a:r>
          <a:r>
            <a:rPr lang="ko-KR" altLang="en-US" b="1" dirty="0"/>
            <a:t>기술</a:t>
          </a:r>
          <a:r>
            <a:rPr lang="en-US" altLang="ko-KR" b="1" dirty="0"/>
            <a:t>]</a:t>
          </a:r>
          <a:endParaRPr lang="ko-KR" altLang="en-US" b="1" dirty="0"/>
        </a:p>
      </dgm:t>
    </dgm:pt>
    <dgm:pt modelId="{4CE621DC-736E-4020-8589-02917E4975F4}" type="parTrans" cxnId="{891B4E6F-0E35-43A9-AC4A-F65C41969DFA}">
      <dgm:prSet/>
      <dgm:spPr/>
      <dgm:t>
        <a:bodyPr/>
        <a:lstStyle/>
        <a:p>
          <a:pPr latinLnBrk="1"/>
          <a:endParaRPr lang="ko-KR" altLang="en-US" b="1"/>
        </a:p>
      </dgm:t>
    </dgm:pt>
    <dgm:pt modelId="{5EF14DC1-54AE-4952-ACC5-A6DB7E17D674}" type="sibTrans" cxnId="{891B4E6F-0E35-43A9-AC4A-F65C41969DFA}">
      <dgm:prSet/>
      <dgm:spPr/>
      <dgm:t>
        <a:bodyPr/>
        <a:lstStyle/>
        <a:p>
          <a:pPr latinLnBrk="1"/>
          <a:endParaRPr lang="ko-KR" altLang="en-US" b="1"/>
        </a:p>
      </dgm:t>
    </dgm:pt>
    <dgm:pt modelId="{3A2B7A38-113B-4020-A182-53875E5B934E}" type="pres">
      <dgm:prSet presAssocID="{5711E0D5-A623-46D4-AB4A-0739CAFE6D9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8E7DAA-F895-4DFB-A9B7-2508FFB83424}" type="pres">
      <dgm:prSet presAssocID="{A84E703E-E6B7-42D3-82B8-BA6ED4D273F0}" presName="centerShape" presStyleLbl="node0" presStyleIdx="0" presStyleCnt="1"/>
      <dgm:spPr/>
    </dgm:pt>
    <dgm:pt modelId="{F5170795-9D32-48A0-AED6-3C05D23095D6}" type="pres">
      <dgm:prSet presAssocID="{6955651E-8475-42B2-8B88-4D359A3357B2}" presName="node" presStyleLbl="node1" presStyleIdx="0" presStyleCnt="3">
        <dgm:presLayoutVars>
          <dgm:bulletEnabled val="1"/>
        </dgm:presLayoutVars>
      </dgm:prSet>
      <dgm:spPr/>
    </dgm:pt>
    <dgm:pt modelId="{D952B1B5-F8A0-4A1C-9A23-226E91F31CBA}" type="pres">
      <dgm:prSet presAssocID="{6955651E-8475-42B2-8B88-4D359A3357B2}" presName="dummy" presStyleCnt="0"/>
      <dgm:spPr/>
    </dgm:pt>
    <dgm:pt modelId="{7BF118DF-844E-4897-85FF-C1173D10D197}" type="pres">
      <dgm:prSet presAssocID="{CE679D76-4260-444C-A1F4-C8D908E2F1D7}" presName="sibTrans" presStyleLbl="sibTrans2D1" presStyleIdx="0" presStyleCnt="3"/>
      <dgm:spPr/>
    </dgm:pt>
    <dgm:pt modelId="{E648E19A-6F93-423C-983D-AA4D873CE0D3}" type="pres">
      <dgm:prSet presAssocID="{CD4115C9-889E-495A-BB2C-B78CCA8EC3D3}" presName="node" presStyleLbl="node1" presStyleIdx="1" presStyleCnt="3">
        <dgm:presLayoutVars>
          <dgm:bulletEnabled val="1"/>
        </dgm:presLayoutVars>
      </dgm:prSet>
      <dgm:spPr/>
    </dgm:pt>
    <dgm:pt modelId="{824EBC31-52B4-409D-B140-D71BD5DF9AB2}" type="pres">
      <dgm:prSet presAssocID="{CD4115C9-889E-495A-BB2C-B78CCA8EC3D3}" presName="dummy" presStyleCnt="0"/>
      <dgm:spPr/>
    </dgm:pt>
    <dgm:pt modelId="{BB54AB7A-2B1D-4EF0-9B81-783BCA745760}" type="pres">
      <dgm:prSet presAssocID="{BEA11D47-F0DD-4E8F-AA41-00A8D299A781}" presName="sibTrans" presStyleLbl="sibTrans2D1" presStyleIdx="1" presStyleCnt="3"/>
      <dgm:spPr/>
    </dgm:pt>
    <dgm:pt modelId="{C1DC4549-6EDE-4B69-81D0-5F549AB3B75A}" type="pres">
      <dgm:prSet presAssocID="{5F3AB748-D042-4DA4-85A2-50A44425ACF4}" presName="node" presStyleLbl="node1" presStyleIdx="2" presStyleCnt="3">
        <dgm:presLayoutVars>
          <dgm:bulletEnabled val="1"/>
        </dgm:presLayoutVars>
      </dgm:prSet>
      <dgm:spPr/>
    </dgm:pt>
    <dgm:pt modelId="{27771284-0313-4A5B-8A4F-CD2F6A067A19}" type="pres">
      <dgm:prSet presAssocID="{5F3AB748-D042-4DA4-85A2-50A44425ACF4}" presName="dummy" presStyleCnt="0"/>
      <dgm:spPr/>
    </dgm:pt>
    <dgm:pt modelId="{86859D94-0824-4213-93B4-492D0045F243}" type="pres">
      <dgm:prSet presAssocID="{5EF14DC1-54AE-4952-ACC5-A6DB7E17D674}" presName="sibTrans" presStyleLbl="sibTrans2D1" presStyleIdx="2" presStyleCnt="3"/>
      <dgm:spPr/>
    </dgm:pt>
  </dgm:ptLst>
  <dgm:cxnLst>
    <dgm:cxn modelId="{B3B11024-91A8-468C-B8B7-2BC867FE23EA}" type="presOf" srcId="{BEA11D47-F0DD-4E8F-AA41-00A8D299A781}" destId="{BB54AB7A-2B1D-4EF0-9B81-783BCA745760}" srcOrd="0" destOrd="0" presId="urn:microsoft.com/office/officeart/2005/8/layout/radial6"/>
    <dgm:cxn modelId="{B6922E66-BF2D-488F-BC34-E4BD1880FBD1}" type="presOf" srcId="{A84E703E-E6B7-42D3-82B8-BA6ED4D273F0}" destId="{958E7DAA-F895-4DFB-A9B7-2508FFB83424}" srcOrd="0" destOrd="0" presId="urn:microsoft.com/office/officeart/2005/8/layout/radial6"/>
    <dgm:cxn modelId="{891B4E6F-0E35-43A9-AC4A-F65C41969DFA}" srcId="{A84E703E-E6B7-42D3-82B8-BA6ED4D273F0}" destId="{5F3AB748-D042-4DA4-85A2-50A44425ACF4}" srcOrd="2" destOrd="0" parTransId="{4CE621DC-736E-4020-8589-02917E4975F4}" sibTransId="{5EF14DC1-54AE-4952-ACC5-A6DB7E17D674}"/>
    <dgm:cxn modelId="{9FB9C971-73CB-43E9-A1D5-E934FF157258}" type="presOf" srcId="{CD4115C9-889E-495A-BB2C-B78CCA8EC3D3}" destId="{E648E19A-6F93-423C-983D-AA4D873CE0D3}" srcOrd="0" destOrd="0" presId="urn:microsoft.com/office/officeart/2005/8/layout/radial6"/>
    <dgm:cxn modelId="{C82A1976-BB1D-4FF4-955E-987C4C8E6FE5}" srcId="{5711E0D5-A623-46D4-AB4A-0739CAFE6D93}" destId="{A84E703E-E6B7-42D3-82B8-BA6ED4D273F0}" srcOrd="0" destOrd="0" parTransId="{AA604104-C099-4DA0-9D60-DA9022758C40}" sibTransId="{675F8F8E-7BFE-451D-A450-B5DCD9EBE8B5}"/>
    <dgm:cxn modelId="{20A0777A-795E-4C4F-900D-4D4A58A1CA22}" type="presOf" srcId="{CE679D76-4260-444C-A1F4-C8D908E2F1D7}" destId="{7BF118DF-844E-4897-85FF-C1173D10D197}" srcOrd="0" destOrd="0" presId="urn:microsoft.com/office/officeart/2005/8/layout/radial6"/>
    <dgm:cxn modelId="{05B3678A-0E59-44DB-ACC3-6DFDFD1F6317}" type="presOf" srcId="{5EF14DC1-54AE-4952-ACC5-A6DB7E17D674}" destId="{86859D94-0824-4213-93B4-492D0045F243}" srcOrd="0" destOrd="0" presId="urn:microsoft.com/office/officeart/2005/8/layout/radial6"/>
    <dgm:cxn modelId="{9F566E95-2FE4-4E60-90A9-B0E7D8855AF1}" type="presOf" srcId="{5F3AB748-D042-4DA4-85A2-50A44425ACF4}" destId="{C1DC4549-6EDE-4B69-81D0-5F549AB3B75A}" srcOrd="0" destOrd="0" presId="urn:microsoft.com/office/officeart/2005/8/layout/radial6"/>
    <dgm:cxn modelId="{A08A53A6-FB25-4006-BA68-F99A2E87B341}" type="presOf" srcId="{5711E0D5-A623-46D4-AB4A-0739CAFE6D93}" destId="{3A2B7A38-113B-4020-A182-53875E5B934E}" srcOrd="0" destOrd="0" presId="urn:microsoft.com/office/officeart/2005/8/layout/radial6"/>
    <dgm:cxn modelId="{5357EAB2-0A2A-41F9-97DF-D2A8A6766D42}" srcId="{A84E703E-E6B7-42D3-82B8-BA6ED4D273F0}" destId="{6955651E-8475-42B2-8B88-4D359A3357B2}" srcOrd="0" destOrd="0" parTransId="{51E94953-12E6-4E0C-BB76-6E0275BA05E8}" sibTransId="{CE679D76-4260-444C-A1F4-C8D908E2F1D7}"/>
    <dgm:cxn modelId="{1FF073DB-B4A1-4BB0-9324-8B1A0A0E0898}" type="presOf" srcId="{6955651E-8475-42B2-8B88-4D359A3357B2}" destId="{F5170795-9D32-48A0-AED6-3C05D23095D6}" srcOrd="0" destOrd="0" presId="urn:microsoft.com/office/officeart/2005/8/layout/radial6"/>
    <dgm:cxn modelId="{0B01CCF8-737A-4F74-B484-CABB36C80BE1}" srcId="{A84E703E-E6B7-42D3-82B8-BA6ED4D273F0}" destId="{CD4115C9-889E-495A-BB2C-B78CCA8EC3D3}" srcOrd="1" destOrd="0" parTransId="{34856C1F-45A9-426D-A21D-D88B15E08625}" sibTransId="{BEA11D47-F0DD-4E8F-AA41-00A8D299A781}"/>
    <dgm:cxn modelId="{BA399219-2925-4D45-87BB-F0CEB6819F46}" type="presParOf" srcId="{3A2B7A38-113B-4020-A182-53875E5B934E}" destId="{958E7DAA-F895-4DFB-A9B7-2508FFB83424}" srcOrd="0" destOrd="0" presId="urn:microsoft.com/office/officeart/2005/8/layout/radial6"/>
    <dgm:cxn modelId="{BA030C13-0576-48EF-8794-04BE4ADBF981}" type="presParOf" srcId="{3A2B7A38-113B-4020-A182-53875E5B934E}" destId="{F5170795-9D32-48A0-AED6-3C05D23095D6}" srcOrd="1" destOrd="0" presId="urn:microsoft.com/office/officeart/2005/8/layout/radial6"/>
    <dgm:cxn modelId="{1EC6456E-0892-439B-A172-F0364A698157}" type="presParOf" srcId="{3A2B7A38-113B-4020-A182-53875E5B934E}" destId="{D952B1B5-F8A0-4A1C-9A23-226E91F31CBA}" srcOrd="2" destOrd="0" presId="urn:microsoft.com/office/officeart/2005/8/layout/radial6"/>
    <dgm:cxn modelId="{3E99A749-DE8B-4E9C-ABF4-C1A628E26C96}" type="presParOf" srcId="{3A2B7A38-113B-4020-A182-53875E5B934E}" destId="{7BF118DF-844E-4897-85FF-C1173D10D197}" srcOrd="3" destOrd="0" presId="urn:microsoft.com/office/officeart/2005/8/layout/radial6"/>
    <dgm:cxn modelId="{C5E811DA-103C-430F-8F0D-7FAF12BCB755}" type="presParOf" srcId="{3A2B7A38-113B-4020-A182-53875E5B934E}" destId="{E648E19A-6F93-423C-983D-AA4D873CE0D3}" srcOrd="4" destOrd="0" presId="urn:microsoft.com/office/officeart/2005/8/layout/radial6"/>
    <dgm:cxn modelId="{6C3FB1A7-B000-4940-A05E-EC0664CC2D6C}" type="presParOf" srcId="{3A2B7A38-113B-4020-A182-53875E5B934E}" destId="{824EBC31-52B4-409D-B140-D71BD5DF9AB2}" srcOrd="5" destOrd="0" presId="urn:microsoft.com/office/officeart/2005/8/layout/radial6"/>
    <dgm:cxn modelId="{751CD333-AC25-4324-BE7A-48500E0488D7}" type="presParOf" srcId="{3A2B7A38-113B-4020-A182-53875E5B934E}" destId="{BB54AB7A-2B1D-4EF0-9B81-783BCA745760}" srcOrd="6" destOrd="0" presId="urn:microsoft.com/office/officeart/2005/8/layout/radial6"/>
    <dgm:cxn modelId="{828C0623-393E-4F2A-BBCC-13B3195E47BB}" type="presParOf" srcId="{3A2B7A38-113B-4020-A182-53875E5B934E}" destId="{C1DC4549-6EDE-4B69-81D0-5F549AB3B75A}" srcOrd="7" destOrd="0" presId="urn:microsoft.com/office/officeart/2005/8/layout/radial6"/>
    <dgm:cxn modelId="{22A57BE5-F8C8-496F-A942-A8245CD51261}" type="presParOf" srcId="{3A2B7A38-113B-4020-A182-53875E5B934E}" destId="{27771284-0313-4A5B-8A4F-CD2F6A067A19}" srcOrd="8" destOrd="0" presId="urn:microsoft.com/office/officeart/2005/8/layout/radial6"/>
    <dgm:cxn modelId="{BB5D62D1-7AE2-460E-A570-1922C0D857E1}" type="presParOf" srcId="{3A2B7A38-113B-4020-A182-53875E5B934E}" destId="{86859D94-0824-4213-93B4-492D0045F24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59D94-0824-4213-93B4-492D0045F243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4AB7A-2B1D-4EF0-9B81-783BCA74576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18DF-844E-4897-85FF-C1173D10D197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E7DAA-F895-4DFB-A9B7-2508FFB83424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/>
            <a:t>직무의 </a:t>
          </a:r>
          <a:r>
            <a:rPr lang="en-US" altLang="ko-KR" sz="2500" b="1" kern="1200" dirty="0"/>
            <a:t>[</a:t>
          </a:r>
          <a:r>
            <a:rPr lang="ko-KR" altLang="en-US" sz="2500" b="1" kern="1200" dirty="0"/>
            <a:t>핵심역량</a:t>
          </a:r>
          <a:r>
            <a:rPr lang="en-US" altLang="ko-KR" sz="2500" b="1" kern="1200" dirty="0"/>
            <a:t>]  </a:t>
          </a:r>
          <a:endParaRPr lang="ko-KR" altLang="en-US" sz="2500" b="1" kern="1200" dirty="0"/>
        </a:p>
      </dsp:txBody>
      <dsp:txXfrm>
        <a:off x="3338563" y="2172886"/>
        <a:ext cx="1450873" cy="1450873"/>
      </dsp:txXfrm>
    </dsp:sp>
    <dsp:sp modelId="{F5170795-9D32-48A0-AED6-3C05D23095D6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[</a:t>
          </a:r>
          <a:r>
            <a:rPr lang="ko-KR" altLang="en-US" sz="2300" b="1" kern="1200" dirty="0"/>
            <a:t>지식</a:t>
          </a:r>
          <a:r>
            <a:rPr lang="en-US" altLang="ko-KR" sz="2300" b="1" kern="1200" dirty="0"/>
            <a:t>]</a:t>
          </a:r>
          <a:endParaRPr lang="ko-KR" altLang="en-US" sz="2300" b="1" kern="1200" dirty="0"/>
        </a:p>
      </dsp:txBody>
      <dsp:txXfrm>
        <a:off x="3556194" y="211966"/>
        <a:ext cx="1015610" cy="1015610"/>
      </dsp:txXfrm>
    </dsp:sp>
    <dsp:sp modelId="{E648E19A-6F93-423C-983D-AA4D873CE0D3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[</a:t>
          </a:r>
          <a:r>
            <a:rPr lang="ko-KR" altLang="en-US" sz="2300" b="1" kern="1200" dirty="0"/>
            <a:t>태도</a:t>
          </a:r>
          <a:r>
            <a:rPr lang="en-US" altLang="ko-KR" sz="2300" b="1" kern="1200" dirty="0"/>
            <a:t>]</a:t>
          </a:r>
          <a:endParaRPr lang="ko-KR" altLang="en-US" sz="2300" b="1" kern="1200" dirty="0"/>
        </a:p>
      </dsp:txBody>
      <dsp:txXfrm>
        <a:off x="5442875" y="3479793"/>
        <a:ext cx="1015610" cy="1015610"/>
      </dsp:txXfrm>
    </dsp:sp>
    <dsp:sp modelId="{C1DC4549-6EDE-4B69-81D0-5F549AB3B75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[</a:t>
          </a:r>
          <a:r>
            <a:rPr lang="ko-KR" altLang="en-US" sz="2300" b="1" kern="1200" dirty="0"/>
            <a:t>기술</a:t>
          </a:r>
          <a:r>
            <a:rPr lang="en-US" altLang="ko-KR" sz="2300" b="1" kern="1200" dirty="0"/>
            <a:t>]</a:t>
          </a:r>
          <a:endParaRPr lang="ko-KR" altLang="en-US" sz="2300" b="1" kern="1200" dirty="0"/>
        </a:p>
      </dsp:txBody>
      <dsp:txXfrm>
        <a:off x="1669513" y="3479793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C3349-F2D8-4C9A-BFDA-54F19E00EE6D}" type="datetimeFigureOut">
              <a:rPr lang="ko-KR" altLang="en-US" smtClean="0"/>
              <a:t>2024. 3. 21.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0667-F012-4AFE-BDE1-0B43BB9B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9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4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8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5984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1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4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7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20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3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03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38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65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8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3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2024. 3. 21.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775520" y="548680"/>
            <a:ext cx="8640960" cy="5832648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5600" y="188640"/>
            <a:ext cx="720080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하면 떠 오르는 것은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05D18-B0FC-F723-08A2-EC7BC40B6F63}"/>
              </a:ext>
            </a:extLst>
          </p:cNvPr>
          <p:cNvSpPr txBox="1"/>
          <p:nvPr/>
        </p:nvSpPr>
        <p:spPr>
          <a:xfrm>
            <a:off x="3976622" y="3080283"/>
            <a:ext cx="42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/>
              <a:t>친절</a:t>
            </a:r>
            <a:r>
              <a:rPr kumimoji="1" lang="en-US" altLang="ko-KR" sz="4400" b="1" dirty="0"/>
              <a:t>,</a:t>
            </a:r>
            <a:r>
              <a:rPr kumimoji="1" lang="ko-KR" altLang="en-US" sz="4400" b="1" dirty="0"/>
              <a:t> 예의</a:t>
            </a:r>
            <a:r>
              <a:rPr kumimoji="1" lang="en-US" altLang="ko-KR" sz="4400" b="1" dirty="0"/>
              <a:t>,</a:t>
            </a:r>
            <a:r>
              <a:rPr kumimoji="1" lang="ko-KR" altLang="en-US" sz="4400" b="1" dirty="0"/>
              <a:t> 배려</a:t>
            </a:r>
          </a:p>
        </p:txBody>
      </p:sp>
    </p:spTree>
    <p:extLst>
      <p:ext uri="{BB962C8B-B14F-4D97-AF65-F5344CB8AC3E}">
        <p14:creationId xmlns:p14="http://schemas.microsoft.com/office/powerpoint/2010/main" val="291606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19536" y="1268760"/>
            <a:ext cx="3960440" cy="4320480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87588" y="908720"/>
            <a:ext cx="3024336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William James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4EF423B6-503D-4B14-8301-5543F6999994}"/>
              </a:ext>
            </a:extLst>
          </p:cNvPr>
          <p:cNvSpPr/>
          <p:nvPr/>
        </p:nvSpPr>
        <p:spPr>
          <a:xfrm>
            <a:off x="6312024" y="1268760"/>
            <a:ext cx="3960440" cy="4320480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0E8B69F7-A640-4436-A1CC-8B84AA49EE32}"/>
              </a:ext>
            </a:extLst>
          </p:cNvPr>
          <p:cNvSpPr/>
          <p:nvPr/>
        </p:nvSpPr>
        <p:spPr>
          <a:xfrm>
            <a:off x="6780076" y="908720"/>
            <a:ext cx="3024336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마윈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CEEAD5-CBC9-6321-DE76-FFD68EF69A51}"/>
              </a:ext>
            </a:extLst>
          </p:cNvPr>
          <p:cNvSpPr/>
          <p:nvPr/>
        </p:nvSpPr>
        <p:spPr>
          <a:xfrm>
            <a:off x="1811524" y="1759359"/>
            <a:ext cx="4176464" cy="307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시대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위대한 발견은 인간이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바꿈으로써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인생을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 수 있다는 점이다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EAA471-0E29-1159-128F-F40FA55A4F3D}"/>
              </a:ext>
            </a:extLst>
          </p:cNvPr>
          <p:cNvSpPr/>
          <p:nvPr/>
        </p:nvSpPr>
        <p:spPr>
          <a:xfrm>
            <a:off x="6348028" y="2564905"/>
            <a:ext cx="388843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이 일에서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능력보다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중요하다는 사실을 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깨달았다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775520" y="548680"/>
            <a:ext cx="8640960" cy="5832648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5600" y="188640"/>
            <a:ext cx="720080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어원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유래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1F368-77EE-B83C-8423-12486649507F}"/>
              </a:ext>
            </a:extLst>
          </p:cNvPr>
          <p:cNvSpPr txBox="1"/>
          <p:nvPr/>
        </p:nvSpPr>
        <p:spPr>
          <a:xfrm>
            <a:off x="5001213" y="3284984"/>
            <a:ext cx="2261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/>
              <a:t>Servu</a:t>
            </a:r>
            <a:endParaRPr lang="ko-KR" altLang="en-US" sz="60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DDAE89-59DC-0891-98FB-D1E063116408}"/>
              </a:ext>
            </a:extLst>
          </p:cNvPr>
          <p:cNvCxnSpPr/>
          <p:nvPr/>
        </p:nvCxnSpPr>
        <p:spPr>
          <a:xfrm>
            <a:off x="4439816" y="4149080"/>
            <a:ext cx="3384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5604F-EED8-8821-8403-023BB6F52408}"/>
              </a:ext>
            </a:extLst>
          </p:cNvPr>
          <p:cNvGrpSpPr/>
          <p:nvPr/>
        </p:nvGrpSpPr>
        <p:grpSpPr>
          <a:xfrm>
            <a:off x="4659784" y="1988840"/>
            <a:ext cx="2872432" cy="3394692"/>
            <a:chOff x="395536" y="908720"/>
            <a:chExt cx="3960440" cy="46805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95536" y="1268760"/>
              <a:ext cx="3960440" cy="4320480"/>
            </a:xfrm>
            <a:prstGeom prst="roundRect">
              <a:avLst>
                <a:gd name="adj" fmla="val 2862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863588" y="908720"/>
              <a:ext cx="3024336" cy="7200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산업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사회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C85325-1CE5-8A64-1567-C7181F8D4FBD}"/>
              </a:ext>
            </a:extLst>
          </p:cNvPr>
          <p:cNvGrpSpPr/>
          <p:nvPr/>
        </p:nvGrpSpPr>
        <p:grpSpPr>
          <a:xfrm>
            <a:off x="839416" y="1988840"/>
            <a:ext cx="2872432" cy="3394692"/>
            <a:chOff x="395536" y="908720"/>
            <a:chExt cx="3960440" cy="4680520"/>
          </a:xfrm>
        </p:grpSpPr>
        <p:sp>
          <p:nvSpPr>
            <p:cNvPr id="8" name="모서리가 둥근 직사각형 2">
              <a:extLst>
                <a:ext uri="{FF2B5EF4-FFF2-40B4-BE49-F238E27FC236}">
                  <a16:creationId xmlns:a16="http://schemas.microsoft.com/office/drawing/2014/main" id="{E5E9EDE1-7DF2-AB9A-79E3-811DE25D6020}"/>
                </a:ext>
              </a:extLst>
            </p:cNvPr>
            <p:cNvSpPr/>
            <p:nvPr/>
          </p:nvSpPr>
          <p:spPr>
            <a:xfrm>
              <a:off x="395536" y="1268760"/>
              <a:ext cx="3960440" cy="4320480"/>
            </a:xfrm>
            <a:prstGeom prst="roundRect">
              <a:avLst>
                <a:gd name="adj" fmla="val 2862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직사각형 1">
              <a:extLst>
                <a:ext uri="{FF2B5EF4-FFF2-40B4-BE49-F238E27FC236}">
                  <a16:creationId xmlns:a16="http://schemas.microsoft.com/office/drawing/2014/main" id="{644A43E9-922D-102E-2C76-6C7AA7E54242}"/>
                </a:ext>
              </a:extLst>
            </p:cNvPr>
            <p:cNvSpPr/>
            <p:nvPr/>
          </p:nvSpPr>
          <p:spPr>
            <a:xfrm>
              <a:off x="863588" y="908720"/>
              <a:ext cx="3024336" cy="7200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중세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A62DC9-CB65-4A52-4891-847CCF409798}"/>
              </a:ext>
            </a:extLst>
          </p:cNvPr>
          <p:cNvGrpSpPr/>
          <p:nvPr/>
        </p:nvGrpSpPr>
        <p:grpSpPr>
          <a:xfrm>
            <a:off x="8480152" y="1988840"/>
            <a:ext cx="2872432" cy="3394692"/>
            <a:chOff x="395536" y="908720"/>
            <a:chExt cx="3960440" cy="4680520"/>
          </a:xfrm>
        </p:grpSpPr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id="{B3CEF52E-A160-06BD-568D-78A42C5891BC}"/>
                </a:ext>
              </a:extLst>
            </p:cNvPr>
            <p:cNvSpPr/>
            <p:nvPr/>
          </p:nvSpPr>
          <p:spPr>
            <a:xfrm>
              <a:off x="395536" y="1268760"/>
              <a:ext cx="3960440" cy="4320480"/>
            </a:xfrm>
            <a:prstGeom prst="roundRect">
              <a:avLst>
                <a:gd name="adj" fmla="val 2862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모서리가 둥근 직사각형 1">
              <a:extLst>
                <a:ext uri="{FF2B5EF4-FFF2-40B4-BE49-F238E27FC236}">
                  <a16:creationId xmlns:a16="http://schemas.microsoft.com/office/drawing/2014/main" id="{5C203471-9607-FFC2-BC40-F08E0CF7777E}"/>
                </a:ext>
              </a:extLst>
            </p:cNvPr>
            <p:cNvSpPr/>
            <p:nvPr/>
          </p:nvSpPr>
          <p:spPr>
            <a:xfrm>
              <a:off x="863588" y="908720"/>
              <a:ext cx="3024336" cy="7200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사회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3C4534-2141-7AD7-175E-7D3A409FA3BA}"/>
              </a:ext>
            </a:extLst>
          </p:cNvPr>
          <p:cNvSpPr txBox="1"/>
          <p:nvPr/>
        </p:nvSpPr>
        <p:spPr>
          <a:xfrm>
            <a:off x="3575720" y="332656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시대별 서비스 인식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시험문제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25B07-D02C-DD68-0D91-6152FC4DC361}"/>
              </a:ext>
            </a:extLst>
          </p:cNvPr>
          <p:cNvSpPr txBox="1"/>
          <p:nvPr/>
        </p:nvSpPr>
        <p:spPr>
          <a:xfrm>
            <a:off x="8431990" y="309786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사람을 위한 도움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배려</a:t>
            </a:r>
            <a:endParaRPr kumimoji="1" lang="en-US" altLang="ko-KR" dirty="0"/>
          </a:p>
          <a:p>
            <a:r>
              <a:rPr kumimoji="1" lang="ko-KR" altLang="en-US" dirty="0"/>
              <a:t>의 의미로 확장됨</a:t>
            </a:r>
          </a:p>
        </p:txBody>
      </p:sp>
    </p:spTree>
    <p:extLst>
      <p:ext uri="{BB962C8B-B14F-4D97-AF65-F5344CB8AC3E}">
        <p14:creationId xmlns:p14="http://schemas.microsoft.com/office/powerpoint/2010/main" val="41974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2934" y="1964272"/>
            <a:ext cx="6946132" cy="29294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또는 이용자의 편익을 위해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것으로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그것을 제공하는데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노력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말한다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553" y="692697"/>
            <a:ext cx="21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Service…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415480" y="1268760"/>
            <a:ext cx="3960440" cy="4320480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83532" y="908720"/>
            <a:ext cx="3024336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Service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4EF423B6-503D-4B14-8301-5543F6999994}"/>
              </a:ext>
            </a:extLst>
          </p:cNvPr>
          <p:cNvSpPr/>
          <p:nvPr/>
        </p:nvSpPr>
        <p:spPr>
          <a:xfrm>
            <a:off x="6816082" y="1268760"/>
            <a:ext cx="3960440" cy="4320480"/>
          </a:xfrm>
          <a:prstGeom prst="roundRect">
            <a:avLst>
              <a:gd name="adj" fmla="val 28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0E8B69F7-A640-4436-A1CC-8B84AA49EE32}"/>
              </a:ext>
            </a:extLst>
          </p:cNvPr>
          <p:cNvSpPr/>
          <p:nvPr/>
        </p:nvSpPr>
        <p:spPr>
          <a:xfrm>
            <a:off x="7284134" y="908720"/>
            <a:ext cx="3024336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Worst Service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7E96B-B259-BCBF-A7C5-0E62E898F0F6}"/>
              </a:ext>
            </a:extLst>
          </p:cNvPr>
          <p:cNvSpPr txBox="1"/>
          <p:nvPr/>
        </p:nvSpPr>
        <p:spPr>
          <a:xfrm>
            <a:off x="1415479" y="1818526"/>
            <a:ext cx="3960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무현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가격 </a:t>
            </a:r>
            <a:r>
              <a:rPr kumimoji="1" lang="ko-KR" altLang="en-US" dirty="0" err="1"/>
              <a:t>깎아준거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반찬 자동 리필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아이스크림 교환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형동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고깃집 대신 </a:t>
            </a:r>
            <a:r>
              <a:rPr kumimoji="1" lang="ko-KR" altLang="en-US" dirty="0" err="1"/>
              <a:t>구워주기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희원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D0C3F-FD4F-DC3B-D52B-C85C6416EE0B}"/>
              </a:ext>
            </a:extLst>
          </p:cNvPr>
          <p:cNvSpPr txBox="1"/>
          <p:nvPr/>
        </p:nvSpPr>
        <p:spPr>
          <a:xfrm>
            <a:off x="6816083" y="1818526"/>
            <a:ext cx="3960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무현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무관심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과한 관심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형동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희원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편의점 소주 </a:t>
            </a:r>
            <a:r>
              <a:rPr kumimoji="1" lang="ko-KR" altLang="en-US" dirty="0" err="1"/>
              <a:t>빌런의</a:t>
            </a:r>
            <a:r>
              <a:rPr kumimoji="1" lang="ko-KR" altLang="en-US" dirty="0"/>
              <a:t> 무리한 요구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인서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밥 먹는데 재촉하기</a:t>
            </a:r>
          </a:p>
        </p:txBody>
      </p:sp>
    </p:spTree>
    <p:extLst>
      <p:ext uri="{BB962C8B-B14F-4D97-AF65-F5344CB8AC3E}">
        <p14:creationId xmlns:p14="http://schemas.microsoft.com/office/powerpoint/2010/main" val="282198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7887" y="1052736"/>
            <a:ext cx="305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Mind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0006" y="4149081"/>
            <a:ext cx="5371983" cy="602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  <a:defRPr/>
            </a:pP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임하는 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마음가짐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3F9301-5DA2-57D8-02DD-BFDAD632FAB9}"/>
              </a:ext>
            </a:extLst>
          </p:cNvPr>
          <p:cNvSpPr txBox="1"/>
          <p:nvPr/>
        </p:nvSpPr>
        <p:spPr>
          <a:xfrm>
            <a:off x="4046400" y="404664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100</a:t>
            </a:r>
            <a:r>
              <a:rPr lang="ko-KR" altLang="en-US" sz="2400" b="1" dirty="0"/>
              <a:t>대 기업이 원하는 </a:t>
            </a:r>
            <a:r>
              <a:rPr lang="en-US" altLang="ko-KR" sz="2400" b="1" dirty="0"/>
              <a:t>[</a:t>
            </a:r>
            <a:r>
              <a:rPr lang="ko-KR" altLang="en-US" sz="2400" b="1" dirty="0" err="1"/>
              <a:t>인재상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76A53-6525-051A-108B-04A6233B3DA7}"/>
              </a:ext>
            </a:extLst>
          </p:cNvPr>
          <p:cNvSpPr txBox="1"/>
          <p:nvPr/>
        </p:nvSpPr>
        <p:spPr>
          <a:xfrm>
            <a:off x="5019423" y="608400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대한상공회의소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6F97217-8716-7C3C-F1FA-5396EC26414B}"/>
              </a:ext>
            </a:extLst>
          </p:cNvPr>
          <p:cNvSpPr/>
          <p:nvPr/>
        </p:nvSpPr>
        <p:spPr>
          <a:xfrm>
            <a:off x="5303912" y="2492896"/>
            <a:ext cx="1584176" cy="15841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7ECC9-0D59-CFE8-7081-3EB0887AC034}"/>
              </a:ext>
            </a:extLst>
          </p:cNvPr>
          <p:cNvSpPr txBox="1"/>
          <p:nvPr/>
        </p:nvSpPr>
        <p:spPr>
          <a:xfrm>
            <a:off x="5277505" y="3022382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도전정신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1E985-8DBD-AB12-6A30-2E6384DF60D0}"/>
              </a:ext>
            </a:extLst>
          </p:cNvPr>
          <p:cNvSpPr/>
          <p:nvPr/>
        </p:nvSpPr>
        <p:spPr>
          <a:xfrm>
            <a:off x="1703512" y="2492896"/>
            <a:ext cx="1584176" cy="15841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AE86B-EF72-D00E-F98E-B86FD00474DE}"/>
              </a:ext>
            </a:extLst>
          </p:cNvPr>
          <p:cNvSpPr txBox="1"/>
          <p:nvPr/>
        </p:nvSpPr>
        <p:spPr>
          <a:xfrm>
            <a:off x="1856643" y="302238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창의성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A52A07-B1AB-EEB2-45ED-029D403AB3B9}"/>
              </a:ext>
            </a:extLst>
          </p:cNvPr>
          <p:cNvSpPr/>
          <p:nvPr/>
        </p:nvSpPr>
        <p:spPr>
          <a:xfrm>
            <a:off x="8904312" y="2492896"/>
            <a:ext cx="1584176" cy="15841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8C3BA-849A-2854-64F1-9B8ECD9CDE2E}"/>
              </a:ext>
            </a:extLst>
          </p:cNvPr>
          <p:cNvSpPr txBox="1"/>
          <p:nvPr/>
        </p:nvSpPr>
        <p:spPr>
          <a:xfrm>
            <a:off x="8832304" y="305415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소통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협력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8A292-0FA9-E6B3-5451-296E048EF85E}"/>
              </a:ext>
            </a:extLst>
          </p:cNvPr>
          <p:cNvSpPr txBox="1"/>
          <p:nvPr/>
        </p:nvSpPr>
        <p:spPr>
          <a:xfrm>
            <a:off x="2121138" y="46054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2008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98F0B-2DFD-0E6A-1978-5016741EB32B}"/>
              </a:ext>
            </a:extLst>
          </p:cNvPr>
          <p:cNvSpPr txBox="1"/>
          <p:nvPr/>
        </p:nvSpPr>
        <p:spPr>
          <a:xfrm>
            <a:off x="5721538" y="46054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2013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B5DE96-5B4C-1F72-E013-06620E0F9765}"/>
              </a:ext>
            </a:extLst>
          </p:cNvPr>
          <p:cNvSpPr txBox="1"/>
          <p:nvPr/>
        </p:nvSpPr>
        <p:spPr>
          <a:xfrm>
            <a:off x="9321939" y="46054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57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A94FAF-A831-EF3A-5712-3FA3D9AFD3CB}"/>
              </a:ext>
            </a:extLst>
          </p:cNvPr>
          <p:cNvGrpSpPr/>
          <p:nvPr/>
        </p:nvGrpSpPr>
        <p:grpSpPr>
          <a:xfrm>
            <a:off x="3199980" y="4149080"/>
            <a:ext cx="1676831" cy="760923"/>
            <a:chOff x="3215680" y="3954256"/>
            <a:chExt cx="2004026" cy="9094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4605420-C14B-0E2D-4591-31987857FF41}"/>
                </a:ext>
              </a:extLst>
            </p:cNvPr>
            <p:cNvCxnSpPr/>
            <p:nvPr/>
          </p:nvCxnSpPr>
          <p:spPr>
            <a:xfrm>
              <a:off x="3215680" y="3954256"/>
              <a:ext cx="0" cy="90940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7523509-5C49-2DBE-B6E6-AA201DDE67AB}"/>
                </a:ext>
              </a:extLst>
            </p:cNvPr>
            <p:cNvCxnSpPr/>
            <p:nvPr/>
          </p:nvCxnSpPr>
          <p:spPr>
            <a:xfrm>
              <a:off x="3215680" y="3954256"/>
              <a:ext cx="2004026" cy="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3F9301-5DA2-57D8-02DD-BFDAD632FAB9}"/>
              </a:ext>
            </a:extLst>
          </p:cNvPr>
          <p:cNvSpPr txBox="1"/>
          <p:nvPr/>
        </p:nvSpPr>
        <p:spPr>
          <a:xfrm>
            <a:off x="4046400" y="404664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100</a:t>
            </a:r>
            <a:r>
              <a:rPr lang="ko-KR" altLang="en-US" sz="2400" b="1" dirty="0"/>
              <a:t>대 기업이 원하는 </a:t>
            </a:r>
            <a:r>
              <a:rPr lang="en-US" altLang="ko-KR" sz="2400" b="1" dirty="0"/>
              <a:t>[</a:t>
            </a:r>
            <a:r>
              <a:rPr lang="ko-KR" altLang="en-US" sz="2400" b="1" dirty="0" err="1"/>
              <a:t>인재상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76A53-6525-051A-108B-04A6233B3DA7}"/>
              </a:ext>
            </a:extLst>
          </p:cNvPr>
          <p:cNvSpPr txBox="1"/>
          <p:nvPr/>
        </p:nvSpPr>
        <p:spPr>
          <a:xfrm>
            <a:off x="4725272" y="608400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- 2023 </a:t>
            </a:r>
            <a:r>
              <a:rPr lang="ko-KR" altLang="en-US" dirty="0"/>
              <a:t>대한상공회의소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1A78CE-7B50-E5E2-2C53-27FFB4A973A3}"/>
              </a:ext>
            </a:extLst>
          </p:cNvPr>
          <p:cNvGrpSpPr/>
          <p:nvPr/>
        </p:nvGrpSpPr>
        <p:grpSpPr>
          <a:xfrm>
            <a:off x="5333354" y="3140968"/>
            <a:ext cx="1676831" cy="760923"/>
            <a:chOff x="3215680" y="3954256"/>
            <a:chExt cx="2004026" cy="90940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8915D3A-9C67-440A-374E-AE76366F73CB}"/>
                </a:ext>
              </a:extLst>
            </p:cNvPr>
            <p:cNvCxnSpPr/>
            <p:nvPr/>
          </p:nvCxnSpPr>
          <p:spPr>
            <a:xfrm>
              <a:off x="3215680" y="3954256"/>
              <a:ext cx="0" cy="90940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4AB43A6-A0A2-B55A-1976-EBECF43F8993}"/>
                </a:ext>
              </a:extLst>
            </p:cNvPr>
            <p:cNvCxnSpPr/>
            <p:nvPr/>
          </p:nvCxnSpPr>
          <p:spPr>
            <a:xfrm>
              <a:off x="3215680" y="3954256"/>
              <a:ext cx="2004026" cy="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FDB8FA-EA57-6684-CA40-AE30EF363AF9}"/>
              </a:ext>
            </a:extLst>
          </p:cNvPr>
          <p:cNvGrpSpPr/>
          <p:nvPr/>
        </p:nvGrpSpPr>
        <p:grpSpPr>
          <a:xfrm>
            <a:off x="7466728" y="2132856"/>
            <a:ext cx="1676831" cy="760923"/>
            <a:chOff x="3215680" y="3954256"/>
            <a:chExt cx="2004026" cy="9094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D6F5D1-D33B-2242-0262-2CECA0D76594}"/>
                </a:ext>
              </a:extLst>
            </p:cNvPr>
            <p:cNvCxnSpPr/>
            <p:nvPr/>
          </p:nvCxnSpPr>
          <p:spPr>
            <a:xfrm>
              <a:off x="3215680" y="3954256"/>
              <a:ext cx="0" cy="90940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DC0F507-475C-E8CA-1501-D1358CFB7444}"/>
                </a:ext>
              </a:extLst>
            </p:cNvPr>
            <p:cNvCxnSpPr/>
            <p:nvPr/>
          </p:nvCxnSpPr>
          <p:spPr>
            <a:xfrm>
              <a:off x="3215680" y="3954256"/>
              <a:ext cx="2004026" cy="0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BAD64F-BBC5-901F-E772-BA90EAF6F543}"/>
              </a:ext>
            </a:extLst>
          </p:cNvPr>
          <p:cNvSpPr txBox="1"/>
          <p:nvPr/>
        </p:nvSpPr>
        <p:spPr>
          <a:xfrm>
            <a:off x="3657600" y="459254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소통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협력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4FBA8-5544-3611-8976-B29DA9F47463}"/>
              </a:ext>
            </a:extLst>
          </p:cNvPr>
          <p:cNvSpPr txBox="1"/>
          <p:nvPr/>
        </p:nvSpPr>
        <p:spPr>
          <a:xfrm>
            <a:off x="5763802" y="3503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도전정신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3C3ED-B0E9-1A38-8FB3-4761B0D99A6F}"/>
              </a:ext>
            </a:extLst>
          </p:cNvPr>
          <p:cNvSpPr txBox="1"/>
          <p:nvPr/>
        </p:nvSpPr>
        <p:spPr>
          <a:xfrm>
            <a:off x="7777537" y="2506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책임의식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2F831-25B6-433E-2693-2044DBAC01A8}"/>
              </a:ext>
            </a:extLst>
          </p:cNvPr>
          <p:cNvSpPr txBox="1"/>
          <p:nvPr/>
        </p:nvSpPr>
        <p:spPr>
          <a:xfrm>
            <a:off x="8235207" y="17465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88663-21A2-C7B6-1C45-80B81E007940}"/>
              </a:ext>
            </a:extLst>
          </p:cNvPr>
          <p:cNvSpPr txBox="1"/>
          <p:nvPr/>
        </p:nvSpPr>
        <p:spPr>
          <a:xfrm>
            <a:off x="6016118" y="2788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48B36-EB43-CE34-99C6-4114A9EBCE34}"/>
              </a:ext>
            </a:extLst>
          </p:cNvPr>
          <p:cNvSpPr txBox="1"/>
          <p:nvPr/>
        </p:nvSpPr>
        <p:spPr>
          <a:xfrm>
            <a:off x="3882743" y="38168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4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F4919B5-DDAB-1289-27BE-9447C064A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2965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429D17-7A7E-D8F1-4B35-0CE04ACECC45}"/>
              </a:ext>
            </a:extLst>
          </p:cNvPr>
          <p:cNvSpPr txBox="1"/>
          <p:nvPr/>
        </p:nvSpPr>
        <p:spPr>
          <a:xfrm>
            <a:off x="5229416" y="18864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시험 예상 문제</a:t>
            </a:r>
          </a:p>
        </p:txBody>
      </p:sp>
    </p:spTree>
    <p:extLst>
      <p:ext uri="{BB962C8B-B14F-4D97-AF65-F5344CB8AC3E}">
        <p14:creationId xmlns:p14="http://schemas.microsoft.com/office/powerpoint/2010/main" val="198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229</Words>
  <Application>Microsoft Macintosh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5_Office 테마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이선용[컴퓨터정보과]</cp:lastModifiedBy>
  <cp:revision>125</cp:revision>
  <dcterms:created xsi:type="dcterms:W3CDTF">2006-10-05T04:04:58Z</dcterms:created>
  <dcterms:modified xsi:type="dcterms:W3CDTF">2024-03-21T03:19:37Z</dcterms:modified>
</cp:coreProperties>
</file>