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4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49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5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6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1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3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20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40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19D9-6546-4CF8-896F-F722292B40ED}" type="datetimeFigureOut">
              <a:rPr lang="ko-KR" altLang="en-US" smtClean="0"/>
              <a:t>2017-04-18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E64A-FF9F-4FC5-B80B-A35ED426B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26" y="0"/>
            <a:ext cx="9575947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245408" y="2246121"/>
            <a:ext cx="3180461" cy="29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91625" y="3603477"/>
            <a:ext cx="4215926" cy="447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08944" y="5554768"/>
            <a:ext cx="7020372" cy="4614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54295" y="4448090"/>
            <a:ext cx="3589234" cy="286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0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310" y="369305"/>
            <a:ext cx="8771380" cy="61193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33984" y="5220057"/>
            <a:ext cx="2573710" cy="29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35" y="0"/>
            <a:ext cx="935313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75060" y="2502495"/>
            <a:ext cx="6752604" cy="12063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75060" y="5085460"/>
            <a:ext cx="6051848" cy="29839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1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0"/>
            <a:ext cx="10014857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87052" y="5589661"/>
            <a:ext cx="4000858" cy="5205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650" y="0"/>
            <a:ext cx="9296699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10896" y="2795188"/>
            <a:ext cx="3402652" cy="2708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04259" y="5707524"/>
            <a:ext cx="1920668" cy="2403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5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117823"/>
            <a:ext cx="4572396" cy="66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45" y="0"/>
            <a:ext cx="10099110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68166" y="3245621"/>
            <a:ext cx="6786787" cy="2667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85258" y="5019585"/>
            <a:ext cx="7171348" cy="244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74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RYUN</dc:creator>
  <cp:lastModifiedBy>RYUN</cp:lastModifiedBy>
  <cp:revision>7</cp:revision>
  <dcterms:created xsi:type="dcterms:W3CDTF">2017-04-17T23:03:30Z</dcterms:created>
  <dcterms:modified xsi:type="dcterms:W3CDTF">2017-04-18T02:04:55Z</dcterms:modified>
</cp:coreProperties>
</file>