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8"/>
  </p:notesMasterIdLst>
  <p:sldIdLst>
    <p:sldId id="330" r:id="rId5"/>
    <p:sldId id="1025" r:id="rId6"/>
    <p:sldId id="102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6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- 14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 과제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391FF46-2CFC-C1AA-6D2D-3EB0E3170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실습 </a:t>
            </a:r>
            <a:r>
              <a:rPr lang="en-US" altLang="ko-KR" dirty="0"/>
              <a:t>– style transfer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4D57D4-49CB-A803-AAE4-22B13056D8F2}"/>
              </a:ext>
            </a:extLst>
          </p:cNvPr>
          <p:cNvSpPr/>
          <p:nvPr/>
        </p:nvSpPr>
        <p:spPr>
          <a:xfrm>
            <a:off x="431982" y="5544057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원본 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5CF33-1434-8A64-08EA-804AEA19F260}"/>
              </a:ext>
            </a:extLst>
          </p:cNvPr>
          <p:cNvSpPr/>
          <p:nvPr/>
        </p:nvSpPr>
        <p:spPr>
          <a:xfrm>
            <a:off x="6285442" y="5532661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원본 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2BB900-6C2C-A9D1-D3DA-5DBA41AE47CE}"/>
              </a:ext>
            </a:extLst>
          </p:cNvPr>
          <p:cNvSpPr/>
          <p:nvPr/>
        </p:nvSpPr>
        <p:spPr>
          <a:xfrm>
            <a:off x="2270307" y="5544057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AB4164-BCB0-588F-538A-8E25434637F2}"/>
              </a:ext>
            </a:extLst>
          </p:cNvPr>
          <p:cNvSpPr/>
          <p:nvPr/>
        </p:nvSpPr>
        <p:spPr>
          <a:xfrm>
            <a:off x="4032432" y="5544056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B60EC-9A84-24D7-719B-F5044C3F2843}"/>
              </a:ext>
            </a:extLst>
          </p:cNvPr>
          <p:cNvSpPr/>
          <p:nvPr/>
        </p:nvSpPr>
        <p:spPr>
          <a:xfrm>
            <a:off x="8155165" y="5527191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FC4FE6-FB86-E6A0-44FC-E81C2C529B0D}"/>
              </a:ext>
            </a:extLst>
          </p:cNvPr>
          <p:cNvSpPr/>
          <p:nvPr/>
        </p:nvSpPr>
        <p:spPr>
          <a:xfrm>
            <a:off x="9917290" y="5527190"/>
            <a:ext cx="15057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영상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E1A9E9B-7A6C-2DD2-196D-9A112F7C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2" y="4061641"/>
            <a:ext cx="3590925" cy="13049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6F2247-257B-ACF8-647C-DB571B53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49" y="4069373"/>
            <a:ext cx="1790700" cy="13620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60EC50B-FCF8-D939-5A80-316019A2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442" y="4034908"/>
            <a:ext cx="3629025" cy="139065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42A9678-5AB4-9263-50FC-9CB378DDB8A7}"/>
              </a:ext>
            </a:extLst>
          </p:cNvPr>
          <p:cNvSpPr/>
          <p:nvPr/>
        </p:nvSpPr>
        <p:spPr>
          <a:xfrm>
            <a:off x="3825433" y="4297566"/>
            <a:ext cx="202470" cy="82930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FBF1539-65F1-B0F3-5B01-5508572DC7CE}"/>
              </a:ext>
            </a:extLst>
          </p:cNvPr>
          <p:cNvSpPr/>
          <p:nvPr/>
        </p:nvSpPr>
        <p:spPr>
          <a:xfrm>
            <a:off x="9870524" y="4280511"/>
            <a:ext cx="202470" cy="82930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419AB66-0C7F-53B3-1DE2-042FF2620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994" y="4047834"/>
            <a:ext cx="1828800" cy="13906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9FE252-4BB3-C565-2D58-53505BFEF503}"/>
              </a:ext>
            </a:extLst>
          </p:cNvPr>
          <p:cNvSpPr txBox="1"/>
          <p:nvPr/>
        </p:nvSpPr>
        <p:spPr>
          <a:xfrm>
            <a:off x="449759" y="1539489"/>
            <a:ext cx="23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style_transfer.ipynb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D31CD-2128-7E1C-E903-90E99C0C60EC}"/>
              </a:ext>
            </a:extLst>
          </p:cNvPr>
          <p:cNvSpPr txBox="1"/>
          <p:nvPr/>
        </p:nvSpPr>
        <p:spPr>
          <a:xfrm>
            <a:off x="4010488" y="1535743"/>
            <a:ext cx="14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content1.jpg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5C90A-EB9F-ADDF-057D-E0320C77302F}"/>
              </a:ext>
            </a:extLst>
          </p:cNvPr>
          <p:cNvSpPr txBox="1"/>
          <p:nvPr/>
        </p:nvSpPr>
        <p:spPr>
          <a:xfrm>
            <a:off x="5917460" y="1510059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content8.jpg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B4B4D-EAAA-7FA6-4B8C-A8DEEF727806}"/>
              </a:ext>
            </a:extLst>
          </p:cNvPr>
          <p:cNvSpPr txBox="1"/>
          <p:nvPr/>
        </p:nvSpPr>
        <p:spPr>
          <a:xfrm>
            <a:off x="10254097" y="123485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style1.jpg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DF107-D97F-1112-7FB4-23C2494E032B}"/>
              </a:ext>
            </a:extLst>
          </p:cNvPr>
          <p:cNvSpPr txBox="1"/>
          <p:nvPr/>
        </p:nvSpPr>
        <p:spPr>
          <a:xfrm>
            <a:off x="10254096" y="16324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style2.jpg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258C6E-9EC4-C5D9-F49E-3B823B319E3D}"/>
              </a:ext>
            </a:extLst>
          </p:cNvPr>
          <p:cNvSpPr txBox="1"/>
          <p:nvPr/>
        </p:nvSpPr>
        <p:spPr>
          <a:xfrm>
            <a:off x="10254096" y="208070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style5.jpg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31BFE-265E-BB19-16FD-3709F9116E8F}"/>
              </a:ext>
            </a:extLst>
          </p:cNvPr>
          <p:cNvSpPr txBox="1"/>
          <p:nvPr/>
        </p:nvSpPr>
        <p:spPr>
          <a:xfrm>
            <a:off x="144379" y="100853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E7B99-4422-8343-9FE5-C91C9FA04B23}"/>
              </a:ext>
            </a:extLst>
          </p:cNvPr>
          <p:cNvSpPr txBox="1"/>
          <p:nvPr/>
        </p:nvSpPr>
        <p:spPr>
          <a:xfrm>
            <a:off x="1455820" y="2974037"/>
            <a:ext cx="86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transfer  content</a:t>
            </a:r>
            <a:r>
              <a:rPr lang="ko-KR" altLang="en-US" dirty="0"/>
              <a:t> </a:t>
            </a:r>
            <a:r>
              <a:rPr lang="en-US" altLang="ko-KR" dirty="0"/>
              <a:t>image,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image,</a:t>
            </a:r>
            <a:r>
              <a:rPr lang="ko-KR" altLang="en-US" dirty="0"/>
              <a:t> 결과 이미지 </a:t>
            </a:r>
            <a:r>
              <a:rPr lang="en-US" altLang="ko-KR" dirty="0"/>
              <a:t>ppt</a:t>
            </a:r>
            <a:r>
              <a:rPr lang="ko-KR" altLang="en-US" dirty="0"/>
              <a:t>에 </a:t>
            </a:r>
            <a:r>
              <a:rPr lang="en-US" altLang="ko-KR" dirty="0"/>
              <a:t>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>
            <a:norm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실습 </a:t>
            </a:r>
            <a:r>
              <a:rPr lang="en-US" altLang="ko-KR" dirty="0"/>
              <a:t>– style transfer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83D7-DE4B-498D-8CB6-DD3531C5E53A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31BFE-265E-BB19-16FD-3709F9116E8F}"/>
              </a:ext>
            </a:extLst>
          </p:cNvPr>
          <p:cNvSpPr txBox="1"/>
          <p:nvPr/>
        </p:nvSpPr>
        <p:spPr>
          <a:xfrm>
            <a:off x="144379" y="1008536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 image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0217D6-F9E3-7793-3B26-91B7B4FE3DA5}"/>
              </a:ext>
            </a:extLst>
          </p:cNvPr>
          <p:cNvSpPr txBox="1"/>
          <p:nvPr/>
        </p:nvSpPr>
        <p:spPr>
          <a:xfrm>
            <a:off x="5756965" y="105912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Style  image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3DAFDF-922A-D599-DEBB-19809F59B5D0}"/>
              </a:ext>
            </a:extLst>
          </p:cNvPr>
          <p:cNvSpPr txBox="1"/>
          <p:nvPr/>
        </p:nvSpPr>
        <p:spPr>
          <a:xfrm>
            <a:off x="144379" y="393316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image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CC1D1-C17C-0027-29DB-4EB319153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055686" y="1355504"/>
            <a:ext cx="3605716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77775F-3372-D860-3342-2020DB01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5920901" y="1637663"/>
            <a:ext cx="3605716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A7870-BFF6-D67A-2399-B4407E69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5" y="4731545"/>
            <a:ext cx="3160018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057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18370</TotalTime>
  <Words>77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Wingdings</vt:lpstr>
      <vt:lpstr>디자인 사용자 지정</vt:lpstr>
      <vt:lpstr>AI 프로그래밍  - 14주차 과제 </vt:lpstr>
      <vt:lpstr>CNN 실습 – style transfer</vt:lpstr>
      <vt:lpstr>CNN 실습 – style transfer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김주연</cp:lastModifiedBy>
  <cp:revision>975</cp:revision>
  <dcterms:created xsi:type="dcterms:W3CDTF">2019-03-14T00:45:06Z</dcterms:created>
  <dcterms:modified xsi:type="dcterms:W3CDTF">2022-06-02T07:08:14Z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