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94" r:id="rId3"/>
    <p:sldId id="298" r:id="rId4"/>
    <p:sldId id="303" r:id="rId5"/>
    <p:sldId id="314" r:id="rId6"/>
    <p:sldId id="315" r:id="rId7"/>
    <p:sldId id="318" r:id="rId8"/>
    <p:sldId id="319" r:id="rId9"/>
    <p:sldId id="321" r:id="rId10"/>
    <p:sldId id="322" r:id="rId11"/>
    <p:sldId id="323" r:id="rId12"/>
    <p:sldId id="308" r:id="rId13"/>
    <p:sldId id="309" r:id="rId14"/>
    <p:sldId id="324" r:id="rId15"/>
    <p:sldId id="325" r:id="rId16"/>
    <p:sldId id="297" r:id="rId17"/>
    <p:sldId id="327" r:id="rId18"/>
    <p:sldId id="326" r:id="rId19"/>
    <p:sldId id="307" r:id="rId20"/>
    <p:sldId id="313" r:id="rId21"/>
    <p:sldId id="306" r:id="rId22"/>
    <p:sldId id="310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3F"/>
    <a:srgbClr val="50586C"/>
    <a:srgbClr val="DCE2F0"/>
    <a:srgbClr val="9599A3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A2996-F638-48FD-AC46-46200172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95500"/>
            <a:ext cx="6838950" cy="421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8D72F9-1105-4438-904E-613A4275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886700"/>
            <a:ext cx="3429000" cy="169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586724-86F5-4F3E-B63C-4CE144CFD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07" t="17461" r="2302" b="1753"/>
          <a:stretch/>
        </p:blipFill>
        <p:spPr>
          <a:xfrm>
            <a:off x="7924800" y="3009900"/>
            <a:ext cx="9906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28A8-0AEC-46E1-9446-DB0D72E63E31}"/>
              </a:ext>
            </a:extLst>
          </p:cNvPr>
          <p:cNvSpPr txBox="1"/>
          <p:nvPr/>
        </p:nvSpPr>
        <p:spPr>
          <a:xfrm>
            <a:off x="1752600" y="2476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A3B9F-C0F4-40B5-ACF4-3071D2C4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579" y="2705100"/>
            <a:ext cx="4010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F87D2C-6511-4CCC-B9EB-191A231F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171700"/>
            <a:ext cx="5829300" cy="260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C1B2A8-ED45-4359-9E4D-74C3C4C9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7658100"/>
            <a:ext cx="2828925" cy="1685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01B71F-8877-4B8C-A32C-CA9B50087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0" y="2707341"/>
            <a:ext cx="4010025" cy="5524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5296B9-9375-48D9-A582-5F3A6DF78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707341"/>
            <a:ext cx="4010025" cy="55245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85DB6-9422-45D8-9324-CC08F8949279}"/>
              </a:ext>
            </a:extLst>
          </p:cNvPr>
          <p:cNvSpPr/>
          <p:nvPr/>
        </p:nvSpPr>
        <p:spPr>
          <a:xfrm>
            <a:off x="11546392" y="6362700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338364-3826-4F88-A06C-14841B3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9300"/>
            <a:ext cx="4543425" cy="507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380958-D322-49A2-91C4-201EF0EF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8234082"/>
            <a:ext cx="28479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222889-A1AE-42FC-BCCC-9F7DACA56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11" t="17176" r="44566" b="50286"/>
          <a:stretch/>
        </p:blipFill>
        <p:spPr>
          <a:xfrm>
            <a:off x="7924800" y="3619500"/>
            <a:ext cx="7391400" cy="36330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4932C-2C97-4874-87C1-100D17C86623}"/>
              </a:ext>
            </a:extLst>
          </p:cNvPr>
          <p:cNvSpPr/>
          <p:nvPr/>
        </p:nvSpPr>
        <p:spPr>
          <a:xfrm>
            <a:off x="7960659" y="360051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F7E758-2266-40F5-B1EA-791D5B684F48}"/>
              </a:ext>
            </a:extLst>
          </p:cNvPr>
          <p:cNvSpPr/>
          <p:nvPr/>
        </p:nvSpPr>
        <p:spPr>
          <a:xfrm>
            <a:off x="11656359" y="3600511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3CBD85-6FD5-4120-80C4-D6482F8FE093}"/>
              </a:ext>
            </a:extLst>
          </p:cNvPr>
          <p:cNvSpPr/>
          <p:nvPr/>
        </p:nvSpPr>
        <p:spPr>
          <a:xfrm>
            <a:off x="7960659" y="5460683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EE8BD5-4E6D-43D9-AA05-17987EF21458}"/>
              </a:ext>
            </a:extLst>
          </p:cNvPr>
          <p:cNvSpPr/>
          <p:nvPr/>
        </p:nvSpPr>
        <p:spPr>
          <a:xfrm>
            <a:off x="11656359" y="546068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3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CSV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3AA92B-36A8-4CBE-944B-FD5FD21C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 r="1"/>
          <a:stretch/>
        </p:blipFill>
        <p:spPr>
          <a:xfrm>
            <a:off x="2728912" y="2476500"/>
            <a:ext cx="128301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F3959-2855-54C0-E4A3-017130A88D44}"/>
              </a:ext>
            </a:extLst>
          </p:cNvPr>
          <p:cNvSpPr txBox="1"/>
          <p:nvPr/>
        </p:nvSpPr>
        <p:spPr>
          <a:xfrm>
            <a:off x="1371600" y="2705100"/>
            <a:ext cx="9493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공통조건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CNN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epoch=100,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batch_size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</a:t>
            </a:r>
          </a:p>
          <a:p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변경조건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개수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 개수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19D2-BAFA-4995-06B2-AFB986BD086D}"/>
              </a:ext>
            </a:extLst>
          </p:cNvPr>
          <p:cNvSpPr txBox="1"/>
          <p:nvPr/>
        </p:nvSpPr>
        <p:spPr>
          <a:xfrm>
            <a:off x="1371600" y="6134100"/>
            <a:ext cx="41152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=0,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</a:t>
            </a:r>
          </a:p>
          <a:p>
            <a:pPr marL="342900" indent="-342900">
              <a:buFontTx/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=16, 8</a:t>
            </a:r>
          </a:p>
          <a:p>
            <a:pPr marL="342900" indent="-342900">
              <a:buFontTx/>
              <a:buAutoNum type="arabicPeriod"/>
            </a:pPr>
            <a:endParaRPr lang="en-US" altLang="ko-KR" sz="28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은닉층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=1, </a:t>
            </a:r>
            <a:r>
              <a:rPr lang="ko-KR" altLang="en-US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뉴런</a:t>
            </a:r>
            <a:r>
              <a:rPr lang="en-US" altLang="ko-KR" sz="2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=32, 16</a:t>
            </a:r>
          </a:p>
        </p:txBody>
      </p:sp>
    </p:spTree>
    <p:extLst>
      <p:ext uri="{BB962C8B-B14F-4D97-AF65-F5344CB8AC3E}">
        <p14:creationId xmlns:p14="http://schemas.microsoft.com/office/powerpoint/2010/main" val="14842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9583C1-8D93-B60A-D0C9-1F2EAA3D1FCE}"/>
              </a:ext>
            </a:extLst>
          </p:cNvPr>
          <p:cNvGrpSpPr/>
          <p:nvPr/>
        </p:nvGrpSpPr>
        <p:grpSpPr>
          <a:xfrm>
            <a:off x="1295400" y="2628900"/>
            <a:ext cx="7173326" cy="6098243"/>
            <a:chOff x="10092023" y="2497671"/>
            <a:chExt cx="7173326" cy="609824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5101E50-B086-42F5-7665-B6A66CD6D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2023" y="2497671"/>
              <a:ext cx="6887536" cy="1028844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704D42B-3328-B1D6-A645-871CEBFD63E0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515EFC-188A-5E5E-B2C7-0695E544D104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1FCE87-5297-F4EA-A9F6-14ED73BE1A30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0E830A5-2241-0188-FCB0-6A58CF31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023" y="4950286"/>
              <a:ext cx="7078063" cy="8287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55211FC-CFFC-0BDF-EA91-0A9574706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2023" y="7147912"/>
              <a:ext cx="7173326" cy="144800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6FD899D-9DBB-BAFC-9A53-785FB522D3A5}"/>
              </a:ext>
            </a:extLst>
          </p:cNvPr>
          <p:cNvGrpSpPr/>
          <p:nvPr/>
        </p:nvGrpSpPr>
        <p:grpSpPr>
          <a:xfrm>
            <a:off x="10092023" y="2576316"/>
            <a:ext cx="7125694" cy="6098563"/>
            <a:chOff x="10092023" y="2576316"/>
            <a:chExt cx="7125694" cy="609856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7709A49-014A-112C-C0F5-BA80DA91C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2576316"/>
              <a:ext cx="7059010" cy="1047896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9AD20BB-CF07-0764-FFB7-EE4BC54C1C53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6B919D-1FB3-9B70-1D98-E99CFC89DFE8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8EE1AF-594F-7248-D1A6-3B93686A1B05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46A9CDE-B896-DB1C-DF33-7DD8FF77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92023" y="5011149"/>
              <a:ext cx="6849431" cy="82879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37BB887-AF6A-7EBA-6AAB-D470CE7F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92023" y="7226877"/>
              <a:ext cx="7125694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CNN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5AA407-75EF-419C-770F-B3874DC547C4}"/>
              </a:ext>
            </a:extLst>
          </p:cNvPr>
          <p:cNvGrpSpPr/>
          <p:nvPr/>
        </p:nvGrpSpPr>
        <p:grpSpPr>
          <a:xfrm>
            <a:off x="1187802" y="2770476"/>
            <a:ext cx="7020905" cy="6092595"/>
            <a:chOff x="10091741" y="2554172"/>
            <a:chExt cx="7020905" cy="60925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E84715-58DF-62D3-0A70-3DE415B88862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47F3F4-AE66-6E35-7299-B8392862BB4D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20AAF8-F6D0-9802-BD14-4046243753DF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0A5A644-F809-C396-7B55-2117903F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1741" y="2554172"/>
              <a:ext cx="7020905" cy="10383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01C2C18-27F6-F9E1-4B47-7F838AA8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1741" y="4971732"/>
              <a:ext cx="6811326" cy="83831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753B5C6-8DD2-7BE2-860F-64F23318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1741" y="7189239"/>
              <a:ext cx="6801799" cy="1457528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02AB48-26E4-3F53-5A36-1169198A4F2B}"/>
              </a:ext>
            </a:extLst>
          </p:cNvPr>
          <p:cNvGrpSpPr/>
          <p:nvPr/>
        </p:nvGrpSpPr>
        <p:grpSpPr>
          <a:xfrm>
            <a:off x="10092023" y="2571313"/>
            <a:ext cx="7240010" cy="6062237"/>
            <a:chOff x="10092023" y="2571313"/>
            <a:chExt cx="7240010" cy="606223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4EDBD43-43F5-737A-3226-B75E877069A5}"/>
                </a:ext>
              </a:extLst>
            </p:cNvPr>
            <p:cNvGrpSpPr/>
            <p:nvPr/>
          </p:nvGrpSpPr>
          <p:grpSpPr>
            <a:xfrm>
              <a:off x="13005328" y="3890826"/>
              <a:ext cx="1150864" cy="3009463"/>
              <a:chOff x="13148191" y="4059096"/>
              <a:chExt cx="1150864" cy="300946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EE338D-A4C5-A6D2-4EB7-9E08F9A4034A}"/>
                  </a:ext>
                </a:extLst>
              </p:cNvPr>
              <p:cNvSpPr txBox="1"/>
              <p:nvPr/>
            </p:nvSpPr>
            <p:spPr>
              <a:xfrm>
                <a:off x="13148191" y="4059096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AF7A47-4C0F-799A-6F51-131A40EE8E24}"/>
                  </a:ext>
                </a:extLst>
              </p:cNvPr>
              <p:cNvSpPr txBox="1"/>
              <p:nvPr/>
            </p:nvSpPr>
            <p:spPr>
              <a:xfrm>
                <a:off x="13191059" y="6275713"/>
                <a:ext cx="1107996" cy="79284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60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1D2BB1B-E76C-5F72-5011-7C165CC4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023" y="2571313"/>
              <a:ext cx="7030431" cy="102884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019DC0C-5A6F-DEBA-BA57-E55EA43CA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92023" y="4968931"/>
              <a:ext cx="6811326" cy="84784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7C3576E-C787-276D-92EA-9F7203403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92023" y="7185548"/>
              <a:ext cx="7240010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3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 외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FFE41-C40C-B83B-3A85-E60F1F624A91}"/>
              </a:ext>
            </a:extLst>
          </p:cNvPr>
          <p:cNvSpPr txBox="1"/>
          <p:nvPr/>
        </p:nvSpPr>
        <p:spPr>
          <a:xfrm>
            <a:off x="1752600" y="2781300"/>
            <a:ext cx="60065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2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 외</a:t>
            </a:r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42A1D-6447-7BA1-85E0-ABB3BE59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7" y="2320959"/>
            <a:ext cx="8101497" cy="2203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96ADD-2CC1-2CA5-8F06-C4DC06F6B3D9}"/>
              </a:ext>
            </a:extLst>
          </p:cNvPr>
          <p:cNvSpPr txBox="1"/>
          <p:nvPr/>
        </p:nvSpPr>
        <p:spPr>
          <a:xfrm>
            <a:off x="1070577" y="194561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F57DB-2655-0335-8792-DF917E4DF21A}"/>
              </a:ext>
            </a:extLst>
          </p:cNvPr>
          <p:cNvSpPr txBox="1"/>
          <p:nvPr/>
        </p:nvSpPr>
        <p:spPr>
          <a:xfrm>
            <a:off x="9144000" y="194561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C458F-5CD3-B7DB-19AF-CA19850A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314943"/>
            <a:ext cx="8690222" cy="2300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26342-FF98-C147-3807-305196F14269}"/>
              </a:ext>
            </a:extLst>
          </p:cNvPr>
          <p:cNvSpPr txBox="1"/>
          <p:nvPr/>
        </p:nvSpPr>
        <p:spPr>
          <a:xfrm>
            <a:off x="1070577" y="4647151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083BEF-9C32-9620-179B-A68D6AFC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7" y="5016483"/>
            <a:ext cx="8276531" cy="2300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51936-469C-2C2A-9A87-9796303D2BE1}"/>
              </a:ext>
            </a:extLst>
          </p:cNvPr>
          <p:cNvSpPr txBox="1"/>
          <p:nvPr/>
        </p:nvSpPr>
        <p:spPr>
          <a:xfrm>
            <a:off x="9144000" y="46515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FE180E-D5A3-E715-6285-C4A609DB6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016483"/>
            <a:ext cx="8093095" cy="2203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DCB67-541C-72DA-82A6-0FA719B3A86B}"/>
              </a:ext>
            </a:extLst>
          </p:cNvPr>
          <p:cNvSpPr txBox="1"/>
          <p:nvPr/>
        </p:nvSpPr>
        <p:spPr>
          <a:xfrm>
            <a:off x="1070577" y="7439788"/>
            <a:ext cx="26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2C8F29-4B0E-F922-1C66-D8F7BE2C9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577" y="7824532"/>
            <a:ext cx="8333053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42A1D-6447-7BA1-85E0-ABB3BE59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7" y="2320959"/>
            <a:ext cx="8101497" cy="2203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96ADD-2CC1-2CA5-8F06-C4DC06F6B3D9}"/>
              </a:ext>
            </a:extLst>
          </p:cNvPr>
          <p:cNvSpPr txBox="1"/>
          <p:nvPr/>
        </p:nvSpPr>
        <p:spPr>
          <a:xfrm>
            <a:off x="1070577" y="194561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F57DB-2655-0335-8792-DF917E4DF21A}"/>
              </a:ext>
            </a:extLst>
          </p:cNvPr>
          <p:cNvSpPr txBox="1"/>
          <p:nvPr/>
        </p:nvSpPr>
        <p:spPr>
          <a:xfrm>
            <a:off x="9144000" y="194561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C458F-5CD3-B7DB-19AF-CA19850A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314943"/>
            <a:ext cx="8690222" cy="2300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26342-FF98-C147-3807-305196F14269}"/>
              </a:ext>
            </a:extLst>
          </p:cNvPr>
          <p:cNvSpPr txBox="1"/>
          <p:nvPr/>
        </p:nvSpPr>
        <p:spPr>
          <a:xfrm>
            <a:off x="1070577" y="4647151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083BEF-9C32-9620-179B-A68D6AFC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7" y="5016483"/>
            <a:ext cx="8276531" cy="2300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51936-469C-2C2A-9A87-9796303D2BE1}"/>
              </a:ext>
            </a:extLst>
          </p:cNvPr>
          <p:cNvSpPr txBox="1"/>
          <p:nvPr/>
        </p:nvSpPr>
        <p:spPr>
          <a:xfrm>
            <a:off x="9144000" y="46515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FE180E-D5A3-E715-6285-C4A609DB6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016483"/>
            <a:ext cx="8093095" cy="2203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DCB67-541C-72DA-82A6-0FA719B3A86B}"/>
              </a:ext>
            </a:extLst>
          </p:cNvPr>
          <p:cNvSpPr txBox="1"/>
          <p:nvPr/>
        </p:nvSpPr>
        <p:spPr>
          <a:xfrm>
            <a:off x="1070577" y="7439788"/>
            <a:ext cx="26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2C8F29-4B0E-F922-1C66-D8F7BE2C9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577" y="7824532"/>
            <a:ext cx="8333053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7AF1C-4DE9-9F58-DFDC-7174588C288B}"/>
              </a:ext>
            </a:extLst>
          </p:cNvPr>
          <p:cNvSpPr txBox="1"/>
          <p:nvPr/>
        </p:nvSpPr>
        <p:spPr>
          <a:xfrm>
            <a:off x="1437403" y="3712339"/>
            <a:ext cx="11517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나이브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베이즈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모델을 제외한 모든 모델의 결과가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비슷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나이브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베이즈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모델을 제외한 모델이 분류를 하기에 좋음 </a:t>
            </a:r>
          </a:p>
        </p:txBody>
      </p:sp>
    </p:spTree>
    <p:extLst>
      <p:ext uri="{BB962C8B-B14F-4D97-AF65-F5344CB8AC3E}">
        <p14:creationId xmlns:p14="http://schemas.microsoft.com/office/powerpoint/2010/main" val="169799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아쉬운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41DB-7381-93B2-FE91-A33340DF52D2}"/>
              </a:ext>
            </a:extLst>
          </p:cNvPr>
          <p:cNvSpPr txBox="1"/>
          <p:nvPr/>
        </p:nvSpPr>
        <p:spPr>
          <a:xfrm>
            <a:off x="1437403" y="3712339"/>
            <a:ext cx="154131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자세들 자체가 너무 분류하기에 쉬운 자세들이라 모델들의 정확도 차이가 없음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분류가 명확한 자세들보다 비슷한 자세로 했다면 결과가 달랐을 것으로 예상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데이터셋이 더 많았다면 모든 정보를 활용할 수 있지 않았을까 하는 아쉬움</a:t>
            </a:r>
            <a:endParaRPr lang="en-US" altLang="ko-KR" sz="3600" dirty="0" err="1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1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18EE1-46B1-44E5-93FE-DDC1E0E4A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3077" r="32500" b="16154"/>
          <a:stretch/>
        </p:blipFill>
        <p:spPr>
          <a:xfrm>
            <a:off x="898711" y="2133600"/>
            <a:ext cx="9144000" cy="601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OPENPOSE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AE4D3CA-6F54-4F39-B345-7910FB79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2" t="7823" r="64565" b="76080"/>
          <a:stretch/>
        </p:blipFill>
        <p:spPr>
          <a:xfrm>
            <a:off x="10591800" y="2133600"/>
            <a:ext cx="69574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A0C229-8FE6-430D-AA87-0E2FDB89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1" t="8175" r="67841" b="61503"/>
          <a:stretch/>
        </p:blipFill>
        <p:spPr>
          <a:xfrm>
            <a:off x="1137993" y="3505200"/>
            <a:ext cx="5029200" cy="42672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OPENPOSE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A5B56-0258-46E0-B6FD-C30536A8CE9A}"/>
              </a:ext>
            </a:extLst>
          </p:cNvPr>
          <p:cNvSpPr/>
          <p:nvPr/>
        </p:nvSpPr>
        <p:spPr>
          <a:xfrm>
            <a:off x="1137993" y="6934200"/>
            <a:ext cx="2590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D6DEEA-C74B-47DA-87AE-33C07B75A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2" t="7823" r="64565" b="72950"/>
          <a:stretch/>
        </p:blipFill>
        <p:spPr>
          <a:xfrm>
            <a:off x="9252423" y="6515100"/>
            <a:ext cx="6957436" cy="3276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AED727-661B-4321-9B2E-7D424B72B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5" r="28445" b="49887"/>
          <a:stretch/>
        </p:blipFill>
        <p:spPr>
          <a:xfrm>
            <a:off x="9296400" y="1865358"/>
            <a:ext cx="6488483" cy="209272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695204F-4980-4B1E-A273-4F11061B4EDF}"/>
              </a:ext>
            </a:extLst>
          </p:cNvPr>
          <p:cNvSpPr/>
          <p:nvPr/>
        </p:nvSpPr>
        <p:spPr>
          <a:xfrm rot="19759206">
            <a:off x="7067471" y="3848100"/>
            <a:ext cx="1790334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7E72E52-E80A-4110-8471-7076F5F335EC}"/>
              </a:ext>
            </a:extLst>
          </p:cNvPr>
          <p:cNvSpPr/>
          <p:nvPr/>
        </p:nvSpPr>
        <p:spPr>
          <a:xfrm rot="5400000">
            <a:off x="11756921" y="4937269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OPENPOSE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597FA3-54CF-48D1-BA96-993E6C2F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3543300"/>
            <a:ext cx="7029450" cy="381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34810B-023B-4853-AB19-783613757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13642" r="33750" b="34615"/>
          <a:stretch/>
        </p:blipFill>
        <p:spPr>
          <a:xfrm>
            <a:off x="1143000" y="2476500"/>
            <a:ext cx="8915400" cy="51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907873-3C93-43C2-925E-8E5665B0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" t="75387" r="75834" b="-399"/>
          <a:stretch/>
        </p:blipFill>
        <p:spPr>
          <a:xfrm>
            <a:off x="10963835" y="1904026"/>
            <a:ext cx="6601712" cy="36934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OPENPOSE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EEA732-D634-4A83-A19D-4C7236C0A3BC}"/>
              </a:ext>
            </a:extLst>
          </p:cNvPr>
          <p:cNvSpPr/>
          <p:nvPr/>
        </p:nvSpPr>
        <p:spPr>
          <a:xfrm rot="7161003">
            <a:off x="12739119" y="6397891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9C6AA5-95C1-428D-B4DB-6FD8B5668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23375" r="30417" b="59129"/>
          <a:stretch/>
        </p:blipFill>
        <p:spPr>
          <a:xfrm>
            <a:off x="1008529" y="7484815"/>
            <a:ext cx="15410330" cy="2174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D93E6-29E8-456B-A28D-B60E29199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0" t="14107" r="33133" b="36425"/>
          <a:stretch/>
        </p:blipFill>
        <p:spPr>
          <a:xfrm>
            <a:off x="981635" y="1767183"/>
            <a:ext cx="9028184" cy="49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6FFD3-5493-407F-8F6F-4C295CCF9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1" t="17176" r="44566" b="50286"/>
          <a:stretch/>
        </p:blipFill>
        <p:spPr>
          <a:xfrm>
            <a:off x="1295400" y="3771900"/>
            <a:ext cx="7391400" cy="3633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21C51A-BCE5-4DCB-9363-C5EFAE76192E}"/>
              </a:ext>
            </a:extLst>
          </p:cNvPr>
          <p:cNvSpPr/>
          <p:nvPr/>
        </p:nvSpPr>
        <p:spPr>
          <a:xfrm>
            <a:off x="1331259" y="375291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C8B58-4FF7-4AC7-BB9D-A3D9299FAFB4}"/>
              </a:ext>
            </a:extLst>
          </p:cNvPr>
          <p:cNvSpPr/>
          <p:nvPr/>
        </p:nvSpPr>
        <p:spPr>
          <a:xfrm>
            <a:off x="5026959" y="3752911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61B0C-B405-4C89-AB8F-BD216920CEF2}"/>
              </a:ext>
            </a:extLst>
          </p:cNvPr>
          <p:cNvSpPr/>
          <p:nvPr/>
        </p:nvSpPr>
        <p:spPr>
          <a:xfrm>
            <a:off x="1331259" y="5613083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D6D43-DB22-4617-9D3C-6CE6BCF85E08}"/>
              </a:ext>
            </a:extLst>
          </p:cNvPr>
          <p:cNvSpPr/>
          <p:nvPr/>
        </p:nvSpPr>
        <p:spPr>
          <a:xfrm>
            <a:off x="5026959" y="561308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AFD61-B8E8-6F89-2EF9-CEB030433C17}"/>
              </a:ext>
            </a:extLst>
          </p:cNvPr>
          <p:cNvSpPr txBox="1"/>
          <p:nvPr/>
        </p:nvSpPr>
        <p:spPr>
          <a:xfrm>
            <a:off x="10820401" y="3843367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</p:spTree>
    <p:extLst>
      <p:ext uri="{BB962C8B-B14F-4D97-AF65-F5344CB8AC3E}">
        <p14:creationId xmlns:p14="http://schemas.microsoft.com/office/powerpoint/2010/main" val="6375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CE808-CEA4-4B37-BDBE-1290A816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45220"/>
            <a:ext cx="6076950" cy="5057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28DEB7-DE20-4101-9422-6993EFBAC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5" t="17461" r="3510" b="1753"/>
          <a:stretch/>
        </p:blipFill>
        <p:spPr>
          <a:xfrm>
            <a:off x="7467600" y="3086100"/>
            <a:ext cx="9601200" cy="54864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19A7BD-6278-4A59-99D9-7C258F38CCBD}"/>
              </a:ext>
            </a:extLst>
          </p:cNvPr>
          <p:cNvGrpSpPr/>
          <p:nvPr/>
        </p:nvGrpSpPr>
        <p:grpSpPr>
          <a:xfrm>
            <a:off x="1390650" y="7200900"/>
            <a:ext cx="3073492" cy="2804815"/>
            <a:chOff x="809624" y="7200900"/>
            <a:chExt cx="3073492" cy="280481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FC1ADC-B032-4BE5-89FB-1DDD101F4916}"/>
                </a:ext>
              </a:extLst>
            </p:cNvPr>
            <p:cNvGrpSpPr/>
            <p:nvPr/>
          </p:nvGrpSpPr>
          <p:grpSpPr>
            <a:xfrm>
              <a:off x="809624" y="7200900"/>
              <a:ext cx="2614332" cy="2432918"/>
              <a:chOff x="1295400" y="7293020"/>
              <a:chExt cx="2614332" cy="243291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F8FFD6F-08F1-411F-ACEA-139837176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123" b="-1"/>
              <a:stretch/>
            </p:blipFill>
            <p:spPr>
              <a:xfrm>
                <a:off x="1528482" y="8873153"/>
                <a:ext cx="2381250" cy="85278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C784B6-D1C2-45AA-BEFC-1E311712A7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2173"/>
              <a:stretch/>
            </p:blipFill>
            <p:spPr>
              <a:xfrm>
                <a:off x="1528482" y="7293020"/>
                <a:ext cx="1857375" cy="85278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5F5256-B4D6-4B06-991A-1BBD9BE52C8F}"/>
                  </a:ext>
                </a:extLst>
              </p:cNvPr>
              <p:cNvSpPr txBox="1"/>
              <p:nvPr/>
            </p:nvSpPr>
            <p:spPr>
              <a:xfrm>
                <a:off x="1295400" y="8145805"/>
                <a:ext cx="1015663" cy="72231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54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8E7D28-FE58-4354-9600-AE306952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616" y="9719965"/>
              <a:ext cx="285750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 Preprocessing</a:t>
            </a:r>
            <a:endParaRPr lang="ko-KR" altLang="en-US" sz="5400" spc="-300" dirty="0">
              <a:solidFill>
                <a:srgbClr val="DCE2F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28A8-0AEC-46E1-9446-DB0D72E63E31}"/>
              </a:ext>
            </a:extLst>
          </p:cNvPr>
          <p:cNvSpPr txBox="1"/>
          <p:nvPr/>
        </p:nvSpPr>
        <p:spPr>
          <a:xfrm>
            <a:off x="1752600" y="2476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D3F80-A719-46C4-90A9-A1A93D69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2414588" cy="2707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74ABF9-4D25-4C8F-8DF7-C982F4F3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0" y="3086100"/>
            <a:ext cx="2414588" cy="27079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7DD1A8-A2B5-461C-A7DE-70AB00605233}"/>
              </a:ext>
            </a:extLst>
          </p:cNvPr>
          <p:cNvSpPr/>
          <p:nvPr/>
        </p:nvSpPr>
        <p:spPr>
          <a:xfrm>
            <a:off x="13335000" y="3238500"/>
            <a:ext cx="2414588" cy="2057400"/>
          </a:xfrm>
          <a:prstGeom prst="rect">
            <a:avLst/>
          </a:prstGeom>
          <a:noFill/>
          <a:ln w="28575"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231</Words>
  <Application>Microsoft Office PowerPoint</Application>
  <PresentationFormat>사용자 지정</PresentationFormat>
  <Paragraphs>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나눔스퀘어OTF</vt:lpstr>
      <vt:lpstr>나눔스퀘어OTF Bold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92</cp:revision>
  <dcterms:created xsi:type="dcterms:W3CDTF">2021-08-30T16:29:09Z</dcterms:created>
  <dcterms:modified xsi:type="dcterms:W3CDTF">2022-06-14T20:43:57Z</dcterms:modified>
</cp:coreProperties>
</file>