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80" r:id="rId3"/>
    <p:sldId id="294" r:id="rId4"/>
    <p:sldId id="306" r:id="rId5"/>
    <p:sldId id="305" r:id="rId6"/>
    <p:sldId id="297" r:id="rId7"/>
    <p:sldId id="300" r:id="rId8"/>
    <p:sldId id="302" r:id="rId9"/>
    <p:sldId id="303" r:id="rId10"/>
    <p:sldId id="304" r:id="rId11"/>
    <p:sldId id="301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86C"/>
    <a:srgbClr val="DCE2F0"/>
    <a:srgbClr val="9599A3"/>
    <a:srgbClr val="02343F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2C12C60-8061-47A2-B2BF-BBCC9D0B62A5}"/>
              </a:ext>
            </a:extLst>
          </p:cNvPr>
          <p:cNvGrpSpPr/>
          <p:nvPr/>
        </p:nvGrpSpPr>
        <p:grpSpPr>
          <a:xfrm>
            <a:off x="10439400" y="2197089"/>
            <a:ext cx="6847276" cy="7305596"/>
            <a:chOff x="-1752600" y="2113429"/>
            <a:chExt cx="6847276" cy="73055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03C704F-19A1-4797-BB7B-50D0A282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21224" y="5298142"/>
              <a:ext cx="6636187" cy="85388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77A60C-0C20-4857-99BA-7336A8FA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2600" y="8447070"/>
              <a:ext cx="6705600" cy="97195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D88D8AA-CCAD-4518-BDC7-0D05EF85373C}"/>
                </a:ext>
              </a:extLst>
            </p:cNvPr>
            <p:cNvSpPr txBox="1"/>
            <p:nvPr/>
          </p:nvSpPr>
          <p:spPr>
            <a:xfrm>
              <a:off x="502502" y="6782639"/>
              <a:ext cx="1661993" cy="1212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96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…</a:t>
              </a:r>
              <a:endParaRPr lang="ko-KR" altLang="en-US" sz="96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3222880-BF21-4E1E-9069-461E283F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752600" y="2113429"/>
              <a:ext cx="6847276" cy="8523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784695-2FAE-4863-B177-3FB10D2AF42B}"/>
                </a:ext>
              </a:extLst>
            </p:cNvPr>
            <p:cNvSpPr txBox="1"/>
            <p:nvPr/>
          </p:nvSpPr>
          <p:spPr>
            <a:xfrm>
              <a:off x="502502" y="3676374"/>
              <a:ext cx="1661993" cy="1212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96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…</a:t>
              </a:r>
              <a:endParaRPr lang="ko-KR" altLang="en-US" sz="96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A690A-6A62-4009-8B51-D4B64ED7DBD8}"/>
              </a:ext>
            </a:extLst>
          </p:cNvPr>
          <p:cNvGrpSpPr/>
          <p:nvPr/>
        </p:nvGrpSpPr>
        <p:grpSpPr>
          <a:xfrm>
            <a:off x="1219200" y="2197089"/>
            <a:ext cx="6791325" cy="7203424"/>
            <a:chOff x="9578870" y="2113429"/>
            <a:chExt cx="6791325" cy="72034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1FE9AAA-CCA1-48B1-94AB-9956C9BCF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27197"/>
            <a:stretch/>
          </p:blipFill>
          <p:spPr>
            <a:xfrm>
              <a:off x="9578870" y="8221196"/>
              <a:ext cx="6724650" cy="109565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F40A19-E645-4908-9B9A-42CCBC822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78870" y="2113429"/>
              <a:ext cx="6791325" cy="105727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A2EEDDA-911E-44B2-A6D1-86FC94F87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6019" y="5257800"/>
              <a:ext cx="6677025" cy="8763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09466D-CAB5-4931-A1E0-1A0A1506E07B}"/>
                </a:ext>
              </a:extLst>
            </p:cNvPr>
            <p:cNvSpPr txBox="1"/>
            <p:nvPr/>
          </p:nvSpPr>
          <p:spPr>
            <a:xfrm>
              <a:off x="12228988" y="6764709"/>
              <a:ext cx="1661993" cy="1212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96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…</a:t>
              </a:r>
              <a:endParaRPr lang="ko-KR" altLang="en-US" sz="96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212F97-9ECA-455B-AC8A-369FE5A78E6D}"/>
                </a:ext>
              </a:extLst>
            </p:cNvPr>
            <p:cNvSpPr txBox="1"/>
            <p:nvPr/>
          </p:nvSpPr>
          <p:spPr>
            <a:xfrm>
              <a:off x="12222180" y="3647239"/>
              <a:ext cx="1661993" cy="121283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9600" dirty="0">
                  <a:solidFill>
                    <a:srgbClr val="50586C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…</a:t>
              </a:r>
              <a:endParaRPr lang="ko-KR" altLang="en-US" sz="9600" dirty="0">
                <a:solidFill>
                  <a:srgbClr val="50586C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8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6380377" cy="877163"/>
            <a:chOff x="762000" y="1863785"/>
            <a:chExt cx="4253583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345094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추가 수집한 데이터 </a:t>
              </a:r>
              <a:r>
                <a:rPr lang="ko-KR" altLang="en-US" sz="4200" spc="-450" dirty="0" err="1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전처리</a:t>
              </a:r>
              <a:endParaRPr lang="ko-KR" altLang="en-US" sz="4200" spc="-45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903BC3-32E2-4285-B8A7-060E653984EA}"/>
              </a:ext>
            </a:extLst>
          </p:cNvPr>
          <p:cNvGrpSpPr/>
          <p:nvPr/>
        </p:nvGrpSpPr>
        <p:grpSpPr>
          <a:xfrm>
            <a:off x="2963849" y="7979354"/>
            <a:ext cx="4495247" cy="838200"/>
            <a:chOff x="762000" y="1889760"/>
            <a:chExt cx="2996830" cy="5588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2AD63-B162-48D7-8A2B-714C8163CECA}"/>
                </a:ext>
              </a:extLst>
            </p:cNvPr>
            <p:cNvSpPr/>
            <p:nvPr/>
          </p:nvSpPr>
          <p:spPr>
            <a:xfrm>
              <a:off x="762000" y="1889760"/>
              <a:ext cx="558800" cy="558800"/>
            </a:xfrm>
            <a:prstGeom prst="rect">
              <a:avLst/>
            </a:prstGeom>
            <a:solidFill>
              <a:srgbClr val="50586C"/>
            </a:solidFill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DDBC9C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E7359C-50FA-4290-B3B2-9E065AC70D5D}"/>
                </a:ext>
              </a:extLst>
            </p:cNvPr>
            <p:cNvSpPr txBox="1"/>
            <p:nvPr/>
          </p:nvSpPr>
          <p:spPr>
            <a:xfrm>
              <a:off x="1564640" y="1894265"/>
              <a:ext cx="21941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학습코드 최적화</a:t>
              </a:r>
              <a:endParaRPr lang="en-US" altLang="ko-KR" sz="4200" spc="-45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EDC4FE-F3AB-402B-9BDA-AD7C38C708EC}"/>
              </a:ext>
            </a:extLst>
          </p:cNvPr>
          <p:cNvGrpSpPr/>
          <p:nvPr/>
        </p:nvGrpSpPr>
        <p:grpSpPr>
          <a:xfrm>
            <a:off x="2963849" y="6392144"/>
            <a:ext cx="4139379" cy="838200"/>
            <a:chOff x="762000" y="1889760"/>
            <a:chExt cx="2759585" cy="5588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D28BB6-B548-4256-94CB-6B61DE0FA387}"/>
                </a:ext>
              </a:extLst>
            </p:cNvPr>
            <p:cNvSpPr/>
            <p:nvPr/>
          </p:nvSpPr>
          <p:spPr>
            <a:xfrm>
              <a:off x="762000" y="1889760"/>
              <a:ext cx="558800" cy="558800"/>
            </a:xfrm>
            <a:prstGeom prst="rect">
              <a:avLst/>
            </a:prstGeom>
            <a:solidFill>
              <a:srgbClr val="50586C"/>
            </a:solidFill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425059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B5169-C828-43E5-A227-609A7114CB9D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추가 학습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4139380" cy="877161"/>
            <a:chOff x="762000" y="1863786"/>
            <a:chExt cx="275958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3629625" cy="877163"/>
            <a:chOff x="762000" y="1863785"/>
            <a:chExt cx="2419749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629625" cy="877163"/>
            <a:chOff x="762000" y="1863785"/>
            <a:chExt cx="241974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 사항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90471"/>
            <a:ext cx="4572191" cy="861282"/>
            <a:chOff x="762000" y="1889760"/>
            <a:chExt cx="3048126" cy="57418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89760"/>
              <a:ext cx="558800" cy="574188"/>
              <a:chOff x="762000" y="1889760"/>
              <a:chExt cx="558800" cy="57418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13098" y="1909950"/>
                <a:ext cx="4522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0" i="0" dirty="0">
                    <a:solidFill>
                      <a:srgbClr val="FFFFFF"/>
                    </a:solidFill>
                    <a:effectLst/>
                    <a:latin typeface="AppleSDGothicNeo"/>
                  </a:rPr>
                  <a:t>✔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전체 데이터 학습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A1824E-ADD2-4149-96BD-0467C876641A}"/>
              </a:ext>
            </a:extLst>
          </p:cNvPr>
          <p:cNvGrpSpPr/>
          <p:nvPr/>
        </p:nvGrpSpPr>
        <p:grpSpPr>
          <a:xfrm>
            <a:off x="2963849" y="4814471"/>
            <a:ext cx="3629625" cy="877161"/>
            <a:chOff x="762000" y="1863786"/>
            <a:chExt cx="2419749" cy="5847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1F8F158-6C39-4387-9FC9-CDD0A596175A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92219EE-36D3-43C5-B4CD-96851E6803D2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425059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2BF02-9903-4924-BCDA-C12390353154}"/>
                  </a:ext>
                </a:extLst>
              </p:cNvPr>
              <p:cNvSpPr txBox="1"/>
              <p:nvPr/>
            </p:nvSpPr>
            <p:spPr>
              <a:xfrm>
                <a:off x="809892" y="1863786"/>
                <a:ext cx="4586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i="0" dirty="0">
                    <a:solidFill>
                      <a:schemeClr val="bg1"/>
                    </a:solidFill>
                    <a:effectLst/>
                    <a:latin typeface="Apple SD Gothic Neo"/>
                  </a:rPr>
                  <a:t>✗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94C23-EC9D-43AE-B7F0-31DB0651F77A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학습 최적화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903BC3-32E2-4285-B8A7-060E653984EA}"/>
              </a:ext>
            </a:extLst>
          </p:cNvPr>
          <p:cNvGrpSpPr/>
          <p:nvPr/>
        </p:nvGrpSpPr>
        <p:grpSpPr>
          <a:xfrm>
            <a:off x="2963849" y="7979354"/>
            <a:ext cx="4572191" cy="838200"/>
            <a:chOff x="762000" y="1889760"/>
            <a:chExt cx="3048126" cy="5588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2AD63-B162-48D7-8A2B-714C8163CECA}"/>
                </a:ext>
              </a:extLst>
            </p:cNvPr>
            <p:cNvSpPr/>
            <p:nvPr/>
          </p:nvSpPr>
          <p:spPr>
            <a:xfrm>
              <a:off x="762000" y="1889760"/>
              <a:ext cx="558800" cy="558800"/>
            </a:xfrm>
            <a:prstGeom prst="rect">
              <a:avLst/>
            </a:prstGeom>
            <a:solidFill>
              <a:srgbClr val="50586C"/>
            </a:solidFill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b="0" i="0" dirty="0">
                  <a:solidFill>
                    <a:srgbClr val="FFFFFF"/>
                  </a:solidFill>
                  <a:effectLst/>
                  <a:latin typeface="AppleSDGothicNeo"/>
                </a:rPr>
                <a:t>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E7359C-50FA-4290-B3B2-9E065AC70D5D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데이터 추가 수집</a:t>
              </a:r>
              <a:endParaRPr lang="en-US" altLang="ko-KR" sz="4200" spc="-45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2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DE95B-B63E-487A-98EA-3BEEB62A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96988"/>
            <a:ext cx="7467599" cy="2038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3867F5-6B4A-4AED-A54B-40C9CABB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238500"/>
            <a:ext cx="5505450" cy="5019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0D3A97-788F-49AC-94CF-56DD67696B04}"/>
              </a:ext>
            </a:extLst>
          </p:cNvPr>
          <p:cNvSpPr txBox="1"/>
          <p:nvPr/>
        </p:nvSpPr>
        <p:spPr>
          <a:xfrm>
            <a:off x="8458200" y="2325500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제거하기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채우기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indent="-91440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키포인트 없애기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163655-77CA-493B-8505-74B796701315}"/>
              </a:ext>
            </a:extLst>
          </p:cNvPr>
          <p:cNvSpPr/>
          <p:nvPr/>
        </p:nvSpPr>
        <p:spPr>
          <a:xfrm>
            <a:off x="3886200" y="3238500"/>
            <a:ext cx="1371600" cy="5019675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A951C-07D5-44D2-96F4-DCDCC06C3529}"/>
              </a:ext>
            </a:extLst>
          </p:cNvPr>
          <p:cNvSpPr/>
          <p:nvPr/>
        </p:nvSpPr>
        <p:spPr>
          <a:xfrm>
            <a:off x="1095374" y="5663474"/>
            <a:ext cx="5505450" cy="2594700"/>
          </a:xfrm>
          <a:prstGeom prst="rect">
            <a:avLst/>
          </a:prstGeom>
          <a:noFill/>
          <a:ln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5794E-8559-478A-92AD-CEA42708E36D}"/>
              </a:ext>
            </a:extLst>
          </p:cNvPr>
          <p:cNvSpPr txBox="1"/>
          <p:nvPr/>
        </p:nvSpPr>
        <p:spPr>
          <a:xfrm>
            <a:off x="4300166" y="3172689"/>
            <a:ext cx="8931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A7DDA-C32F-42C0-80E0-1086E344BE35}"/>
              </a:ext>
            </a:extLst>
          </p:cNvPr>
          <p:cNvSpPr txBox="1"/>
          <p:nvPr/>
        </p:nvSpPr>
        <p:spPr>
          <a:xfrm>
            <a:off x="2941556" y="5663474"/>
            <a:ext cx="8931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0           0</a:t>
            </a:r>
            <a:endParaRPr lang="ko-KR" altLang="en-US" sz="14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146120-4D7E-49B8-B844-269810D72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602" y="2422688"/>
            <a:ext cx="11845797" cy="14549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91C0FA6-7FFD-4940-945B-D767AC4B1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602" y="7181454"/>
            <a:ext cx="9040383" cy="11990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DBABBC5-CA1D-4A0B-9671-AF47E61D0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602" y="4933113"/>
            <a:ext cx="9082223" cy="11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8" grpId="0" animBg="1"/>
      <p:bldP spid="8" grpId="1" animBg="1"/>
      <p:bldP spid="8" grpId="2" animBg="1"/>
      <p:bldP spid="13" grpId="0" animBg="1"/>
      <p:bldP spid="13" grpId="1" animBg="1"/>
      <p:bldP spid="13" grpId="2" animBg="1"/>
      <p:bldP spid="9" grpId="0"/>
      <p:bldP spid="9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7675E-FFB4-4734-857D-DAC12CF231B7}"/>
              </a:ext>
            </a:extLst>
          </p:cNvPr>
          <p:cNvSpPr txBox="1"/>
          <p:nvPr/>
        </p:nvSpPr>
        <p:spPr>
          <a:xfrm>
            <a:off x="1752600" y="2628900"/>
            <a:ext cx="6172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CUDA </a:t>
            </a: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설치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514350" indent="-51435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lang="en-US" altLang="ko-KR" sz="3200" spc="-300" dirty="0" err="1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cuDNN</a:t>
            </a:r>
            <a:r>
              <a:rPr lang="en-US" altLang="ko-KR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설치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514350" indent="-51435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인터프리터 설정</a:t>
            </a: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514350" indent="-514350">
              <a:buAutoNum type="arabicPeriod"/>
            </a:pPr>
            <a:endParaRPr lang="en-US" altLang="ko-KR" sz="3200" spc="-300" dirty="0">
              <a:solidFill>
                <a:srgbClr val="50586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200" spc="-300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코드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B9E97-FD3F-497F-B4AD-D0F1F24D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565" y="2171700"/>
            <a:ext cx="9372600" cy="680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B40196-06FE-4A6B-A374-F9F84447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340547"/>
            <a:ext cx="6942085" cy="1655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2B8DE3-EF5F-47DC-871A-85AD89B3A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565" y="1562100"/>
            <a:ext cx="4400550" cy="85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2E7F62-3B92-4165-A9A3-F78181DDD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14400" y="2324100"/>
            <a:ext cx="7448550" cy="69532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99FD86-2733-473D-ABDA-55D50CEB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12" y="5476875"/>
            <a:ext cx="2667000" cy="647700"/>
          </a:xfrm>
          <a:prstGeom prst="rect">
            <a:avLst/>
          </a:prstGeom>
          <a:ln w="28575">
            <a:solidFill>
              <a:srgbClr val="50586C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2E93C04-847C-49FE-A0D8-3A7C86558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2" y="7360354"/>
            <a:ext cx="4457700" cy="666750"/>
          </a:xfrm>
          <a:prstGeom prst="rect">
            <a:avLst/>
          </a:prstGeom>
          <a:ln w="28575">
            <a:solidFill>
              <a:srgbClr val="50586C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531199-21FD-437A-B8A9-04F9ED195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312" y="2974271"/>
            <a:ext cx="8143875" cy="1266825"/>
          </a:xfrm>
          <a:prstGeom prst="rect">
            <a:avLst/>
          </a:prstGeom>
          <a:ln w="28575">
            <a:solidFill>
              <a:srgbClr val="50586C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AC8CD4E-4923-4698-AB5B-C7F577188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79226"/>
            <a:ext cx="3562350" cy="400050"/>
          </a:xfrm>
          <a:prstGeom prst="rect">
            <a:avLst/>
          </a:prstGeom>
          <a:ln w="28575">
            <a:solidFill>
              <a:srgbClr val="50586C"/>
            </a:solidFill>
          </a:ln>
        </p:spPr>
      </p:pic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80083D2-FF14-429A-9656-C9C72E49F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2" y="1939738"/>
            <a:ext cx="9448800" cy="73152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이번주 이슈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A5955-1C7A-4BDE-9264-C0A24291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0" y="7110683"/>
            <a:ext cx="8705850" cy="2295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CEA6A1C-F311-4EFD-8125-881FFB631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561122"/>
            <a:ext cx="8808144" cy="63912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6FC5FB-D860-4119-BC5A-D6E292D8B00F}"/>
              </a:ext>
            </a:extLst>
          </p:cNvPr>
          <p:cNvSpPr/>
          <p:nvPr/>
        </p:nvSpPr>
        <p:spPr>
          <a:xfrm>
            <a:off x="11353800" y="3231811"/>
            <a:ext cx="304800" cy="260866"/>
          </a:xfrm>
          <a:prstGeom prst="rect">
            <a:avLst/>
          </a:prstGeom>
          <a:noFill/>
          <a:ln w="28575">
            <a:solidFill>
              <a:srgbClr val="5058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1171A-F17B-4187-8820-3E1E50AC19AB}"/>
              </a:ext>
            </a:extLst>
          </p:cNvPr>
          <p:cNvSpPr txBox="1"/>
          <p:nvPr/>
        </p:nvSpPr>
        <p:spPr>
          <a:xfrm>
            <a:off x="11353800" y="353661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50586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체크박스 해제</a:t>
            </a:r>
          </a:p>
        </p:txBody>
      </p:sp>
    </p:spTree>
    <p:extLst>
      <p:ext uri="{BB962C8B-B14F-4D97-AF65-F5344CB8AC3E}">
        <p14:creationId xmlns:p14="http://schemas.microsoft.com/office/powerpoint/2010/main" val="332944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EB1EFE-5B49-410C-85CE-9AE9FE7D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086100"/>
            <a:ext cx="9176788" cy="49707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3E4390-4A14-444D-813C-F20F4854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57500"/>
            <a:ext cx="6343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141</Words>
  <Application>Microsoft Office PowerPoint</Application>
  <PresentationFormat>사용자 지정</PresentationFormat>
  <Paragraphs>76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Apple SD Gothic Neo</vt:lpstr>
      <vt:lpstr>AppleSDGothicNeo</vt:lpstr>
      <vt:lpstr>나눔스퀘어OTF</vt:lpstr>
      <vt:lpstr>나눔스퀘어OTF Bold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76</cp:revision>
  <dcterms:created xsi:type="dcterms:W3CDTF">2021-08-30T16:29:09Z</dcterms:created>
  <dcterms:modified xsi:type="dcterms:W3CDTF">2022-04-12T17:46:47Z</dcterms:modified>
</cp:coreProperties>
</file>