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7" r:id="rId2"/>
    <p:sldId id="280" r:id="rId3"/>
    <p:sldId id="294" r:id="rId4"/>
    <p:sldId id="297" r:id="rId5"/>
    <p:sldId id="300" r:id="rId6"/>
    <p:sldId id="302" r:id="rId7"/>
    <p:sldId id="305" r:id="rId8"/>
    <p:sldId id="306" r:id="rId9"/>
    <p:sldId id="303" r:id="rId10"/>
    <p:sldId id="307" r:id="rId11"/>
    <p:sldId id="308" r:id="rId12"/>
    <p:sldId id="309" r:id="rId13"/>
    <p:sldId id="310" r:id="rId14"/>
    <p:sldId id="311" r:id="rId15"/>
    <p:sldId id="301" r:id="rId1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760" userDrawn="1">
          <p15:clr>
            <a:srgbClr val="A4A3A4"/>
          </p15:clr>
        </p15:guide>
        <p15:guide id="2" orient="horz" pos="3240" userDrawn="1">
          <p15:clr>
            <a:srgbClr val="A4A3A4"/>
          </p15:clr>
        </p15:guide>
        <p15:guide id="3" orient="horz" pos="600" userDrawn="1">
          <p15:clr>
            <a:srgbClr val="A4A3A4"/>
          </p15:clr>
        </p15:guide>
        <p15:guide id="4" pos="720" userDrawn="1">
          <p15:clr>
            <a:srgbClr val="A4A3A4"/>
          </p15:clr>
        </p15:guide>
        <p15:guide id="5" pos="10800" userDrawn="1">
          <p15:clr>
            <a:srgbClr val="A4A3A4"/>
          </p15:clr>
        </p15:guide>
        <p15:guide id="6" pos="3264" userDrawn="1">
          <p15:clr>
            <a:srgbClr val="A4A3A4"/>
          </p15:clr>
        </p15:guide>
        <p15:guide id="7" pos="8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86C"/>
    <a:srgbClr val="DCE2F0"/>
    <a:srgbClr val="9599A3"/>
    <a:srgbClr val="02343F"/>
    <a:srgbClr val="6667AB"/>
    <a:srgbClr val="334552"/>
    <a:srgbClr val="737E85"/>
    <a:srgbClr val="9FAEB9"/>
    <a:srgbClr val="425059"/>
    <a:srgbClr val="2F3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714" y="72"/>
      </p:cViewPr>
      <p:guideLst>
        <p:guide pos="5760"/>
        <p:guide orient="horz" pos="3240"/>
        <p:guide orient="horz" pos="600"/>
        <p:guide pos="720"/>
        <p:guide pos="10800"/>
        <p:guide pos="3264"/>
        <p:guide pos="83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FC85B-3958-4CB1-A578-ADF30870546A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2D73B-30D8-41BE-9F97-48EBABA87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437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D73B-30D8-41BE-9F97-48EBABA871E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059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6" name="그룹 1006"/>
          <p:cNvGrpSpPr/>
          <p:nvPr/>
        </p:nvGrpSpPr>
        <p:grpSpPr>
          <a:xfrm>
            <a:off x="9862536" y="5755534"/>
            <a:ext cx="6784624" cy="35800"/>
            <a:chOff x="9862536" y="5755534"/>
            <a:chExt cx="6784624" cy="3580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9862536" y="5755534"/>
              <a:ext cx="6784624" cy="35800"/>
            </a:xfrm>
            <a:prstGeom prst="rect">
              <a:avLst/>
            </a:prstGeom>
          </p:spPr>
        </p:pic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3B96F8-2A1C-4DEC-A6DA-4EAB052DD6F0}"/>
              </a:ext>
            </a:extLst>
          </p:cNvPr>
          <p:cNvSpPr/>
          <p:nvPr/>
        </p:nvSpPr>
        <p:spPr>
          <a:xfrm>
            <a:off x="0" y="0"/>
            <a:ext cx="18288000" cy="5791334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A5DD105C-296A-4908-B50F-A9DB24ADF51E}"/>
              </a:ext>
            </a:extLst>
          </p:cNvPr>
          <p:cNvSpPr txBox="1"/>
          <p:nvPr/>
        </p:nvSpPr>
        <p:spPr>
          <a:xfrm>
            <a:off x="991542" y="2778597"/>
            <a:ext cx="9981258" cy="236490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2000" dirty="0">
                <a:solidFill>
                  <a:srgbClr val="DCE2F0"/>
                </a:solidFill>
                <a:latin typeface="Arial Black" panose="020B0A04020102020204" pitchFamily="34" charset="0"/>
                <a:ea typeface="Jalnan OTF" panose="020B0600000101010101" pitchFamily="34" charset="-127"/>
              </a:rPr>
              <a:t>Start-Up</a:t>
            </a:r>
            <a:endParaRPr lang="en-US" dirty="0">
              <a:solidFill>
                <a:srgbClr val="DCE2F0"/>
              </a:solidFill>
              <a:latin typeface="Arial Black" panose="020B0A04020102020204" pitchFamily="34" charset="0"/>
              <a:ea typeface="Jalnan OTF" panose="020B0600000101010101" pitchFamily="34" charset="-127"/>
            </a:endParaRPr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72A7FCE9-DA74-47EC-ACBE-5721F57AF792}"/>
              </a:ext>
            </a:extLst>
          </p:cNvPr>
          <p:cNvSpPr txBox="1"/>
          <p:nvPr/>
        </p:nvSpPr>
        <p:spPr>
          <a:xfrm>
            <a:off x="1101695" y="2028380"/>
            <a:ext cx="7857459" cy="75021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500" dirty="0">
                <a:solidFill>
                  <a:srgbClr val="DCE2F0"/>
                </a:solidFill>
                <a:latin typeface="Arial Black" panose="020B0A04020102020204" pitchFamily="34" charset="0"/>
                <a:ea typeface="Jalnan OTF" panose="020B0600000101010101" pitchFamily="34" charset="-127"/>
                <a:cs typeface="Jalnan OTF" pitchFamily="34" charset="0"/>
              </a:rPr>
              <a:t>201944036 김주연</a:t>
            </a:r>
            <a:endParaRPr lang="en-US" dirty="0">
              <a:solidFill>
                <a:srgbClr val="DCE2F0"/>
              </a:solidFill>
              <a:latin typeface="Arial Black" panose="020B0A04020102020204" pitchFamily="34" charset="0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3642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진척 상황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5F28A8-0AEC-46E1-9446-DB0D72E63E31}"/>
              </a:ext>
            </a:extLst>
          </p:cNvPr>
          <p:cNvSpPr txBox="1"/>
          <p:nvPr/>
        </p:nvSpPr>
        <p:spPr>
          <a:xfrm>
            <a:off x="1752600" y="2476500"/>
            <a:ext cx="61721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/>
            </a:pPr>
            <a:r>
              <a:rPr lang="ko-KR" altLang="en-US" sz="3200" spc="-300" dirty="0">
                <a:solidFill>
                  <a:srgbClr val="50586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프레임 추출</a:t>
            </a:r>
            <a:endParaRPr lang="en-US" altLang="ko-KR" sz="3200" spc="-300" dirty="0">
              <a:solidFill>
                <a:srgbClr val="50586C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914400" indent="-914400">
              <a:buAutoNum type="arabicPeriod"/>
            </a:pPr>
            <a:endParaRPr lang="en-US" altLang="ko-KR" sz="3200" spc="-300" dirty="0">
              <a:solidFill>
                <a:srgbClr val="50586C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914400" indent="-914400">
              <a:buAutoNum type="arabicPeriod"/>
            </a:pPr>
            <a:endParaRPr lang="en-US" altLang="ko-KR" sz="3200" spc="-300" dirty="0">
              <a:solidFill>
                <a:srgbClr val="50586C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914400" indent="-914400">
              <a:buAutoNum type="arabicPeriod"/>
            </a:pPr>
            <a:r>
              <a:rPr lang="ko-KR" altLang="en-US" sz="3200" spc="-300" dirty="0">
                <a:solidFill>
                  <a:srgbClr val="50586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이미지모양 정사각형으로 변경</a:t>
            </a:r>
            <a:endParaRPr lang="en-US" altLang="ko-KR" sz="3200" spc="-300" dirty="0">
              <a:solidFill>
                <a:srgbClr val="50586C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914400" indent="-914400">
              <a:buAutoNum type="arabicPeriod"/>
            </a:pPr>
            <a:endParaRPr lang="en-US" altLang="ko-KR" sz="3200" spc="-300" dirty="0">
              <a:solidFill>
                <a:srgbClr val="50586C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914400" indent="-914400">
              <a:buAutoNum type="arabicPeriod"/>
            </a:pPr>
            <a:endParaRPr lang="en-US" altLang="ko-KR" sz="3200" spc="-300" dirty="0">
              <a:solidFill>
                <a:srgbClr val="50586C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914400" indent="-914400">
              <a:buAutoNum type="arabicPeriod"/>
            </a:pPr>
            <a:r>
              <a:rPr lang="ko-KR" altLang="en-US" sz="3200" spc="-300" dirty="0">
                <a:solidFill>
                  <a:srgbClr val="50586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이미지 사이즈 변경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BA3B9F-C0F4-40B5-ACF4-3071D2C49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4579" y="2705100"/>
            <a:ext cx="4010025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01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진척 상황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F87D2C-6511-4CCC-B9EB-191A231FB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899" y="2171700"/>
            <a:ext cx="5829300" cy="26003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BC1B2A8-ED45-4359-9E4D-74C3C4C92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899" y="7658100"/>
            <a:ext cx="2828925" cy="16859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601B71F-8877-4B8C-A32C-CA9B50087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200" y="2707341"/>
            <a:ext cx="4010025" cy="55245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15296B9-9375-48D9-A582-5F3A6DF785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9000" y="2707341"/>
            <a:ext cx="4010025" cy="5524500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1A385DB6-9422-45D8-9324-CC08F8949279}"/>
              </a:ext>
            </a:extLst>
          </p:cNvPr>
          <p:cNvSpPr/>
          <p:nvPr/>
        </p:nvSpPr>
        <p:spPr>
          <a:xfrm>
            <a:off x="11546392" y="6362700"/>
            <a:ext cx="1567440" cy="381000"/>
          </a:xfrm>
          <a:prstGeom prst="rightArrow">
            <a:avLst/>
          </a:prstGeom>
          <a:solidFill>
            <a:srgbClr val="50586C"/>
          </a:solidFill>
          <a:ln>
            <a:solidFill>
              <a:srgbClr val="5058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3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진척 상황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338364-3826-4F88-A06C-14841B360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019300"/>
            <a:ext cx="4543425" cy="50768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F380958-D322-49A2-91C4-201EF0EFB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4" y="8234082"/>
            <a:ext cx="2847975" cy="13144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4222889-A1AE-42FC-BCCC-9F7DACA560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811" t="17176" r="44566" b="50286"/>
          <a:stretch/>
        </p:blipFill>
        <p:spPr>
          <a:xfrm>
            <a:off x="7924800" y="3619500"/>
            <a:ext cx="7391400" cy="363306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24932C-2C97-4874-87C1-100D17C86623}"/>
              </a:ext>
            </a:extLst>
          </p:cNvPr>
          <p:cNvSpPr/>
          <p:nvPr/>
        </p:nvSpPr>
        <p:spPr>
          <a:xfrm>
            <a:off x="7960659" y="3600512"/>
            <a:ext cx="3695700" cy="1816531"/>
          </a:xfrm>
          <a:prstGeom prst="rect">
            <a:avLst/>
          </a:prstGeom>
          <a:noFill/>
          <a:ln>
            <a:solidFill>
              <a:srgbClr val="5058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0F7E758-2266-40F5-B1EA-791D5B684F48}"/>
              </a:ext>
            </a:extLst>
          </p:cNvPr>
          <p:cNvSpPr/>
          <p:nvPr/>
        </p:nvSpPr>
        <p:spPr>
          <a:xfrm>
            <a:off x="11656359" y="3600511"/>
            <a:ext cx="3695700" cy="1816531"/>
          </a:xfrm>
          <a:prstGeom prst="rect">
            <a:avLst/>
          </a:prstGeom>
          <a:noFill/>
          <a:ln>
            <a:solidFill>
              <a:srgbClr val="5058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A3CBD85-6FD5-4120-80C4-D6482F8FE093}"/>
              </a:ext>
            </a:extLst>
          </p:cNvPr>
          <p:cNvSpPr/>
          <p:nvPr/>
        </p:nvSpPr>
        <p:spPr>
          <a:xfrm>
            <a:off x="7960659" y="5460683"/>
            <a:ext cx="3695700" cy="1816531"/>
          </a:xfrm>
          <a:prstGeom prst="rect">
            <a:avLst/>
          </a:prstGeom>
          <a:noFill/>
          <a:ln>
            <a:solidFill>
              <a:srgbClr val="5058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BEE8BD5-4E6D-43D9-AA05-17987EF21458}"/>
              </a:ext>
            </a:extLst>
          </p:cNvPr>
          <p:cNvSpPr/>
          <p:nvPr/>
        </p:nvSpPr>
        <p:spPr>
          <a:xfrm>
            <a:off x="11656359" y="5460682"/>
            <a:ext cx="3695700" cy="1816531"/>
          </a:xfrm>
          <a:prstGeom prst="rect">
            <a:avLst/>
          </a:prstGeom>
          <a:noFill/>
          <a:ln>
            <a:solidFill>
              <a:srgbClr val="5058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332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진척 상황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3AA92B-36A8-4CBE-944B-FD5FD21C98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" r="1"/>
          <a:stretch/>
        </p:blipFill>
        <p:spPr>
          <a:xfrm>
            <a:off x="2728912" y="2476500"/>
            <a:ext cx="12830175" cy="686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07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진척 상황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719958-00CD-4FAF-B748-5302EF50A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85937"/>
            <a:ext cx="9467850" cy="6715125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DD33A47A-B588-4569-AE51-1ADAA6F0B5B9}"/>
              </a:ext>
            </a:extLst>
          </p:cNvPr>
          <p:cNvGrpSpPr/>
          <p:nvPr/>
        </p:nvGrpSpPr>
        <p:grpSpPr>
          <a:xfrm>
            <a:off x="10515600" y="2171700"/>
            <a:ext cx="7105650" cy="6896101"/>
            <a:chOff x="10515600" y="2171700"/>
            <a:chExt cx="7105650" cy="689610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A80BF33-C84E-4B95-B0A4-FCC97FA02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15600" y="7200901"/>
              <a:ext cx="7105650" cy="1866900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A29D4357-0EA6-4560-BDE5-95213BFE3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15600" y="2171700"/>
              <a:ext cx="6838950" cy="146685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8AB308F2-618E-428A-BD2B-D08CD8B92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515600" y="4995863"/>
              <a:ext cx="6781800" cy="84772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343BF5B-41D2-4740-B2C4-B899DC5335D8}"/>
                </a:ext>
              </a:extLst>
            </p:cNvPr>
            <p:cNvSpPr txBox="1"/>
            <p:nvPr/>
          </p:nvSpPr>
          <p:spPr>
            <a:xfrm>
              <a:off x="13427243" y="3956049"/>
              <a:ext cx="1015663" cy="72231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5400" dirty="0">
                  <a:solidFill>
                    <a:srgbClr val="50586C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…</a:t>
              </a:r>
              <a:endParaRPr lang="ko-KR" altLang="en-US" sz="5400" dirty="0">
                <a:solidFill>
                  <a:srgbClr val="50586C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9082E9C-C4F2-4E2A-A24B-D0F1A9FD040F}"/>
                </a:ext>
              </a:extLst>
            </p:cNvPr>
            <p:cNvSpPr txBox="1"/>
            <p:nvPr/>
          </p:nvSpPr>
          <p:spPr>
            <a:xfrm>
              <a:off x="13427243" y="6167811"/>
              <a:ext cx="1015663" cy="72231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5400" dirty="0">
                  <a:solidFill>
                    <a:srgbClr val="50586C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…</a:t>
              </a:r>
              <a:endParaRPr lang="ko-KR" altLang="en-US" sz="5400" dirty="0">
                <a:solidFill>
                  <a:srgbClr val="50586C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7887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468011A8-EE06-4BE6-9BA9-8E79DC403377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8DCA86-251D-4E3C-9BC3-516817D335DF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다음주 계획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8F45D75-D92E-482C-AC6E-E42C72E8BA26}"/>
              </a:ext>
            </a:extLst>
          </p:cNvPr>
          <p:cNvGrpSpPr/>
          <p:nvPr/>
        </p:nvGrpSpPr>
        <p:grpSpPr>
          <a:xfrm>
            <a:off x="2963849" y="3251510"/>
            <a:ext cx="4572191" cy="877163"/>
            <a:chOff x="762000" y="1863785"/>
            <a:chExt cx="3048126" cy="58477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F58AA806-2522-422B-A43B-5E5F2781BC8A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F46A888-B292-4875-8B8C-8FB987E3C230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50586C"/>
              </a:solidFill>
              <a:ln>
                <a:solidFill>
                  <a:srgbClr val="5058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rgbClr val="DDBC9C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5142FAF-D8FE-4F19-AD82-6C5D2317AC4F}"/>
                  </a:ext>
                </a:extLst>
              </p:cNvPr>
              <p:cNvSpPr txBox="1"/>
              <p:nvPr/>
            </p:nvSpPr>
            <p:spPr>
              <a:xfrm>
                <a:off x="863325" y="1863785"/>
                <a:ext cx="35180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ko-KR" altLang="en-US" sz="4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8600A4-B308-4142-B1C6-A0D9FD1C6084}"/>
                </a:ext>
              </a:extLst>
            </p:cNvPr>
            <p:cNvSpPr txBox="1"/>
            <p:nvPr/>
          </p:nvSpPr>
          <p:spPr>
            <a:xfrm>
              <a:off x="1564640" y="1894265"/>
              <a:ext cx="2245486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200" spc="-450" dirty="0">
                  <a:solidFill>
                    <a:srgbClr val="50586C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학습 코드 최적화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0905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893657AA-31B8-4C10-9FFF-47FD98C7DBED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470470C-C148-4468-8A9A-F56A9CD760C9}"/>
              </a:ext>
            </a:extLst>
          </p:cNvPr>
          <p:cNvCxnSpPr>
            <a:cxnSpLocks/>
          </p:cNvCxnSpPr>
          <p:nvPr/>
        </p:nvCxnSpPr>
        <p:spPr>
          <a:xfrm>
            <a:off x="1143000" y="2148840"/>
            <a:ext cx="10287000" cy="0"/>
          </a:xfrm>
          <a:prstGeom prst="line">
            <a:avLst/>
          </a:prstGeom>
          <a:ln>
            <a:solidFill>
              <a:srgbClr val="9599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6CB969-1120-4C8A-9253-B5098F5D1224}"/>
              </a:ext>
            </a:extLst>
          </p:cNvPr>
          <p:cNvSpPr txBox="1"/>
          <p:nvPr/>
        </p:nvSpPr>
        <p:spPr>
          <a:xfrm>
            <a:off x="1036321" y="746760"/>
            <a:ext cx="17235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목차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2C274AC-A7F1-434D-8B65-FC226691A153}"/>
              </a:ext>
            </a:extLst>
          </p:cNvPr>
          <p:cNvGrpSpPr/>
          <p:nvPr/>
        </p:nvGrpSpPr>
        <p:grpSpPr>
          <a:xfrm>
            <a:off x="2963849" y="3251510"/>
            <a:ext cx="4062436" cy="877163"/>
            <a:chOff x="762000" y="1863785"/>
            <a:chExt cx="2708290" cy="58477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ED28F61-1A51-429D-A459-3D5A9F641085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97F0557-9BD7-4D9D-B468-B80C2650A1E8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DCE2F0"/>
              </a:solidFill>
              <a:ln>
                <a:solidFill>
                  <a:srgbClr val="DCE2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rgbClr val="DDBC9C"/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0CE47E-55AC-4E84-BE5D-798F3A039D94}"/>
                  </a:ext>
                </a:extLst>
              </p:cNvPr>
              <p:cNvSpPr txBox="1"/>
              <p:nvPr/>
            </p:nvSpPr>
            <p:spPr>
              <a:xfrm>
                <a:off x="863325" y="1863785"/>
                <a:ext cx="35180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800" b="1" dirty="0">
                    <a:solidFill>
                      <a:srgbClr val="50586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ko-KR" altLang="en-US" sz="4800" b="1" dirty="0">
                  <a:solidFill>
                    <a:srgbClr val="5058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25649D-112D-4C51-95D6-E20B65A6C2FC}"/>
                </a:ext>
              </a:extLst>
            </p:cNvPr>
            <p:cNvSpPr txBox="1"/>
            <p:nvPr/>
          </p:nvSpPr>
          <p:spPr>
            <a:xfrm>
              <a:off x="1564640" y="1894265"/>
              <a:ext cx="1905650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200" spc="-450" dirty="0">
                  <a:solidFill>
                    <a:srgbClr val="DCE2F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프로젝트 주제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96BE8EC-E699-4257-94A7-EC70EB7827E6}"/>
              </a:ext>
            </a:extLst>
          </p:cNvPr>
          <p:cNvGrpSpPr/>
          <p:nvPr/>
        </p:nvGrpSpPr>
        <p:grpSpPr>
          <a:xfrm>
            <a:off x="2963849" y="4814471"/>
            <a:ext cx="4139380" cy="877161"/>
            <a:chOff x="762000" y="1863786"/>
            <a:chExt cx="2759585" cy="584774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CC6F0045-D553-426D-9038-943222D65674}"/>
                </a:ext>
              </a:extLst>
            </p:cNvPr>
            <p:cNvGrpSpPr/>
            <p:nvPr/>
          </p:nvGrpSpPr>
          <p:grpSpPr>
            <a:xfrm>
              <a:off x="762000" y="1863786"/>
              <a:ext cx="558800" cy="584774"/>
              <a:chOff x="762000" y="1863786"/>
              <a:chExt cx="558800" cy="584774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1EAD84B-7396-4397-BCFD-C30B22CCCB43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DCE2F0"/>
              </a:solidFill>
              <a:ln>
                <a:solidFill>
                  <a:srgbClr val="DCE2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rgbClr val="DDBC9C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B3EDE5-1E6A-432C-8487-05EB221B7AD9}"/>
                  </a:ext>
                </a:extLst>
              </p:cNvPr>
              <p:cNvSpPr txBox="1"/>
              <p:nvPr/>
            </p:nvSpPr>
            <p:spPr>
              <a:xfrm>
                <a:off x="863325" y="1863786"/>
                <a:ext cx="35180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800" b="1" dirty="0">
                    <a:solidFill>
                      <a:srgbClr val="50586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ko-KR" altLang="en-US" sz="4800" b="1" dirty="0">
                  <a:solidFill>
                    <a:srgbClr val="5058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8B03935-0B53-4F02-9707-BA4BD9B44115}"/>
                </a:ext>
              </a:extLst>
            </p:cNvPr>
            <p:cNvSpPr txBox="1"/>
            <p:nvPr/>
          </p:nvSpPr>
          <p:spPr>
            <a:xfrm>
              <a:off x="1564640" y="1894265"/>
              <a:ext cx="195694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200" spc="-450" dirty="0">
                  <a:solidFill>
                    <a:srgbClr val="DCE2F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개발 진척 상황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96342F4-C3BD-4B6C-A776-D333B5B788D0}"/>
              </a:ext>
            </a:extLst>
          </p:cNvPr>
          <p:cNvGrpSpPr/>
          <p:nvPr/>
        </p:nvGrpSpPr>
        <p:grpSpPr>
          <a:xfrm>
            <a:off x="2963849" y="6377432"/>
            <a:ext cx="3629625" cy="877163"/>
            <a:chOff x="762000" y="1863785"/>
            <a:chExt cx="2419749" cy="584775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1D172D2C-CA5B-4376-B2C2-832A7F64DF96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0E2E27A1-1C72-4D34-A0AE-2F196BD63C4C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DCE2F0"/>
              </a:solidFill>
              <a:ln>
                <a:solidFill>
                  <a:srgbClr val="DCE2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rgbClr val="DDBC9C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2E8A70C-BDC5-4BDC-A295-87B306241E71}"/>
                  </a:ext>
                </a:extLst>
              </p:cNvPr>
              <p:cNvSpPr txBox="1"/>
              <p:nvPr/>
            </p:nvSpPr>
            <p:spPr>
              <a:xfrm>
                <a:off x="863325" y="1863785"/>
                <a:ext cx="35180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800" b="1" dirty="0">
                    <a:solidFill>
                      <a:srgbClr val="50586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ko-KR" altLang="en-US" sz="4800" b="1" dirty="0">
                  <a:solidFill>
                    <a:srgbClr val="5058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C463DC6-C5E7-41DA-9E6D-1F7700ABCA96}"/>
                </a:ext>
              </a:extLst>
            </p:cNvPr>
            <p:cNvSpPr txBox="1"/>
            <p:nvPr/>
          </p:nvSpPr>
          <p:spPr>
            <a:xfrm>
              <a:off x="1564640" y="1894265"/>
              <a:ext cx="1617109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200" spc="-450" dirty="0">
                  <a:solidFill>
                    <a:srgbClr val="DCE2F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이번주 이슈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0869F6F-4446-4062-AC7B-CF8940A3CE01}"/>
              </a:ext>
            </a:extLst>
          </p:cNvPr>
          <p:cNvGrpSpPr/>
          <p:nvPr/>
        </p:nvGrpSpPr>
        <p:grpSpPr>
          <a:xfrm>
            <a:off x="2963849" y="7940393"/>
            <a:ext cx="3629625" cy="877163"/>
            <a:chOff x="762000" y="1863785"/>
            <a:chExt cx="2419749" cy="584775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2882E21A-5539-482E-A91F-0AD14684AEF6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160786BA-13AA-476B-B040-7CD857AA749D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DCE2F0"/>
              </a:solidFill>
              <a:ln>
                <a:solidFill>
                  <a:srgbClr val="DCE2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rgbClr val="DDBC9C"/>
                  </a:solidFill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C273E6C-7B67-4B1D-9866-2A9D37E7690A}"/>
                  </a:ext>
                </a:extLst>
              </p:cNvPr>
              <p:cNvSpPr txBox="1"/>
              <p:nvPr/>
            </p:nvSpPr>
            <p:spPr>
              <a:xfrm>
                <a:off x="863325" y="1863785"/>
                <a:ext cx="35180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800" b="1" dirty="0">
                    <a:solidFill>
                      <a:srgbClr val="50586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ko-KR" altLang="en-US" sz="4800" b="1" dirty="0">
                  <a:solidFill>
                    <a:srgbClr val="5058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C3697E1-CB99-45AC-AA1F-448C95570758}"/>
                </a:ext>
              </a:extLst>
            </p:cNvPr>
            <p:cNvSpPr txBox="1"/>
            <p:nvPr/>
          </p:nvSpPr>
          <p:spPr>
            <a:xfrm>
              <a:off x="1564640" y="1894265"/>
              <a:ext cx="1617109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200" spc="-450" dirty="0">
                  <a:solidFill>
                    <a:srgbClr val="DCE2F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다음주 계획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0672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프로젝트 주제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29E786-0EEC-4A42-B8AC-2131F2980B86}"/>
              </a:ext>
            </a:extLst>
          </p:cNvPr>
          <p:cNvSpPr txBox="1"/>
          <p:nvPr/>
        </p:nvSpPr>
        <p:spPr>
          <a:xfrm>
            <a:off x="5646888" y="5372100"/>
            <a:ext cx="69942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태권도의 자세들을 재미있게 배울 수 있게 하는 </a:t>
            </a:r>
            <a:r>
              <a:rPr lang="en-US" altLang="ko-KR" sz="2800" dirty="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AI</a:t>
            </a:r>
            <a:endParaRPr lang="en-US" sz="2800" dirty="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800" dirty="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태권도의 자세를 분류하고 정확도를 판단</a:t>
            </a:r>
            <a:endParaRPr lang="en-US" sz="2800" dirty="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5C2A9BF-65E2-4E7C-B495-90495419DC8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808" b="96244" l="10000" r="90000">
                        <a14:foregroundMark x1="27344" y1="91315" x2="27344" y2="91315"/>
                        <a14:foregroundMark x1="63594" y1="23005" x2="63594" y2="23005"/>
                        <a14:foregroundMark x1="66875" y1="18310" x2="66875" y2="18310"/>
                        <a14:foregroundMark x1="67813" y1="19718" x2="67813" y2="19718"/>
                        <a14:foregroundMark x1="67188" y1="23239" x2="67188" y2="23239"/>
                        <a14:foregroundMark x1="65781" y1="19953" x2="65781" y2="19953"/>
                        <a14:foregroundMark x1="68594" y1="17606" x2="68594" y2="17606"/>
                        <a14:foregroundMark x1="62969" y1="18545" x2="62969" y2="18545"/>
                        <a14:foregroundMark x1="62813" y1="21596" x2="62813" y2="21596"/>
                        <a14:foregroundMark x1="28906" y1="17371" x2="28906" y2="17371"/>
                        <a14:foregroundMark x1="28750" y1="7042" x2="28750" y2="7042"/>
                        <a14:foregroundMark x1="24531" y1="94131" x2="24531" y2="94131"/>
                        <a14:foregroundMark x1="22344" y1="96244" x2="22344" y2="96244"/>
                        <a14:foregroundMark x1="45000" y1="90845" x2="45000" y2="90845"/>
                        <a14:foregroundMark x1="62969" y1="96009" x2="62969" y2="96009"/>
                        <a14:foregroundMark x1="63750" y1="96244" x2="63750" y2="96244"/>
                        <a14:foregroundMark x1="67031" y1="32160" x2="67031" y2="32160"/>
                        <a14:foregroundMark x1="62813" y1="20188" x2="62813" y2="20188"/>
                        <a14:foregroundMark x1="62344" y1="22300" x2="62344" y2="22300"/>
                        <a14:foregroundMark x1="42656" y1="49531" x2="42656" y2="49531"/>
                        <a14:foregroundMark x1="42500" y1="47418" x2="42500" y2="47418"/>
                        <a14:foregroundMark x1="58906" y1="35915" x2="58906" y2="35915"/>
                        <a14:backgroundMark x1="29375" y1="98357" x2="29375" y2="98357"/>
                        <a14:backgroundMark x1="49063" y1="97183" x2="49063" y2="97183"/>
                        <a14:backgroundMark x1="57500" y1="96948" x2="57500" y2="96948"/>
                        <a14:backgroundMark x1="55625" y1="35681" x2="55625" y2="356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58" y="2572706"/>
            <a:ext cx="4419599" cy="249961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5233D69-F99B-4E44-9A6E-540C4A57595A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63" b="97796" l="2400" r="93800">
                        <a14:foregroundMark x1="8800" y1="54270" x2="8800" y2="54270"/>
                        <a14:foregroundMark x1="4400" y1="45179" x2="4400" y2="45179"/>
                        <a14:foregroundMark x1="2400" y1="45179" x2="2400" y2="45179"/>
                        <a14:foregroundMark x1="37400" y1="23140" x2="37400" y2="23140"/>
                        <a14:foregroundMark x1="40400" y1="18457" x2="40400" y2="18457"/>
                        <a14:foregroundMark x1="40800" y1="16253" x2="40800" y2="16253"/>
                        <a14:foregroundMark x1="23400" y1="24518" x2="23400" y2="24518"/>
                        <a14:foregroundMark x1="88400" y1="25895" x2="88400" y2="25895"/>
                        <a14:foregroundMark x1="91400" y1="10744" x2="91400" y2="10744"/>
                        <a14:foregroundMark x1="93800" y1="7438" x2="93800" y2="7438"/>
                        <a14:foregroundMark x1="55800" y1="22865" x2="55800" y2="22865"/>
                        <a14:foregroundMark x1="69800" y1="16253" x2="69800" y2="16253"/>
                        <a14:foregroundMark x1="75600" y1="19559" x2="75600" y2="19559"/>
                        <a14:foregroundMark x1="78400" y1="89256" x2="78400" y2="89256"/>
                        <a14:foregroundMark x1="22600" y1="94490" x2="22600" y2="94490"/>
                        <a14:foregroundMark x1="59600" y1="44353" x2="59600" y2="44353"/>
                        <a14:foregroundMark x1="63400" y1="34160" x2="63400" y2="34160"/>
                        <a14:foregroundMark x1="65000" y1="29201" x2="65000" y2="29201"/>
                        <a14:foregroundMark x1="67400" y1="22590" x2="67800" y2="21488"/>
                        <a14:foregroundMark x1="88200" y1="22590" x2="88200" y2="22590"/>
                        <a14:foregroundMark x1="84800" y1="41322" x2="84800" y2="41322"/>
                        <a14:foregroundMark x1="86200" y1="35537" x2="86200" y2="35537"/>
                        <a14:foregroundMark x1="85400" y1="41322" x2="88400" y2="21212"/>
                        <a14:foregroundMark x1="88400" y1="28650" x2="91200" y2="17631"/>
                        <a14:foregroundMark x1="91200" y1="17631" x2="91400" y2="14601"/>
                        <a14:foregroundMark x1="29600" y1="42149" x2="44000" y2="11295"/>
                        <a14:foregroundMark x1="7200" y1="50413" x2="8000" y2="49587"/>
                        <a14:foregroundMark x1="6000" y1="52066" x2="3200" y2="47107"/>
                        <a14:foregroundMark x1="7800" y1="46281" x2="4200" y2="42975"/>
                        <a14:foregroundMark x1="60400" y1="42700" x2="67200" y2="20937"/>
                        <a14:foregroundMark x1="67200" y1="20937" x2="72600" y2="11019"/>
                        <a14:foregroundMark x1="72600" y1="11019" x2="72800" y2="9917"/>
                        <a14:foregroundMark x1="75800" y1="21763" x2="76200" y2="15978"/>
                        <a14:foregroundMark x1="56000" y1="23416" x2="57800" y2="22590"/>
                        <a14:foregroundMark x1="22600" y1="26722" x2="25400" y2="22590"/>
                        <a14:foregroundMark x1="57200" y1="20661" x2="57600" y2="20661"/>
                        <a14:foregroundMark x1="76600" y1="14876" x2="76600" y2="14876"/>
                        <a14:foregroundMark x1="77000" y1="15978" x2="77000" y2="15978"/>
                        <a14:foregroundMark x1="74800" y1="97521" x2="78400" y2="90634"/>
                        <a14:foregroundMark x1="52000" y1="61157" x2="52000" y2="61157"/>
                        <a14:foregroundMark x1="52000" y1="61157" x2="48944" y2="61899"/>
                        <a14:foregroundMark x1="52200" y1="61983" x2="48664" y2="62568"/>
                        <a14:foregroundMark x1="52200" y1="60331" x2="52200" y2="62259"/>
                        <a14:backgroundMark x1="21600" y1="38843" x2="21600" y2="38843"/>
                        <a14:backgroundMark x1="33600" y1="74105" x2="33600" y2="74105"/>
                        <a14:backgroundMark x1="40400" y1="88430" x2="40400" y2="88430"/>
                        <a14:backgroundMark x1="38200" y1="72727" x2="33600" y2="82920"/>
                        <a14:backgroundMark x1="33600" y1="82920" x2="33800" y2="95041"/>
                        <a14:backgroundMark x1="33800" y1="95041" x2="36200" y2="94215"/>
                        <a14:backgroundMark x1="65200" y1="76584" x2="60600" y2="89532"/>
                        <a14:backgroundMark x1="60600" y1="89532" x2="62000" y2="92287"/>
                        <a14:backgroundMark x1="33000" y1="53444" x2="33000" y2="66391"/>
                        <a14:backgroundMark x1="22800" y1="39118" x2="29000" y2="26171"/>
                        <a14:backgroundMark x1="1200" y1="52617" x2="600" y2="49587"/>
                        <a14:backgroundMark x1="200" y1="46281" x2="200" y2="46281"/>
                        <a14:backgroundMark x1="52200" y1="40496" x2="60000" y2="28375"/>
                        <a14:backgroundMark x1="65800" y1="38292" x2="73400" y2="17631"/>
                        <a14:backgroundMark x1="73400" y1="17631" x2="73600" y2="17355"/>
                        <a14:backgroundMark x1="62400" y1="69421" x2="69600" y2="73278"/>
                        <a14:backgroundMark x1="69600" y1="73278" x2="77200" y2="72452"/>
                        <a14:backgroundMark x1="79400" y1="68044" x2="76400" y2="72452"/>
                        <a14:backgroundMark x1="72200" y1="63912" x2="72200" y2="63912"/>
                        <a14:backgroundMark x1="77000" y1="63361" x2="77000" y2="63361"/>
                        <a14:backgroundMark x1="88200" y1="64738" x2="87600" y2="69972"/>
                        <a14:backgroundMark x1="87400" y1="62810" x2="87600" y2="64738"/>
                        <a14:backgroundMark x1="87400" y1="67493" x2="87200" y2="66116"/>
                        <a14:backgroundMark x1="44200" y1="60055" x2="45936" y2="60283"/>
                        <a14:backgroundMark x1="33000" y1="49311" x2="32800" y2="60055"/>
                        <a14:backgroundMark x1="21400" y1="63361" x2="20400" y2="66942"/>
                        <a14:backgroundMark x1="43400" y1="60055" x2="43400" y2="60055"/>
                        <a14:backgroundMark x1="61600" y1="63636" x2="61600" y2="66667"/>
                        <a14:backgroundMark x1="61800" y1="61433" x2="61800" y2="61433"/>
                        <a14:backgroundMark x1="62000" y1="60331" x2="62000" y2="60331"/>
                        <a14:backgroundMark x1="77600" y1="63361" x2="77600" y2="63361"/>
                        <a14:backgroundMark x1="74200" y1="63361" x2="77600" y2="63361"/>
                        <a14:backgroundMark x1="79200" y1="69697" x2="79000" y2="73278"/>
                        <a14:backgroundMark x1="74721" y1="99624" x2="79800" y2="99449"/>
                        <a14:backgroundMark x1="71800" y1="99725" x2="74188" y2="99643"/>
                        <a14:backgroundMark x1="79800" y1="99449" x2="81000" y2="98623"/>
                        <a14:backgroundMark x1="52000" y1="65840" x2="53600" y2="65014"/>
                        <a14:backgroundMark x1="51400" y1="64738" x2="52800" y2="63636"/>
                        <a14:backgroundMark x1="46800" y1="60882" x2="46800" y2="60882"/>
                        <a14:backgroundMark x1="47200" y1="60882" x2="49600" y2="603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0" y="6972300"/>
            <a:ext cx="36576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268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진척 상황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16FFD3-5493-407F-8F6F-4C295CCF9B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11" t="17176" r="44566" b="50286"/>
          <a:stretch/>
        </p:blipFill>
        <p:spPr>
          <a:xfrm>
            <a:off x="5448300" y="4076700"/>
            <a:ext cx="7391400" cy="363306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D21C51A-BCE5-4DCB-9363-C5EFAE76192E}"/>
              </a:ext>
            </a:extLst>
          </p:cNvPr>
          <p:cNvSpPr/>
          <p:nvPr/>
        </p:nvSpPr>
        <p:spPr>
          <a:xfrm>
            <a:off x="5484159" y="4057712"/>
            <a:ext cx="3695700" cy="1816531"/>
          </a:xfrm>
          <a:prstGeom prst="rect">
            <a:avLst/>
          </a:prstGeom>
          <a:noFill/>
          <a:ln>
            <a:solidFill>
              <a:srgbClr val="5058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8C8B58-4FF7-4AC7-BB9D-A3D9299FAFB4}"/>
              </a:ext>
            </a:extLst>
          </p:cNvPr>
          <p:cNvSpPr/>
          <p:nvPr/>
        </p:nvSpPr>
        <p:spPr>
          <a:xfrm>
            <a:off x="9179859" y="4057711"/>
            <a:ext cx="3695700" cy="1816531"/>
          </a:xfrm>
          <a:prstGeom prst="rect">
            <a:avLst/>
          </a:prstGeom>
          <a:noFill/>
          <a:ln>
            <a:solidFill>
              <a:srgbClr val="5058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B61B0C-B405-4C89-AB8F-BD216920CEF2}"/>
              </a:ext>
            </a:extLst>
          </p:cNvPr>
          <p:cNvSpPr/>
          <p:nvPr/>
        </p:nvSpPr>
        <p:spPr>
          <a:xfrm>
            <a:off x="5484159" y="5917883"/>
            <a:ext cx="3695700" cy="1816531"/>
          </a:xfrm>
          <a:prstGeom prst="rect">
            <a:avLst/>
          </a:prstGeom>
          <a:noFill/>
          <a:ln>
            <a:solidFill>
              <a:srgbClr val="5058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8D6D43-DB22-4617-9D3C-6CE6BCF85E08}"/>
              </a:ext>
            </a:extLst>
          </p:cNvPr>
          <p:cNvSpPr/>
          <p:nvPr/>
        </p:nvSpPr>
        <p:spPr>
          <a:xfrm>
            <a:off x="9179859" y="5917882"/>
            <a:ext cx="3695700" cy="1816531"/>
          </a:xfrm>
          <a:prstGeom prst="rect">
            <a:avLst/>
          </a:prstGeom>
          <a:noFill/>
          <a:ln>
            <a:solidFill>
              <a:srgbClr val="5058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35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진척 상황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5F28A8-0AEC-46E1-9446-DB0D72E63E31}"/>
              </a:ext>
            </a:extLst>
          </p:cNvPr>
          <p:cNvSpPr txBox="1"/>
          <p:nvPr/>
        </p:nvSpPr>
        <p:spPr>
          <a:xfrm>
            <a:off x="1752600" y="2476500"/>
            <a:ext cx="61721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/>
            </a:pPr>
            <a:r>
              <a:rPr lang="ko-KR" altLang="en-US" sz="3200" spc="-300" dirty="0">
                <a:solidFill>
                  <a:srgbClr val="50586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프레임 추출</a:t>
            </a:r>
            <a:endParaRPr lang="en-US" altLang="ko-KR" sz="3200" spc="-300" dirty="0">
              <a:solidFill>
                <a:srgbClr val="50586C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914400" indent="-914400">
              <a:buAutoNum type="arabicPeriod"/>
            </a:pPr>
            <a:endParaRPr lang="en-US" altLang="ko-KR" sz="3200" spc="-300" dirty="0">
              <a:solidFill>
                <a:srgbClr val="50586C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914400" indent="-914400">
              <a:buAutoNum type="arabicPeriod"/>
            </a:pPr>
            <a:endParaRPr lang="en-US" altLang="ko-KR" sz="3200" spc="-300" dirty="0">
              <a:solidFill>
                <a:srgbClr val="50586C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914400" indent="-914400">
              <a:buAutoNum type="arabicPeriod"/>
            </a:pPr>
            <a:r>
              <a:rPr lang="ko-KR" altLang="en-US" sz="3200" spc="-300" dirty="0">
                <a:solidFill>
                  <a:srgbClr val="50586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이미지모양 정사각형으로 변경</a:t>
            </a:r>
            <a:endParaRPr lang="en-US" altLang="ko-KR" sz="3200" spc="-300" dirty="0">
              <a:solidFill>
                <a:srgbClr val="50586C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914400" indent="-914400">
              <a:buAutoNum type="arabicPeriod"/>
            </a:pPr>
            <a:endParaRPr lang="en-US" altLang="ko-KR" sz="3200" spc="-300" dirty="0">
              <a:solidFill>
                <a:srgbClr val="50586C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914400" indent="-914400">
              <a:buAutoNum type="arabicPeriod"/>
            </a:pPr>
            <a:endParaRPr lang="en-US" altLang="ko-KR" sz="3200" spc="-300" dirty="0">
              <a:solidFill>
                <a:srgbClr val="50586C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914400" indent="-914400">
              <a:buAutoNum type="arabicPeriod"/>
            </a:pPr>
            <a:r>
              <a:rPr lang="ko-KR" altLang="en-US" sz="3200" spc="-300" dirty="0">
                <a:solidFill>
                  <a:srgbClr val="50586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이미지 사이즈 변경</a:t>
            </a:r>
          </a:p>
        </p:txBody>
      </p:sp>
    </p:spTree>
    <p:extLst>
      <p:ext uri="{BB962C8B-B14F-4D97-AF65-F5344CB8AC3E}">
        <p14:creationId xmlns:p14="http://schemas.microsoft.com/office/powerpoint/2010/main" val="129694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이번주 이슈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A34406-2B79-4FBE-B741-80E3C4AF0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6" y="2019300"/>
            <a:ext cx="5876925" cy="44386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F1B199A-AEDB-4A45-8E17-8AA100E0F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6896100"/>
            <a:ext cx="13535025" cy="19335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04D150F-E50C-47E4-AC51-B9FC7BE091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6932" y="2052918"/>
            <a:ext cx="6076950" cy="5057775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59A783EC-0775-43D6-ABB8-2FBDD2C1F3FD}"/>
              </a:ext>
            </a:extLst>
          </p:cNvPr>
          <p:cNvSpPr/>
          <p:nvPr/>
        </p:nvSpPr>
        <p:spPr>
          <a:xfrm>
            <a:off x="8258026" y="4391305"/>
            <a:ext cx="1567440" cy="381000"/>
          </a:xfrm>
          <a:prstGeom prst="rightArrow">
            <a:avLst/>
          </a:prstGeom>
          <a:solidFill>
            <a:srgbClr val="50586C"/>
          </a:solidFill>
          <a:ln>
            <a:solidFill>
              <a:srgbClr val="5058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44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진척 상황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0CE808-CEA4-4B37-BDBE-1290A816D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2045220"/>
            <a:ext cx="6076950" cy="50577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428DEB7-DE20-4101-9422-6993EFBAC0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15" t="17461" r="3510" b="1753"/>
          <a:stretch/>
        </p:blipFill>
        <p:spPr>
          <a:xfrm>
            <a:off x="7467600" y="3086100"/>
            <a:ext cx="9601200" cy="548640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5619A7BD-6278-4A59-99D9-7C258F38CCBD}"/>
              </a:ext>
            </a:extLst>
          </p:cNvPr>
          <p:cNvGrpSpPr/>
          <p:nvPr/>
        </p:nvGrpSpPr>
        <p:grpSpPr>
          <a:xfrm>
            <a:off x="1390650" y="7200900"/>
            <a:ext cx="3073492" cy="2804815"/>
            <a:chOff x="809624" y="7200900"/>
            <a:chExt cx="3073492" cy="2804815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B2FC1ADC-B032-4BE5-89FB-1DDD101F4916}"/>
                </a:ext>
              </a:extLst>
            </p:cNvPr>
            <p:cNvGrpSpPr/>
            <p:nvPr/>
          </p:nvGrpSpPr>
          <p:grpSpPr>
            <a:xfrm>
              <a:off x="809624" y="7200900"/>
              <a:ext cx="2614332" cy="2432918"/>
              <a:chOff x="1295400" y="7293020"/>
              <a:chExt cx="2614332" cy="2432918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CF8FFD6F-08F1-411F-ACEA-13983717674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35123" b="-1"/>
              <a:stretch/>
            </p:blipFill>
            <p:spPr>
              <a:xfrm>
                <a:off x="1528482" y="8873153"/>
                <a:ext cx="2381250" cy="852785"/>
              </a:xfrm>
              <a:prstGeom prst="rect">
                <a:avLst/>
              </a:prstGeom>
            </p:spPr>
          </p:pic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11C784B6-D1C2-45AA-BEFC-1E311712A7F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32173"/>
              <a:stretch/>
            </p:blipFill>
            <p:spPr>
              <a:xfrm>
                <a:off x="1528482" y="7293020"/>
                <a:ext cx="1857375" cy="852785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05F5256-B4D6-4B06-991A-1BBD9BE52C8F}"/>
                  </a:ext>
                </a:extLst>
              </p:cNvPr>
              <p:cNvSpPr txBox="1"/>
              <p:nvPr/>
            </p:nvSpPr>
            <p:spPr>
              <a:xfrm>
                <a:off x="1295400" y="8145805"/>
                <a:ext cx="1015663" cy="722314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sz="5400" dirty="0">
                    <a:solidFill>
                      <a:srgbClr val="50586C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…</a:t>
                </a:r>
                <a:endParaRPr lang="ko-KR" altLang="en-US" sz="5400" dirty="0">
                  <a:solidFill>
                    <a:srgbClr val="50586C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</p:grp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278E7D28-FE58-4354-9600-AE3069524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5616" y="9719965"/>
              <a:ext cx="2857500" cy="285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517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진척 상황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5F28A8-0AEC-46E1-9446-DB0D72E63E31}"/>
              </a:ext>
            </a:extLst>
          </p:cNvPr>
          <p:cNvSpPr txBox="1"/>
          <p:nvPr/>
        </p:nvSpPr>
        <p:spPr>
          <a:xfrm>
            <a:off x="1752600" y="2476500"/>
            <a:ext cx="61721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/>
            </a:pPr>
            <a:r>
              <a:rPr lang="ko-KR" altLang="en-US" sz="3200" spc="-300" dirty="0">
                <a:solidFill>
                  <a:srgbClr val="50586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프레임 추출</a:t>
            </a:r>
            <a:endParaRPr lang="en-US" altLang="ko-KR" sz="3200" spc="-300" dirty="0">
              <a:solidFill>
                <a:srgbClr val="50586C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914400" indent="-914400">
              <a:buAutoNum type="arabicPeriod"/>
            </a:pPr>
            <a:endParaRPr lang="en-US" altLang="ko-KR" sz="3200" spc="-300" dirty="0">
              <a:solidFill>
                <a:srgbClr val="50586C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914400" indent="-914400">
              <a:buAutoNum type="arabicPeriod"/>
            </a:pPr>
            <a:endParaRPr lang="en-US" altLang="ko-KR" sz="3200" spc="-300" dirty="0">
              <a:solidFill>
                <a:srgbClr val="50586C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914400" indent="-914400">
              <a:buAutoNum type="arabicPeriod"/>
            </a:pPr>
            <a:r>
              <a:rPr lang="ko-KR" altLang="en-US" sz="3200" spc="-300" dirty="0">
                <a:solidFill>
                  <a:srgbClr val="50586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이미지모양 정사각형으로 변경</a:t>
            </a:r>
            <a:endParaRPr lang="en-US" altLang="ko-KR" sz="3200" spc="-300" dirty="0">
              <a:solidFill>
                <a:srgbClr val="50586C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914400" indent="-914400">
              <a:buAutoNum type="arabicPeriod"/>
            </a:pPr>
            <a:endParaRPr lang="en-US" altLang="ko-KR" sz="3200" spc="-300" dirty="0">
              <a:solidFill>
                <a:srgbClr val="50586C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914400" indent="-914400">
              <a:buAutoNum type="arabicPeriod"/>
            </a:pPr>
            <a:endParaRPr lang="en-US" altLang="ko-KR" sz="3200" spc="-300" dirty="0">
              <a:solidFill>
                <a:srgbClr val="50586C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914400" indent="-914400">
              <a:buAutoNum type="arabicPeriod"/>
            </a:pPr>
            <a:r>
              <a:rPr lang="ko-KR" altLang="en-US" sz="3200" spc="-300" dirty="0">
                <a:solidFill>
                  <a:srgbClr val="50586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이미지 사이즈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6D3F80-A719-46C4-90A9-A1A93D694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3086100"/>
            <a:ext cx="2414588" cy="270794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D74ABF9-4D25-4C8F-8DF7-C982F4F38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0" y="3086100"/>
            <a:ext cx="2414588" cy="270794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E7DD1A8-A2B5-461C-A7DE-70AB00605233}"/>
              </a:ext>
            </a:extLst>
          </p:cNvPr>
          <p:cNvSpPr/>
          <p:nvPr/>
        </p:nvSpPr>
        <p:spPr>
          <a:xfrm>
            <a:off x="13335000" y="3238500"/>
            <a:ext cx="2414588" cy="2057400"/>
          </a:xfrm>
          <a:prstGeom prst="rect">
            <a:avLst/>
          </a:prstGeom>
          <a:noFill/>
          <a:ln w="28575">
            <a:solidFill>
              <a:srgbClr val="5058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9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진척 상황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EA2996-F638-48FD-AC46-46200172F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095500"/>
            <a:ext cx="6838950" cy="42100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88D72F9-1105-4438-904E-613A4275B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7886700"/>
            <a:ext cx="3429000" cy="16954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7586724-86F5-4F3E-B63C-4CE144CFDA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207" t="17461" r="2302" b="1753"/>
          <a:stretch/>
        </p:blipFill>
        <p:spPr>
          <a:xfrm>
            <a:off x="7924800" y="3009900"/>
            <a:ext cx="9906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6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2025</TotalTime>
  <Words>98</Words>
  <Application>Microsoft Office PowerPoint</Application>
  <PresentationFormat>사용자 지정</PresentationFormat>
  <Paragraphs>53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나눔스퀘어OTF</vt:lpstr>
      <vt:lpstr>나눔스퀘어OTF Bold</vt:lpstr>
      <vt:lpstr>나눔스퀘어OTF_ac Light</vt:lpstr>
      <vt:lpstr>맑은 고딕</vt:lpstr>
      <vt:lpstr>Arial</vt:lpstr>
      <vt:lpstr>Arial Black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김주연</cp:lastModifiedBy>
  <cp:revision>79</cp:revision>
  <dcterms:created xsi:type="dcterms:W3CDTF">2021-08-30T16:29:09Z</dcterms:created>
  <dcterms:modified xsi:type="dcterms:W3CDTF">2022-04-25T11:39:51Z</dcterms:modified>
</cp:coreProperties>
</file>