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1" r:id="rId2"/>
    <p:sldMasterId id="2147483693" r:id="rId3"/>
    <p:sldMasterId id="2147483706" r:id="rId4"/>
  </p:sldMasterIdLst>
  <p:notesMasterIdLst>
    <p:notesMasterId r:id="rId11"/>
  </p:notesMasterIdLst>
  <p:sldIdLst>
    <p:sldId id="256" r:id="rId5"/>
    <p:sldId id="546" r:id="rId6"/>
    <p:sldId id="1836" r:id="rId7"/>
    <p:sldId id="547" r:id="rId8"/>
    <p:sldId id="355" r:id="rId9"/>
    <p:sldId id="183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726"/>
  </p:normalViewPr>
  <p:slideViewPr>
    <p:cSldViewPr snapToGrid="0">
      <p:cViewPr varScale="1">
        <p:scale>
          <a:sx n="123" d="100"/>
          <a:sy n="123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2605C-2E1E-4181-8F5C-67B6B58558C2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23E5E-4729-47D0-9F3A-B065ADA16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9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lIns="91428" tIns="45714" rIns="91428" bIns="45714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CA13C0-3ED1-46E4-B931-BB178446FB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03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8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5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2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8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9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25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03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7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20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65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76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9167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6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4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90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655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96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67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250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63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932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83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5882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07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4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45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83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4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1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82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50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4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34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3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D19-E51E-46B7-B12E-257B44617B88}" type="datetimeFigureOut">
              <a:rPr lang="ko-KR" altLang="en-US" smtClean="0"/>
              <a:t>2024. 4. 4.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2D77-12BE-4DD5-B02E-2747C57A4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2024. 4. 4.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1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247456A-A5AB-4C62-9FF7-80A45E20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D660CE-28F3-7454-8244-838BDB106D2A}"/>
              </a:ext>
            </a:extLst>
          </p:cNvPr>
          <p:cNvGrpSpPr/>
          <p:nvPr/>
        </p:nvGrpSpPr>
        <p:grpSpPr>
          <a:xfrm>
            <a:off x="4714630" y="2079812"/>
            <a:ext cx="2753537" cy="2739308"/>
            <a:chOff x="959382" y="2079812"/>
            <a:chExt cx="2753537" cy="2739308"/>
          </a:xfrm>
        </p:grpSpPr>
        <p:sp>
          <p:nvSpPr>
            <p:cNvPr id="7" name="모서리가 둥근 직사각형 23">
              <a:extLst>
                <a:ext uri="{FF2B5EF4-FFF2-40B4-BE49-F238E27FC236}">
                  <a16:creationId xmlns:a16="http://schemas.microsoft.com/office/drawing/2014/main" id="{9F1C4B41-94C1-776E-3D70-EB4D8508E655}"/>
                </a:ext>
              </a:extLst>
            </p:cNvPr>
            <p:cNvSpPr/>
            <p:nvPr/>
          </p:nvSpPr>
          <p:spPr>
            <a:xfrm>
              <a:off x="1265621" y="2510899"/>
              <a:ext cx="2447298" cy="2308221"/>
            </a:xfrm>
            <a:prstGeom prst="roundRect">
              <a:avLst>
                <a:gd name="adj" fmla="val 3851"/>
              </a:avLst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7CA82896-51C1-D2F7-97EF-C192358B8A0B}"/>
                </a:ext>
              </a:extLst>
            </p:cNvPr>
            <p:cNvSpPr/>
            <p:nvPr/>
          </p:nvSpPr>
          <p:spPr>
            <a:xfrm>
              <a:off x="959382" y="2079812"/>
              <a:ext cx="658206" cy="617396"/>
            </a:xfrm>
            <a:prstGeom prst="wedgeEllipseCallout">
              <a:avLst>
                <a:gd name="adj1" fmla="val 37833"/>
                <a:gd name="adj2" fmla="val 51386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8510C3-0BA9-407B-A19A-8D3E577F8221}"/>
                </a:ext>
              </a:extLst>
            </p:cNvPr>
            <p:cNvSpPr txBox="1"/>
            <p:nvPr/>
          </p:nvSpPr>
          <p:spPr>
            <a:xfrm>
              <a:off x="1722875" y="3067664"/>
              <a:ext cx="1532792" cy="1293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나이</a:t>
              </a:r>
              <a:r>
                <a:rPr lang="en-US" altLang="ko-KR" dirty="0"/>
                <a:t>]</a:t>
              </a:r>
              <a:r>
                <a:rPr lang="ko-KR" altLang="en-US" dirty="0"/>
                <a:t>가 들면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뇌</a:t>
              </a:r>
              <a:r>
                <a:rPr lang="en-US" altLang="ko-KR" dirty="0"/>
                <a:t>]</a:t>
              </a:r>
              <a:r>
                <a:rPr lang="ko-KR" altLang="en-US" dirty="0"/>
                <a:t>도 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줄어든다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7FCF93-40C1-3C42-79AA-BA4C41A17ACC}"/>
              </a:ext>
            </a:extLst>
          </p:cNvPr>
          <p:cNvGrpSpPr/>
          <p:nvPr/>
        </p:nvGrpSpPr>
        <p:grpSpPr>
          <a:xfrm>
            <a:off x="1049028" y="2079812"/>
            <a:ext cx="2753537" cy="2739308"/>
            <a:chOff x="4584601" y="2079812"/>
            <a:chExt cx="2753537" cy="2739308"/>
          </a:xfrm>
        </p:grpSpPr>
        <p:sp>
          <p:nvSpPr>
            <p:cNvPr id="9" name="모서리가 둥근 직사각형 23">
              <a:extLst>
                <a:ext uri="{FF2B5EF4-FFF2-40B4-BE49-F238E27FC236}">
                  <a16:creationId xmlns:a16="http://schemas.microsoft.com/office/drawing/2014/main" id="{EE3F139E-2072-7CE4-159B-94F2718DDF67}"/>
                </a:ext>
              </a:extLst>
            </p:cNvPr>
            <p:cNvSpPr/>
            <p:nvPr/>
          </p:nvSpPr>
          <p:spPr>
            <a:xfrm>
              <a:off x="4890840" y="2510899"/>
              <a:ext cx="2447298" cy="2308221"/>
            </a:xfrm>
            <a:prstGeom prst="roundRect">
              <a:avLst>
                <a:gd name="adj" fmla="val 3851"/>
              </a:avLst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10" name="타원형 설명선 5">
              <a:extLst>
                <a:ext uri="{FF2B5EF4-FFF2-40B4-BE49-F238E27FC236}">
                  <a16:creationId xmlns:a16="http://schemas.microsoft.com/office/drawing/2014/main" id="{372ED81F-3653-765F-FB61-4F81CE8C1B21}"/>
                </a:ext>
              </a:extLst>
            </p:cNvPr>
            <p:cNvSpPr/>
            <p:nvPr/>
          </p:nvSpPr>
          <p:spPr>
            <a:xfrm>
              <a:off x="4584601" y="2079812"/>
              <a:ext cx="658206" cy="617396"/>
            </a:xfrm>
            <a:prstGeom prst="wedgeEllipseCallout">
              <a:avLst>
                <a:gd name="adj1" fmla="val 37833"/>
                <a:gd name="adj2" fmla="val 51386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E13C8-FA41-465F-AAC0-B5D56200E009}"/>
                </a:ext>
              </a:extLst>
            </p:cNvPr>
            <p:cNvSpPr txBox="1"/>
            <p:nvPr/>
          </p:nvSpPr>
          <p:spPr>
            <a:xfrm>
              <a:off x="5065542" y="2859915"/>
              <a:ext cx="2100255" cy="170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정보</a:t>
              </a:r>
              <a:r>
                <a:rPr lang="en-US" altLang="ko-KR" dirty="0"/>
                <a:t>]</a:t>
              </a:r>
              <a:r>
                <a:rPr lang="ko-KR" altLang="en-US" dirty="0"/>
                <a:t>를 가장 많이 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받아들이는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감각기관</a:t>
              </a:r>
              <a:r>
                <a:rPr lang="en-US" altLang="ko-KR" dirty="0"/>
                <a:t>]</a:t>
              </a:r>
              <a:r>
                <a:rPr lang="ko-KR" altLang="en-US" dirty="0"/>
                <a:t>은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 [</a:t>
              </a:r>
              <a:r>
                <a:rPr lang="ko-KR" altLang="en-US" dirty="0"/>
                <a:t>시각</a:t>
              </a:r>
              <a:r>
                <a:rPr lang="en-US" altLang="ko-KR" dirty="0"/>
                <a:t>]</a:t>
              </a:r>
              <a:r>
                <a:rPr lang="ko-KR" altLang="en-US" dirty="0"/>
                <a:t>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23BEC2-BCCA-2939-3703-4B8CE942F6F3}"/>
              </a:ext>
            </a:extLst>
          </p:cNvPr>
          <p:cNvGrpSpPr/>
          <p:nvPr/>
        </p:nvGrpSpPr>
        <p:grpSpPr>
          <a:xfrm>
            <a:off x="8380232" y="2079812"/>
            <a:ext cx="2753537" cy="2739308"/>
            <a:chOff x="7476363" y="2079812"/>
            <a:chExt cx="2753537" cy="2739308"/>
          </a:xfrm>
        </p:grpSpPr>
        <p:sp>
          <p:nvSpPr>
            <p:cNvPr id="11" name="모서리가 둥근 직사각형 23">
              <a:extLst>
                <a:ext uri="{FF2B5EF4-FFF2-40B4-BE49-F238E27FC236}">
                  <a16:creationId xmlns:a16="http://schemas.microsoft.com/office/drawing/2014/main" id="{2EC034A4-C2C6-3E3C-12C9-7C8BA3075F48}"/>
                </a:ext>
              </a:extLst>
            </p:cNvPr>
            <p:cNvSpPr/>
            <p:nvPr/>
          </p:nvSpPr>
          <p:spPr>
            <a:xfrm>
              <a:off x="7782602" y="2510899"/>
              <a:ext cx="2447298" cy="2308221"/>
            </a:xfrm>
            <a:prstGeom prst="roundRect">
              <a:avLst>
                <a:gd name="adj" fmla="val 3851"/>
              </a:avLst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  <p:sp>
          <p:nvSpPr>
            <p:cNvPr id="12" name="타원형 설명선 5">
              <a:extLst>
                <a:ext uri="{FF2B5EF4-FFF2-40B4-BE49-F238E27FC236}">
                  <a16:creationId xmlns:a16="http://schemas.microsoft.com/office/drawing/2014/main" id="{0D4E2862-00B0-1BB9-0E16-71B870C84FDF}"/>
                </a:ext>
              </a:extLst>
            </p:cNvPr>
            <p:cNvSpPr/>
            <p:nvPr/>
          </p:nvSpPr>
          <p:spPr>
            <a:xfrm>
              <a:off x="7476363" y="2079812"/>
              <a:ext cx="658206" cy="617396"/>
            </a:xfrm>
            <a:prstGeom prst="wedgeEllipseCallout">
              <a:avLst>
                <a:gd name="adj1" fmla="val 37833"/>
                <a:gd name="adj2" fmla="val 51386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125B54-5D0A-41C7-8800-71A7418879A4}"/>
                </a:ext>
              </a:extLst>
            </p:cNvPr>
            <p:cNvSpPr txBox="1"/>
            <p:nvPr/>
          </p:nvSpPr>
          <p:spPr>
            <a:xfrm>
              <a:off x="8141580" y="3067664"/>
              <a:ext cx="1749198" cy="878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머리가 </a:t>
              </a:r>
              <a:r>
                <a:rPr lang="en-US" altLang="ko-KR" dirty="0"/>
                <a:t>[</a:t>
              </a:r>
              <a:r>
                <a:rPr lang="ko-KR" altLang="en-US" dirty="0"/>
                <a:t>크면</a:t>
              </a:r>
              <a:r>
                <a:rPr lang="en-US" altLang="ko-KR" dirty="0"/>
                <a:t>]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  [</a:t>
              </a:r>
              <a:r>
                <a:rPr lang="ko-KR" altLang="en-US" dirty="0"/>
                <a:t>지능</a:t>
              </a:r>
              <a:r>
                <a:rPr lang="en-US" altLang="ko-KR" dirty="0"/>
                <a:t>]</a:t>
              </a:r>
              <a:r>
                <a:rPr lang="ko-KR" altLang="en-US" dirty="0"/>
                <a:t>이 높다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97D4A2-C657-17F3-B24A-0E7C9B786020}"/>
              </a:ext>
            </a:extLst>
          </p:cNvPr>
          <p:cNvSpPr txBox="1"/>
          <p:nvPr/>
        </p:nvSpPr>
        <p:spPr>
          <a:xfrm>
            <a:off x="4629787" y="375454"/>
            <a:ext cx="2969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알쏭달쏭 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OX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퀴즈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891B613-3C95-9A67-F3DE-F5024952025D}"/>
              </a:ext>
            </a:extLst>
          </p:cNvPr>
          <p:cNvSpPr/>
          <p:nvPr/>
        </p:nvSpPr>
        <p:spPr>
          <a:xfrm>
            <a:off x="1209965" y="2228247"/>
            <a:ext cx="336331" cy="320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221AA1-E584-F313-B7B8-81B7EE1F7831}"/>
              </a:ext>
            </a:extLst>
          </p:cNvPr>
          <p:cNvSpPr/>
          <p:nvPr/>
        </p:nvSpPr>
        <p:spPr>
          <a:xfrm>
            <a:off x="4875567" y="2233555"/>
            <a:ext cx="336331" cy="320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곱하기 20">
            <a:extLst>
              <a:ext uri="{FF2B5EF4-FFF2-40B4-BE49-F238E27FC236}">
                <a16:creationId xmlns:a16="http://schemas.microsoft.com/office/drawing/2014/main" id="{211007AF-DFB3-A18A-848E-405F575D9429}"/>
              </a:ext>
            </a:extLst>
          </p:cNvPr>
          <p:cNvSpPr/>
          <p:nvPr/>
        </p:nvSpPr>
        <p:spPr>
          <a:xfrm>
            <a:off x="8504096" y="2180692"/>
            <a:ext cx="410477" cy="41563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9367" y="1173057"/>
            <a:ext cx="444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태어날때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400g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1.5kg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2754049" y="1221177"/>
            <a:ext cx="238395" cy="2383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9367" y="2617801"/>
            <a:ext cx="503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세포 수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 개</a:t>
            </a:r>
          </a:p>
        </p:txBody>
      </p:sp>
      <p:sp>
        <p:nvSpPr>
          <p:cNvPr id="10" name="타원 9"/>
          <p:cNvSpPr/>
          <p:nvPr/>
        </p:nvSpPr>
        <p:spPr>
          <a:xfrm>
            <a:off x="2754049" y="2670629"/>
            <a:ext cx="238395" cy="2383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9367" y="402520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소비량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신체의 약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1/5</a:t>
            </a:r>
            <a:endParaRPr lang="ko-KR" altLang="en-US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43414" y="4110789"/>
            <a:ext cx="238395" cy="2383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79367" y="5418064"/>
            <a:ext cx="6697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우뇌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비대칭적 기능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좌뇌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논리 담당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우뇌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창의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????????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4" name="타원 13"/>
          <p:cNvSpPr/>
          <p:nvPr/>
        </p:nvSpPr>
        <p:spPr>
          <a:xfrm>
            <a:off x="2754049" y="5503644"/>
            <a:ext cx="238395" cy="2383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/>
          <a:lstStyle/>
          <a:p>
            <a:endParaRPr lang="ko-KR" altLang="en-US"/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003ECE71-16B7-4B31-8716-BA5082941D54}"/>
              </a:ext>
            </a:extLst>
          </p:cNvPr>
          <p:cNvSpPr/>
          <p:nvPr/>
        </p:nvSpPr>
        <p:spPr>
          <a:xfrm>
            <a:off x="1991544" y="620688"/>
            <a:ext cx="8208912" cy="5527550"/>
          </a:xfrm>
          <a:prstGeom prst="roundRect">
            <a:avLst>
              <a:gd name="adj" fmla="val 3065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0">
              <a:solidFill>
                <a:prstClr val="white"/>
              </a:solidFill>
              <a:latin typeface="Book Antiqua"/>
              <a:ea typeface="돋움" panose="020B0600000101010101" pitchFamily="50" charset="-127"/>
            </a:endParaRPr>
          </a:p>
        </p:txBody>
      </p:sp>
      <p:sp>
        <p:nvSpPr>
          <p:cNvPr id="18" name="모서리가 둥근 직사각형 9">
            <a:extLst>
              <a:ext uri="{FF2B5EF4-FFF2-40B4-BE49-F238E27FC236}">
                <a16:creationId xmlns:a16="http://schemas.microsoft.com/office/drawing/2014/main" id="{BA7F1EE1-79F2-4D14-8859-71C4C1913770}"/>
              </a:ext>
            </a:extLst>
          </p:cNvPr>
          <p:cNvSpPr/>
          <p:nvPr/>
        </p:nvSpPr>
        <p:spPr>
          <a:xfrm>
            <a:off x="3706728" y="280944"/>
            <a:ext cx="4752528" cy="6477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/>
                </a:solidFill>
                <a:latin typeface="+mj-ea"/>
                <a:ea typeface="+mj-ea"/>
              </a:rPr>
              <a:t>         뇌의 기본구성</a:t>
            </a:r>
          </a:p>
        </p:txBody>
      </p:sp>
    </p:spTree>
    <p:extLst>
      <p:ext uri="{BB962C8B-B14F-4D97-AF65-F5344CB8AC3E}">
        <p14:creationId xmlns:p14="http://schemas.microsoft.com/office/powerpoint/2010/main" val="9100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6307615-E94E-41AC-A159-3E180940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3F3A8162-2A12-82F8-5DD0-720C39ACC2A7}"/>
              </a:ext>
            </a:extLst>
          </p:cNvPr>
          <p:cNvSpPr/>
          <p:nvPr/>
        </p:nvSpPr>
        <p:spPr>
          <a:xfrm>
            <a:off x="934720" y="620688"/>
            <a:ext cx="10322560" cy="5527550"/>
          </a:xfrm>
          <a:prstGeom prst="roundRect">
            <a:avLst>
              <a:gd name="adj" fmla="val 3065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0">
              <a:solidFill>
                <a:prstClr val="white"/>
              </a:solidFill>
              <a:latin typeface="Book Antiqua"/>
              <a:ea typeface="돋움" panose="020B0600000101010101" pitchFamily="50" charset="-127"/>
            </a:endParaRPr>
          </a:p>
        </p:txBody>
      </p:sp>
      <p:sp>
        <p:nvSpPr>
          <p:cNvPr id="14" name="모서리가 둥근 직사각형 9">
            <a:extLst>
              <a:ext uri="{FF2B5EF4-FFF2-40B4-BE49-F238E27FC236}">
                <a16:creationId xmlns:a16="http://schemas.microsoft.com/office/drawing/2014/main" id="{4900E97B-BCD7-A474-C119-9041B1A731A3}"/>
              </a:ext>
            </a:extLst>
          </p:cNvPr>
          <p:cNvSpPr/>
          <p:nvPr/>
        </p:nvSpPr>
        <p:spPr>
          <a:xfrm>
            <a:off x="3706728" y="280944"/>
            <a:ext cx="4752528" cy="6477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         신경전달물질</a:t>
            </a:r>
            <a:r>
              <a:rPr lang="en-US" altLang="ko-KR" sz="2800" b="1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시험</a:t>
            </a:r>
            <a:r>
              <a:rPr lang="en-US" altLang="ko-KR" sz="2800" b="1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b="1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65CA8-7A4A-A1AD-C113-195DF358DD0B}"/>
              </a:ext>
            </a:extLst>
          </p:cNvPr>
          <p:cNvSpPr txBox="1"/>
          <p:nvPr/>
        </p:nvSpPr>
        <p:spPr>
          <a:xfrm>
            <a:off x="1514167" y="1430827"/>
            <a:ext cx="1866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[Serotonin]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세로토닌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2411E-7008-58A3-B815-933631F96374}"/>
              </a:ext>
            </a:extLst>
          </p:cNvPr>
          <p:cNvSpPr txBox="1"/>
          <p:nvPr/>
        </p:nvSpPr>
        <p:spPr>
          <a:xfrm>
            <a:off x="1514168" y="2668052"/>
            <a:ext cx="169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[Oxytocin]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옥시토신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486D2-6B18-90DC-A703-37213863F8C2}"/>
              </a:ext>
            </a:extLst>
          </p:cNvPr>
          <p:cNvSpPr txBox="1"/>
          <p:nvPr/>
        </p:nvSpPr>
        <p:spPr>
          <a:xfrm>
            <a:off x="1514168" y="5142503"/>
            <a:ext cx="1864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[Dopamine]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 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도파민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C68CD-DEEF-5743-DCB7-893DF79868D1}"/>
              </a:ext>
            </a:extLst>
          </p:cNvPr>
          <p:cNvSpPr txBox="1"/>
          <p:nvPr/>
        </p:nvSpPr>
        <p:spPr>
          <a:xfrm>
            <a:off x="1514168" y="3905277"/>
            <a:ext cx="1869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[Endorphin]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엔도르핀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D8845-1FF9-D556-93C7-8AA3FD23FE78}"/>
              </a:ext>
            </a:extLst>
          </p:cNvPr>
          <p:cNvSpPr txBox="1"/>
          <p:nvPr/>
        </p:nvSpPr>
        <p:spPr>
          <a:xfrm>
            <a:off x="3706728" y="1430827"/>
            <a:ext cx="5856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학습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기억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섭식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숙면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기분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안정적인 행복감 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4D17A-4D03-67D2-3294-892F67D8C92E}"/>
              </a:ext>
            </a:extLst>
          </p:cNvPr>
          <p:cNvSpPr txBox="1"/>
          <p:nvPr/>
        </p:nvSpPr>
        <p:spPr>
          <a:xfrm>
            <a:off x="3706728" y="2668052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정서적 유대감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사회적 상호작용과 관련 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5A285-EB19-5C39-3C90-BCAA4F8518F7}"/>
              </a:ext>
            </a:extLst>
          </p:cNvPr>
          <p:cNvSpPr txBox="1"/>
          <p:nvPr/>
        </p:nvSpPr>
        <p:spPr>
          <a:xfrm>
            <a:off x="3706728" y="5142503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짜릿한 쾌감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동기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흥미유발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보상 조절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각성 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2A3CD-8207-CBF1-1947-D0476D0AB52A}"/>
              </a:ext>
            </a:extLst>
          </p:cNvPr>
          <p:cNvSpPr txBox="1"/>
          <p:nvPr/>
        </p:nvSpPr>
        <p:spPr>
          <a:xfrm>
            <a:off x="3706728" y="3905277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통증완화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기분개선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스트레스 감소 등</a:t>
            </a:r>
          </a:p>
        </p:txBody>
      </p:sp>
    </p:spTree>
    <p:extLst>
      <p:ext uri="{BB962C8B-B14F-4D97-AF65-F5344CB8AC3E}">
        <p14:creationId xmlns:p14="http://schemas.microsoft.com/office/powerpoint/2010/main" val="29290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5842" y="307749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우뇌의 역할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639C4B-7A01-7CE5-0237-ED7B05B3A082}"/>
              </a:ext>
            </a:extLst>
          </p:cNvPr>
          <p:cNvGrpSpPr/>
          <p:nvPr/>
        </p:nvGrpSpPr>
        <p:grpSpPr>
          <a:xfrm>
            <a:off x="1632155" y="1761401"/>
            <a:ext cx="3016366" cy="3950306"/>
            <a:chOff x="277094" y="2060848"/>
            <a:chExt cx="2694202" cy="3528392"/>
          </a:xfrm>
        </p:grpSpPr>
        <p:sp>
          <p:nvSpPr>
            <p:cNvPr id="8" name="모서리가 둥근 직사각형 6">
              <a:extLst>
                <a:ext uri="{FF2B5EF4-FFF2-40B4-BE49-F238E27FC236}">
                  <a16:creationId xmlns:a16="http://schemas.microsoft.com/office/drawing/2014/main" id="{69E88BB2-68D7-8017-57FB-FE26EA814FC3}"/>
                </a:ext>
              </a:extLst>
            </p:cNvPr>
            <p:cNvSpPr/>
            <p:nvPr/>
          </p:nvSpPr>
          <p:spPr>
            <a:xfrm>
              <a:off x="277094" y="2325772"/>
              <a:ext cx="2694202" cy="3263468"/>
            </a:xfrm>
            <a:prstGeom prst="roundRect">
              <a:avLst>
                <a:gd name="adj" fmla="val 1253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모서리가 둥근 직사각형 7">
              <a:extLst>
                <a:ext uri="{FF2B5EF4-FFF2-40B4-BE49-F238E27FC236}">
                  <a16:creationId xmlns:a16="http://schemas.microsoft.com/office/drawing/2014/main" id="{7549F7A9-5C24-8898-7913-FBD9A2B315E6}"/>
                </a:ext>
              </a:extLst>
            </p:cNvPr>
            <p:cNvSpPr/>
            <p:nvPr/>
          </p:nvSpPr>
          <p:spPr>
            <a:xfrm>
              <a:off x="818200" y="2060848"/>
              <a:ext cx="1611989" cy="471326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좌뇌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58B908-F00C-8260-C582-F959345B89AE}"/>
              </a:ext>
            </a:extLst>
          </p:cNvPr>
          <p:cNvGrpSpPr/>
          <p:nvPr/>
        </p:nvGrpSpPr>
        <p:grpSpPr>
          <a:xfrm>
            <a:off x="7543479" y="1761401"/>
            <a:ext cx="3016366" cy="3950306"/>
            <a:chOff x="277094" y="2060848"/>
            <a:chExt cx="2694202" cy="3528392"/>
          </a:xfrm>
        </p:grpSpPr>
        <p:sp>
          <p:nvSpPr>
            <p:cNvPr id="11" name="모서리가 둥근 직사각형 6">
              <a:extLst>
                <a:ext uri="{FF2B5EF4-FFF2-40B4-BE49-F238E27FC236}">
                  <a16:creationId xmlns:a16="http://schemas.microsoft.com/office/drawing/2014/main" id="{CFF157AC-EDA4-E13F-0A74-8FF25856A64B}"/>
                </a:ext>
              </a:extLst>
            </p:cNvPr>
            <p:cNvSpPr/>
            <p:nvPr/>
          </p:nvSpPr>
          <p:spPr>
            <a:xfrm>
              <a:off x="277094" y="2325772"/>
              <a:ext cx="2694202" cy="3263468"/>
            </a:xfrm>
            <a:prstGeom prst="roundRect">
              <a:avLst>
                <a:gd name="adj" fmla="val 1253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모서리가 둥근 직사각형 7">
              <a:extLst>
                <a:ext uri="{FF2B5EF4-FFF2-40B4-BE49-F238E27FC236}">
                  <a16:creationId xmlns:a16="http://schemas.microsoft.com/office/drawing/2014/main" id="{6792FB46-E293-F247-E286-6974A0D56F70}"/>
                </a:ext>
              </a:extLst>
            </p:cNvPr>
            <p:cNvSpPr/>
            <p:nvPr/>
          </p:nvSpPr>
          <p:spPr>
            <a:xfrm>
              <a:off x="818200" y="2060848"/>
              <a:ext cx="1611989" cy="471326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우뇌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1C5415-CCDC-A8A5-D4B3-026EB0E71030}"/>
              </a:ext>
            </a:extLst>
          </p:cNvPr>
          <p:cNvCxnSpPr>
            <a:cxnSpLocks/>
          </p:cNvCxnSpPr>
          <p:nvPr/>
        </p:nvCxnSpPr>
        <p:spPr>
          <a:xfrm>
            <a:off x="4648521" y="3136491"/>
            <a:ext cx="28949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156B3B-8435-5697-35E5-4F90391FEB7D}"/>
              </a:ext>
            </a:extLst>
          </p:cNvPr>
          <p:cNvCxnSpPr>
            <a:cxnSpLocks/>
          </p:cNvCxnSpPr>
          <p:nvPr/>
        </p:nvCxnSpPr>
        <p:spPr>
          <a:xfrm>
            <a:off x="4648521" y="4581833"/>
            <a:ext cx="28949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246EE2-F615-2595-47FE-8BEB6DA6B41B}"/>
              </a:ext>
            </a:extLst>
          </p:cNvPr>
          <p:cNvSpPr txBox="1"/>
          <p:nvPr/>
        </p:nvSpPr>
        <p:spPr>
          <a:xfrm>
            <a:off x="5585283" y="362833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 err="1"/>
              <a:t>뇌량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1DE4A-D3A8-B825-F8CF-532D1C07C470}"/>
              </a:ext>
            </a:extLst>
          </p:cNvPr>
          <p:cNvSpPr txBox="1"/>
          <p:nvPr/>
        </p:nvSpPr>
        <p:spPr>
          <a:xfrm>
            <a:off x="1941130" y="374635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논리 담당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7E604F-1E8C-4A95-BFCA-522745E5180D}"/>
              </a:ext>
            </a:extLst>
          </p:cNvPr>
          <p:cNvSpPr txBox="1"/>
          <p:nvPr/>
        </p:nvSpPr>
        <p:spPr>
          <a:xfrm>
            <a:off x="4772561" y="30652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언어능력수행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35A17E-37CD-4CE4-B028-9560DE64E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62" t="34406"/>
          <a:stretch/>
        </p:blipFill>
        <p:spPr>
          <a:xfrm rot="16200000">
            <a:off x="9154029" y="752991"/>
            <a:ext cx="1638766" cy="16998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4A37BC-6401-4A61-8DFD-AED629917D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" b="89844" l="0" r="523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478" b="23753"/>
          <a:stretch/>
        </p:blipFill>
        <p:spPr>
          <a:xfrm rot="2364167">
            <a:off x="1372686" y="3968422"/>
            <a:ext cx="1309238" cy="19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헤드폰, 소리, 회색, 듣기, 들어요, 음악, 오디오, 기술, 장비, Dj, 전자, 이어폰">
            <a:extLst>
              <a:ext uri="{FF2B5EF4-FFF2-40B4-BE49-F238E27FC236}">
                <a16:creationId xmlns:a16="http://schemas.microsoft.com/office/drawing/2014/main" id="{B68F25A0-074A-49E3-9239-F0E5865C7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t="7654" r="5237" b="23867"/>
          <a:stretch/>
        </p:blipFill>
        <p:spPr bwMode="auto">
          <a:xfrm>
            <a:off x="2439691" y="721270"/>
            <a:ext cx="7213600" cy="358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E5358-6776-4C68-8362-00C8D602DB54}"/>
              </a:ext>
            </a:extLst>
          </p:cNvPr>
          <p:cNvSpPr txBox="1"/>
          <p:nvPr/>
        </p:nvSpPr>
        <p:spPr>
          <a:xfrm>
            <a:off x="4770958" y="4804097"/>
            <a:ext cx="2650084" cy="1068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2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2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sz="2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2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말하는 것이 좋을까</a:t>
            </a:r>
            <a:r>
              <a:rPr lang="en-US" altLang="ko-KR" sz="2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7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60AA1-02DA-42E1-8C0F-86F2A67FEA9D}"/>
              </a:ext>
            </a:extLst>
          </p:cNvPr>
          <p:cNvSpPr txBox="1"/>
          <p:nvPr/>
        </p:nvSpPr>
        <p:spPr>
          <a:xfrm>
            <a:off x="1329975" y="315200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ko-KR" altLang="en-US" sz="3000" b="1" dirty="0">
                <a:solidFill>
                  <a:srgbClr val="A808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311EC-CEA6-4407-ACA0-3DB42E29EAAE}"/>
              </a:ext>
            </a:extLst>
          </p:cNvPr>
          <p:cNvSpPr txBox="1"/>
          <p:nvPr/>
        </p:nvSpPr>
        <p:spPr>
          <a:xfrm>
            <a:off x="10193620" y="3152001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ko-KR" altLang="en-US" sz="3000" b="1" dirty="0">
                <a:solidFill>
                  <a:srgbClr val="A808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0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195</Words>
  <Application>Microsoft Macintosh PowerPoint</Application>
  <PresentationFormat>와이드스크린</PresentationFormat>
  <Paragraphs>40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나눔고딕 ExtraBold</vt:lpstr>
      <vt:lpstr>맑은 고딕</vt:lpstr>
      <vt:lpstr>Arial</vt:lpstr>
      <vt:lpstr>Book Antiqua</vt:lpstr>
      <vt:lpstr>Calibri</vt:lpstr>
      <vt:lpstr>Calibri Light</vt:lpstr>
      <vt:lpstr>1_Office 테마</vt:lpstr>
      <vt:lpstr>Office 테마</vt:lpstr>
      <vt:lpstr>2_Office 테마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상현</dc:creator>
  <cp:lastModifiedBy>이선용[컴퓨터정보과]</cp:lastModifiedBy>
  <cp:revision>16</cp:revision>
  <dcterms:created xsi:type="dcterms:W3CDTF">2020-04-12T12:19:13Z</dcterms:created>
  <dcterms:modified xsi:type="dcterms:W3CDTF">2024-04-04T02:23:24Z</dcterms:modified>
</cp:coreProperties>
</file>