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4" r:id="rId6"/>
    <p:sldId id="257" r:id="rId7"/>
    <p:sldId id="261" r:id="rId8"/>
    <p:sldId id="269" r:id="rId9"/>
    <p:sldId id="258" r:id="rId10"/>
    <p:sldId id="267" r:id="rId11"/>
    <p:sldId id="259" r:id="rId12"/>
    <p:sldId id="270" r:id="rId13"/>
    <p:sldId id="266" r:id="rId14"/>
    <p:sldId id="260" r:id="rId15"/>
    <p:sldId id="271" r:id="rId16"/>
    <p:sldId id="268" r:id="rId17"/>
    <p:sldId id="262" r:id="rId18"/>
    <p:sldId id="265" r:id="rId19"/>
    <p:sldId id="263"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DB4176-0048-4E7B-926B-297961E663D8}" v="5" dt="2021-03-06T13:28:23.469"/>
    <p1510:client id="{B328AAD2-08AA-4E25-9E2D-C5B998C8D2CE}" v="5" dt="2022-04-05T07:19:56.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 Sharma" userId="S::riyasharma.comm@geu.ac.in::45ac7d43-ee79-4a26-bd10-a844e9f05680" providerId="AD" clId="Web-{B328AAD2-08AA-4E25-9E2D-C5B998C8D2CE}"/>
    <pc:docChg chg="modSld">
      <pc:chgData name="Riya Sharma" userId="S::riyasharma.comm@geu.ac.in::45ac7d43-ee79-4a26-bd10-a844e9f05680" providerId="AD" clId="Web-{B328AAD2-08AA-4E25-9E2D-C5B998C8D2CE}" dt="2022-04-05T07:19:55.812" v="3" actId="20577"/>
      <pc:docMkLst>
        <pc:docMk/>
      </pc:docMkLst>
      <pc:sldChg chg="modSp">
        <pc:chgData name="Riya Sharma" userId="S::riyasharma.comm@geu.ac.in::45ac7d43-ee79-4a26-bd10-a844e9f05680" providerId="AD" clId="Web-{B328AAD2-08AA-4E25-9E2D-C5B998C8D2CE}" dt="2022-04-05T07:19:55.812" v="3" actId="20577"/>
        <pc:sldMkLst>
          <pc:docMk/>
          <pc:sldMk cId="1617387284" sldId="259"/>
        </pc:sldMkLst>
        <pc:spChg chg="mod">
          <ac:chgData name="Riya Sharma" userId="S::riyasharma.comm@geu.ac.in::45ac7d43-ee79-4a26-bd10-a844e9f05680" providerId="AD" clId="Web-{B328AAD2-08AA-4E25-9E2D-C5B998C8D2CE}" dt="2022-04-05T07:19:55.812" v="3" actId="20577"/>
          <ac:spMkLst>
            <pc:docMk/>
            <pc:sldMk cId="1617387284" sldId="259"/>
            <ac:spMk id="3" creationId="{00000000-0000-0000-0000-000000000000}"/>
          </ac:spMkLst>
        </pc:spChg>
      </pc:sldChg>
    </pc:docChg>
  </pc:docChgLst>
  <pc:docChgLst>
    <pc:chgData name="Riya Khurana" userId="S::bcomh2019_riyakhurana@geu.ac.in::60996f3c-d6f2-4387-8bf2-d51b46966707" providerId="AD" clId="Web-{9FDB4176-0048-4E7B-926B-297961E663D8}"/>
    <pc:docChg chg="modSld">
      <pc:chgData name="Riya Khurana" userId="S::bcomh2019_riyakhurana@geu.ac.in::60996f3c-d6f2-4387-8bf2-d51b46966707" providerId="AD" clId="Web-{9FDB4176-0048-4E7B-926B-297961E663D8}" dt="2021-03-06T13:28:20.375" v="1" actId="20577"/>
      <pc:docMkLst>
        <pc:docMk/>
      </pc:docMkLst>
      <pc:sldChg chg="modSp">
        <pc:chgData name="Riya Khurana" userId="S::bcomh2019_riyakhurana@geu.ac.in::60996f3c-d6f2-4387-8bf2-d51b46966707" providerId="AD" clId="Web-{9FDB4176-0048-4E7B-926B-297961E663D8}" dt="2021-03-06T13:28:20.375" v="1" actId="20577"/>
        <pc:sldMkLst>
          <pc:docMk/>
          <pc:sldMk cId="3618423444" sldId="270"/>
        </pc:sldMkLst>
        <pc:spChg chg="mod">
          <ac:chgData name="Riya Khurana" userId="S::bcomh2019_riyakhurana@geu.ac.in::60996f3c-d6f2-4387-8bf2-d51b46966707" providerId="AD" clId="Web-{9FDB4176-0048-4E7B-926B-297961E663D8}" dt="2021-03-06T13:28:20.375" v="1" actId="20577"/>
          <ac:spMkLst>
            <pc:docMk/>
            <pc:sldMk cId="3618423444" sldId="27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6EB354-42DD-4C8D-9EE1-C4356C9E35E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988E8-686D-496F-A739-34FB40F2B2A4}" type="slidenum">
              <a:rPr lang="en-US" smtClean="0"/>
              <a:t>‹#›</a:t>
            </a:fld>
            <a:endParaRPr lang="en-US"/>
          </a:p>
        </p:txBody>
      </p:sp>
    </p:spTree>
    <p:extLst>
      <p:ext uri="{BB962C8B-B14F-4D97-AF65-F5344CB8AC3E}">
        <p14:creationId xmlns:p14="http://schemas.microsoft.com/office/powerpoint/2010/main" val="1183081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6EB354-42DD-4C8D-9EE1-C4356C9E35E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988E8-686D-496F-A739-34FB40F2B2A4}" type="slidenum">
              <a:rPr lang="en-US" smtClean="0"/>
              <a:t>‹#›</a:t>
            </a:fld>
            <a:endParaRPr lang="en-US"/>
          </a:p>
        </p:txBody>
      </p:sp>
    </p:spTree>
    <p:extLst>
      <p:ext uri="{BB962C8B-B14F-4D97-AF65-F5344CB8AC3E}">
        <p14:creationId xmlns:p14="http://schemas.microsoft.com/office/powerpoint/2010/main" val="322632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6EB354-42DD-4C8D-9EE1-C4356C9E35E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988E8-686D-496F-A739-34FB40F2B2A4}" type="slidenum">
              <a:rPr lang="en-US" smtClean="0"/>
              <a:t>‹#›</a:t>
            </a:fld>
            <a:endParaRPr lang="en-US"/>
          </a:p>
        </p:txBody>
      </p:sp>
    </p:spTree>
    <p:extLst>
      <p:ext uri="{BB962C8B-B14F-4D97-AF65-F5344CB8AC3E}">
        <p14:creationId xmlns:p14="http://schemas.microsoft.com/office/powerpoint/2010/main" val="4149319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6EB354-42DD-4C8D-9EE1-C4356C9E35E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988E8-686D-496F-A739-34FB40F2B2A4}" type="slidenum">
              <a:rPr lang="en-US" smtClean="0"/>
              <a:t>‹#›</a:t>
            </a:fld>
            <a:endParaRPr lang="en-US"/>
          </a:p>
        </p:txBody>
      </p:sp>
    </p:spTree>
    <p:extLst>
      <p:ext uri="{BB962C8B-B14F-4D97-AF65-F5344CB8AC3E}">
        <p14:creationId xmlns:p14="http://schemas.microsoft.com/office/powerpoint/2010/main" val="4202566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6EB354-42DD-4C8D-9EE1-C4356C9E35EE}" type="datetimeFigureOut">
              <a:rPr lang="en-US" smtClean="0"/>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D988E8-686D-496F-A739-34FB40F2B2A4}" type="slidenum">
              <a:rPr lang="en-US" smtClean="0"/>
              <a:t>‹#›</a:t>
            </a:fld>
            <a:endParaRPr lang="en-US"/>
          </a:p>
        </p:txBody>
      </p:sp>
    </p:spTree>
    <p:extLst>
      <p:ext uri="{BB962C8B-B14F-4D97-AF65-F5344CB8AC3E}">
        <p14:creationId xmlns:p14="http://schemas.microsoft.com/office/powerpoint/2010/main" val="403257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6EB354-42DD-4C8D-9EE1-C4356C9E35EE}"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988E8-686D-496F-A739-34FB40F2B2A4}" type="slidenum">
              <a:rPr lang="en-US" smtClean="0"/>
              <a:t>‹#›</a:t>
            </a:fld>
            <a:endParaRPr lang="en-US"/>
          </a:p>
        </p:txBody>
      </p:sp>
    </p:spTree>
    <p:extLst>
      <p:ext uri="{BB962C8B-B14F-4D97-AF65-F5344CB8AC3E}">
        <p14:creationId xmlns:p14="http://schemas.microsoft.com/office/powerpoint/2010/main" val="128079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6EB354-42DD-4C8D-9EE1-C4356C9E35EE}" type="datetimeFigureOut">
              <a:rPr lang="en-US" smtClean="0"/>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D988E8-686D-496F-A739-34FB40F2B2A4}" type="slidenum">
              <a:rPr lang="en-US" smtClean="0"/>
              <a:t>‹#›</a:t>
            </a:fld>
            <a:endParaRPr lang="en-US"/>
          </a:p>
        </p:txBody>
      </p:sp>
    </p:spTree>
    <p:extLst>
      <p:ext uri="{BB962C8B-B14F-4D97-AF65-F5344CB8AC3E}">
        <p14:creationId xmlns:p14="http://schemas.microsoft.com/office/powerpoint/2010/main" val="230048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6EB354-42DD-4C8D-9EE1-C4356C9E35EE}" type="datetimeFigureOut">
              <a:rPr lang="en-US" smtClean="0"/>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D988E8-686D-496F-A739-34FB40F2B2A4}" type="slidenum">
              <a:rPr lang="en-US" smtClean="0"/>
              <a:t>‹#›</a:t>
            </a:fld>
            <a:endParaRPr lang="en-US"/>
          </a:p>
        </p:txBody>
      </p:sp>
    </p:spTree>
    <p:extLst>
      <p:ext uri="{BB962C8B-B14F-4D97-AF65-F5344CB8AC3E}">
        <p14:creationId xmlns:p14="http://schemas.microsoft.com/office/powerpoint/2010/main" val="80746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6EB354-42DD-4C8D-9EE1-C4356C9E35EE}" type="datetimeFigureOut">
              <a:rPr lang="en-US" smtClean="0"/>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D988E8-686D-496F-A739-34FB40F2B2A4}" type="slidenum">
              <a:rPr lang="en-US" smtClean="0"/>
              <a:t>‹#›</a:t>
            </a:fld>
            <a:endParaRPr lang="en-US"/>
          </a:p>
        </p:txBody>
      </p:sp>
    </p:spTree>
    <p:extLst>
      <p:ext uri="{BB962C8B-B14F-4D97-AF65-F5344CB8AC3E}">
        <p14:creationId xmlns:p14="http://schemas.microsoft.com/office/powerpoint/2010/main" val="122896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6EB354-42DD-4C8D-9EE1-C4356C9E35EE}"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988E8-686D-496F-A739-34FB40F2B2A4}" type="slidenum">
              <a:rPr lang="en-US" smtClean="0"/>
              <a:t>‹#›</a:t>
            </a:fld>
            <a:endParaRPr lang="en-US"/>
          </a:p>
        </p:txBody>
      </p:sp>
    </p:spTree>
    <p:extLst>
      <p:ext uri="{BB962C8B-B14F-4D97-AF65-F5344CB8AC3E}">
        <p14:creationId xmlns:p14="http://schemas.microsoft.com/office/powerpoint/2010/main" val="316858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6EB354-42DD-4C8D-9EE1-C4356C9E35EE}" type="datetimeFigureOut">
              <a:rPr lang="en-US" smtClean="0"/>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D988E8-686D-496F-A739-34FB40F2B2A4}" type="slidenum">
              <a:rPr lang="en-US" smtClean="0"/>
              <a:t>‹#›</a:t>
            </a:fld>
            <a:endParaRPr lang="en-US"/>
          </a:p>
        </p:txBody>
      </p:sp>
    </p:spTree>
    <p:extLst>
      <p:ext uri="{BB962C8B-B14F-4D97-AF65-F5344CB8AC3E}">
        <p14:creationId xmlns:p14="http://schemas.microsoft.com/office/powerpoint/2010/main" val="127816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EB354-42DD-4C8D-9EE1-C4356C9E35EE}" type="datetimeFigureOut">
              <a:rPr lang="en-US" smtClean="0"/>
              <a:t>4/5/2022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988E8-686D-496F-A739-34FB40F2B2A4}" type="slidenum">
              <a:rPr lang="en-US" smtClean="0"/>
              <a:t>‹#›</a:t>
            </a:fld>
            <a:endParaRPr lang="en-US"/>
          </a:p>
        </p:txBody>
      </p:sp>
    </p:spTree>
    <p:extLst>
      <p:ext uri="{BB962C8B-B14F-4D97-AF65-F5344CB8AC3E}">
        <p14:creationId xmlns:p14="http://schemas.microsoft.com/office/powerpoint/2010/main" val="2765568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forbes.com/sites/williamvanderbloemen/2016/01/11/why-i-require-everyone-at-my-company-to-blog/#3028b59d624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Computer_file" TargetMode="External"/><Relationship Id="rId3" Type="http://schemas.openxmlformats.org/officeDocument/2006/relationships/hyperlink" Target="https://en.wikipedia.org/wiki/Digital_audio" TargetMode="External"/><Relationship Id="rId7" Type="http://schemas.openxmlformats.org/officeDocument/2006/relationships/hyperlink" Target="https://en.wikipedia.org/wiki/EPUB" TargetMode="External"/><Relationship Id="rId2" Type="http://schemas.openxmlformats.org/officeDocument/2006/relationships/hyperlink" Target="https://en.wikipedia.org/wiki/Digital_media" TargetMode="External"/><Relationship Id="rId1" Type="http://schemas.openxmlformats.org/officeDocument/2006/relationships/slideLayout" Target="../slideLayouts/slideLayout2.xml"/><Relationship Id="rId6" Type="http://schemas.openxmlformats.org/officeDocument/2006/relationships/hyperlink" Target="https://en.wikipedia.org/wiki/Portable_Document_Format" TargetMode="External"/><Relationship Id="rId5" Type="http://schemas.openxmlformats.org/officeDocument/2006/relationships/hyperlink" Target="https://en.wikipedia.org/wiki/Digital_radio" TargetMode="External"/><Relationship Id="rId10" Type="http://schemas.openxmlformats.org/officeDocument/2006/relationships/hyperlink" Target="https://en.wikipedia.org/wiki/Web_syndication" TargetMode="External"/><Relationship Id="rId4" Type="http://schemas.openxmlformats.org/officeDocument/2006/relationships/hyperlink" Target="https://en.wikipedia.org/wiki/Video" TargetMode="External"/><Relationship Id="rId9" Type="http://schemas.openxmlformats.org/officeDocument/2006/relationships/hyperlink" Target="https://en.wikipedia.org/wiki/Downloa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Use of Blogs, RSS , WIKIS, Podcast, microblogging</a:t>
            </a:r>
          </a:p>
        </p:txBody>
      </p:sp>
    </p:spTree>
    <p:extLst>
      <p:ext uri="{BB962C8B-B14F-4D97-AF65-F5344CB8AC3E}">
        <p14:creationId xmlns:p14="http://schemas.microsoft.com/office/powerpoint/2010/main" val="253063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9859" y="0"/>
            <a:ext cx="8281116" cy="6778494"/>
          </a:xfrm>
        </p:spPr>
      </p:pic>
    </p:spTree>
    <p:extLst>
      <p:ext uri="{BB962C8B-B14F-4D97-AF65-F5344CB8AC3E}">
        <p14:creationId xmlns:p14="http://schemas.microsoft.com/office/powerpoint/2010/main" val="4249844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Wiki</a:t>
            </a:r>
            <a:endParaRPr lang="en-US" dirty="0"/>
          </a:p>
        </p:txBody>
      </p:sp>
      <p:sp>
        <p:nvSpPr>
          <p:cNvPr id="3" name="Content Placeholder 2"/>
          <p:cNvSpPr>
            <a:spLocks noGrp="1"/>
          </p:cNvSpPr>
          <p:nvPr>
            <p:ph idx="1"/>
          </p:nvPr>
        </p:nvSpPr>
        <p:spPr/>
        <p:txBody>
          <a:bodyPr>
            <a:normAutofit fontScale="92500"/>
          </a:bodyPr>
          <a:lstStyle/>
          <a:p>
            <a:r>
              <a:rPr lang="en-US" dirty="0"/>
              <a:t>A piece of server software that allows users to freely create and edit Web page content using any Web browser. Wiki supports hyperlinks and has a simple text syntax for creating new pages and crosslinks between internal pages on the fly.</a:t>
            </a:r>
          </a:p>
          <a:p>
            <a:r>
              <a:rPr lang="en-US" dirty="0"/>
              <a:t>Wiki is unusual among group communication mechanisms in that it allows the organization of contributions to be edited in addition to the content itself.</a:t>
            </a:r>
          </a:p>
          <a:p>
            <a:r>
              <a:rPr lang="en-US" dirty="0"/>
              <a:t>Like many simple concepts, "open editing" has some profound and subtle effects on Wiki usage. Allowing everyday users to create and edit any page in a Web site is exciting in that it encourages democratic use of the Web and promotes content composition by nontechnical users.</a:t>
            </a:r>
          </a:p>
        </p:txBody>
      </p:sp>
    </p:spTree>
    <p:extLst>
      <p:ext uri="{BB962C8B-B14F-4D97-AF65-F5344CB8AC3E}">
        <p14:creationId xmlns:p14="http://schemas.microsoft.com/office/powerpoint/2010/main" val="24712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Community building</a:t>
            </a:r>
          </a:p>
          <a:p>
            <a:r>
              <a:rPr lang="en-US" dirty="0"/>
              <a:t>FAQ pages: as brand grows, customer base grows , create wiki pages</a:t>
            </a:r>
          </a:p>
          <a:p>
            <a:r>
              <a:rPr lang="en-US" dirty="0"/>
              <a:t>Intranet: set wiki pages within departments</a:t>
            </a:r>
          </a:p>
          <a:p>
            <a:r>
              <a:rPr lang="en-US" dirty="0"/>
              <a:t>Multiple authors</a:t>
            </a:r>
          </a:p>
          <a:p>
            <a:r>
              <a:rPr lang="en-US" dirty="0"/>
              <a:t>Links to others wiki pages</a:t>
            </a:r>
          </a:p>
          <a:p>
            <a:r>
              <a:rPr lang="en-US" dirty="0"/>
              <a:t>Constantly changing content</a:t>
            </a:r>
          </a:p>
        </p:txBody>
      </p:sp>
    </p:spTree>
    <p:extLst>
      <p:ext uri="{BB962C8B-B14F-4D97-AF65-F5344CB8AC3E}">
        <p14:creationId xmlns:p14="http://schemas.microsoft.com/office/powerpoint/2010/main" val="229720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7761" y="365125"/>
            <a:ext cx="5956478" cy="5956478"/>
          </a:xfrm>
        </p:spPr>
      </p:pic>
    </p:spTree>
    <p:extLst>
      <p:ext uri="{BB962C8B-B14F-4D97-AF65-F5344CB8AC3E}">
        <p14:creationId xmlns:p14="http://schemas.microsoft.com/office/powerpoint/2010/main" val="4179383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RSS feed?</a:t>
            </a:r>
          </a:p>
        </p:txBody>
      </p:sp>
      <p:sp>
        <p:nvSpPr>
          <p:cNvPr id="3" name="Content Placeholder 2"/>
          <p:cNvSpPr>
            <a:spLocks noGrp="1"/>
          </p:cNvSpPr>
          <p:nvPr>
            <p:ph idx="1"/>
          </p:nvPr>
        </p:nvSpPr>
        <p:spPr/>
        <p:txBody>
          <a:bodyPr>
            <a:normAutofit fontScale="92500" lnSpcReduction="20000"/>
          </a:bodyPr>
          <a:lstStyle/>
          <a:p>
            <a:r>
              <a:rPr lang="en-US" dirty="0"/>
              <a:t>RSS referred to as </a:t>
            </a:r>
            <a:r>
              <a:rPr lang="en-US" dirty="0">
                <a:solidFill>
                  <a:srgbClr val="FF0000"/>
                </a:solidFill>
              </a:rPr>
              <a:t>Really Simple Syndication</a:t>
            </a:r>
            <a:r>
              <a:rPr lang="en-US" dirty="0"/>
              <a:t>. </a:t>
            </a:r>
          </a:p>
          <a:p>
            <a:r>
              <a:rPr lang="en-US" dirty="0"/>
              <a:t>Allows users to receive regular updates from a website and blog.</a:t>
            </a:r>
          </a:p>
          <a:p>
            <a:r>
              <a:rPr lang="en-US" dirty="0"/>
              <a:t>It helps the firm to circumnavigate the issues it faces while reaching customers through emails etc.</a:t>
            </a:r>
          </a:p>
          <a:p>
            <a:r>
              <a:rPr lang="en-US" dirty="0"/>
              <a:t>It brings loyal and repeat visitors to your site driving.</a:t>
            </a:r>
          </a:p>
          <a:p>
            <a:r>
              <a:rPr lang="en-US" dirty="0"/>
              <a:t>It is a format used to publish content that is regularly published like a blog or news headlines. </a:t>
            </a:r>
          </a:p>
          <a:p>
            <a:r>
              <a:rPr lang="en-US" dirty="0"/>
              <a:t>It’s a standard format, which means that every RSS feed is designed to look basically the same for consistency. </a:t>
            </a:r>
          </a:p>
          <a:p>
            <a:r>
              <a:rPr lang="en-US" dirty="0"/>
              <a:t>This typically includes a post title, teaser or full body text, plus the date published and author. RSS feeds will display the most recent entries first, though the number of total entries will vary.</a:t>
            </a:r>
          </a:p>
          <a:p>
            <a:endParaRPr lang="en-US" dirty="0"/>
          </a:p>
        </p:txBody>
      </p:sp>
    </p:spTree>
    <p:extLst>
      <p:ext uri="{BB962C8B-B14F-4D97-AF65-F5344CB8AC3E}">
        <p14:creationId xmlns:p14="http://schemas.microsoft.com/office/powerpoint/2010/main" val="110321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054" y="365125"/>
            <a:ext cx="10898746" cy="6181859"/>
          </a:xfrm>
        </p:spPr>
      </p:pic>
    </p:spTree>
    <p:extLst>
      <p:ext uri="{BB962C8B-B14F-4D97-AF65-F5344CB8AC3E}">
        <p14:creationId xmlns:p14="http://schemas.microsoft.com/office/powerpoint/2010/main" val="3387118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RSS Used?</a:t>
            </a:r>
          </a:p>
        </p:txBody>
      </p:sp>
      <p:sp>
        <p:nvSpPr>
          <p:cNvPr id="3" name="Content Placeholder 2"/>
          <p:cNvSpPr>
            <a:spLocks noGrp="1"/>
          </p:cNvSpPr>
          <p:nvPr>
            <p:ph idx="1"/>
          </p:nvPr>
        </p:nvSpPr>
        <p:spPr/>
        <p:txBody>
          <a:bodyPr>
            <a:normAutofit fontScale="62500" lnSpcReduction="20000"/>
          </a:bodyPr>
          <a:lstStyle/>
          <a:p>
            <a:r>
              <a:rPr lang="en-US" dirty="0"/>
              <a:t>RSS usage begins with a </a:t>
            </a:r>
            <a:r>
              <a:rPr lang="en-US" b="1" dirty="0"/>
              <a:t>company or news site deciding to publish their new content via RSS</a:t>
            </a:r>
            <a:r>
              <a:rPr lang="en-US" dirty="0"/>
              <a:t>. Content Management Systems like Drupal typically provide at least one site wide RSS feed by default. The most common example is to provide an RSS feed of your business blog.</a:t>
            </a:r>
          </a:p>
          <a:p>
            <a:r>
              <a:rPr lang="en-US" dirty="0"/>
              <a:t>Visitors to your site who are interested in automatically receiving your new blog posts delivered to them will </a:t>
            </a:r>
            <a:r>
              <a:rPr lang="en-US" b="1" dirty="0"/>
              <a:t>subscribe to your feed</a:t>
            </a:r>
            <a:r>
              <a:rPr lang="en-US" dirty="0"/>
              <a:t>. </a:t>
            </a:r>
            <a:r>
              <a:rPr lang="en-US" b="1" dirty="0"/>
              <a:t>This is generally accomplished by clicking on the RSS feed icon that your webmaster sets up for you and then plugging the address into their RSS Reade</a:t>
            </a:r>
            <a:r>
              <a:rPr lang="en-US" dirty="0"/>
              <a:t>r. Many email clients and web browsers include RSS readers, or users may choose to use systems like Feed Burner or Google Reader.</a:t>
            </a:r>
          </a:p>
          <a:p>
            <a:r>
              <a:rPr lang="en-US" dirty="0"/>
              <a:t>Any website publishing new content can offer an RSS feed, but the most typical categories are Business, News and Entertainment.</a:t>
            </a:r>
          </a:p>
          <a:p>
            <a:r>
              <a:rPr lang="en-US" dirty="0"/>
              <a:t>Interestingly, there have been several times over the last few years where those in the blogosphere have tried to claim that RSS is dead. In fact, like most technical aspects of the Internet, RSS is simply becoming more integrated in the tools that we use and less visible. For example, instead of explicitly subscribing to an RSS feed, you might download a mobile app from a business or news source which is essentially just an RSS feed from their website in a nice mobile format.</a:t>
            </a:r>
          </a:p>
          <a:p>
            <a:r>
              <a:rPr lang="en-US" b="1" dirty="0"/>
              <a:t>The bottom line</a:t>
            </a:r>
            <a:r>
              <a:rPr lang="en-US" dirty="0"/>
              <a:t> is that an RSS feed will help you promote the new content that you’re posting to your website or blog and should be an integral component of your Internet marketing mechanisms.</a:t>
            </a:r>
          </a:p>
        </p:txBody>
      </p:sp>
    </p:spTree>
    <p:extLst>
      <p:ext uri="{BB962C8B-B14F-4D97-AF65-F5344CB8AC3E}">
        <p14:creationId xmlns:p14="http://schemas.microsoft.com/office/powerpoint/2010/main" val="219877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social media dashboard</a:t>
            </a:r>
          </a:p>
        </p:txBody>
      </p:sp>
      <p:sp>
        <p:nvSpPr>
          <p:cNvPr id="3" name="Content Placeholder 2"/>
          <p:cNvSpPr>
            <a:spLocks noGrp="1"/>
          </p:cNvSpPr>
          <p:nvPr>
            <p:ph idx="1"/>
          </p:nvPr>
        </p:nvSpPr>
        <p:spPr/>
        <p:txBody>
          <a:bodyPr/>
          <a:lstStyle/>
          <a:p>
            <a:pPr fontAlgn="base"/>
            <a:r>
              <a:rPr lang="en-US" dirty="0"/>
              <a:t>social media dashboard makes social media management super-easy. It syncs all your social media accounts in one convenient place.</a:t>
            </a:r>
          </a:p>
          <a:p>
            <a:pPr fontAlgn="base"/>
            <a:r>
              <a:rPr lang="en-US" dirty="0"/>
              <a:t>A dashboard also allows you to see all your social media analytics at one place, thus eliminating the need to manually go into each account and check what happened in the past week.</a:t>
            </a:r>
          </a:p>
          <a:p>
            <a:pPr fontAlgn="base"/>
            <a:r>
              <a:rPr lang="en-US" dirty="0"/>
              <a:t>A robust dashboard will let you connect with all major social media platforms out there. Most good tools will sync Facebook, Twitter, Google + and LinkedIn.</a:t>
            </a:r>
          </a:p>
          <a:p>
            <a:endParaRPr lang="en-US" dirty="0"/>
          </a:p>
        </p:txBody>
      </p:sp>
    </p:spTree>
    <p:extLst>
      <p:ext uri="{BB962C8B-B14F-4D97-AF65-F5344CB8AC3E}">
        <p14:creationId xmlns:p14="http://schemas.microsoft.com/office/powerpoint/2010/main" val="20368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Benefits of using a social media dashboard</a:t>
            </a:r>
          </a:p>
        </p:txBody>
      </p:sp>
      <p:sp>
        <p:nvSpPr>
          <p:cNvPr id="3" name="Content Placeholder 2"/>
          <p:cNvSpPr>
            <a:spLocks noGrp="1"/>
          </p:cNvSpPr>
          <p:nvPr>
            <p:ph idx="1"/>
          </p:nvPr>
        </p:nvSpPr>
        <p:spPr/>
        <p:txBody>
          <a:bodyPr/>
          <a:lstStyle/>
          <a:p>
            <a:r>
              <a:rPr lang="en-US" b="1" dirty="0"/>
              <a:t>Productivity (timely posting)</a:t>
            </a:r>
          </a:p>
          <a:p>
            <a:r>
              <a:rPr lang="en-US" b="1" dirty="0"/>
              <a:t>Tracking ( Competitors)</a:t>
            </a:r>
          </a:p>
          <a:p>
            <a:r>
              <a:rPr lang="en-US" b="1" dirty="0"/>
              <a:t>Scheduling ( regular post)</a:t>
            </a:r>
          </a:p>
          <a:p>
            <a:r>
              <a:rPr lang="en-US" b="1" dirty="0"/>
              <a:t>Analytics ( reach , engagement)</a:t>
            </a:r>
          </a:p>
          <a:p>
            <a:r>
              <a:rPr lang="en-US" b="1" dirty="0"/>
              <a:t>Collaboration ( work division)</a:t>
            </a:r>
          </a:p>
          <a:p>
            <a:pPr marL="0" indent="0">
              <a:buNone/>
            </a:pPr>
            <a:endParaRPr lang="en-US" dirty="0"/>
          </a:p>
        </p:txBody>
      </p:sp>
    </p:spTree>
    <p:extLst>
      <p:ext uri="{BB962C8B-B14F-4D97-AF65-F5344CB8AC3E}">
        <p14:creationId xmlns:p14="http://schemas.microsoft.com/office/powerpoint/2010/main" val="3394071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some Social media dashboard</a:t>
            </a:r>
          </a:p>
        </p:txBody>
      </p:sp>
      <p:sp>
        <p:nvSpPr>
          <p:cNvPr id="3" name="Content Placeholder 2"/>
          <p:cNvSpPr>
            <a:spLocks noGrp="1"/>
          </p:cNvSpPr>
          <p:nvPr>
            <p:ph idx="1"/>
          </p:nvPr>
        </p:nvSpPr>
        <p:spPr/>
        <p:txBody>
          <a:bodyPr/>
          <a:lstStyle/>
          <a:p>
            <a:r>
              <a:rPr lang="en-US" b="1" dirty="0" err="1"/>
              <a:t>Agorapulse</a:t>
            </a:r>
            <a:r>
              <a:rPr lang="en-US" dirty="0"/>
              <a:t>.</a:t>
            </a:r>
          </a:p>
          <a:p>
            <a:r>
              <a:rPr lang="en-US" dirty="0" err="1"/>
              <a:t>DashThis</a:t>
            </a:r>
            <a:r>
              <a:rPr lang="en-US" dirty="0"/>
              <a:t>.</a:t>
            </a:r>
          </a:p>
          <a:p>
            <a:r>
              <a:rPr lang="en-US" dirty="0"/>
              <a:t>SEMrush.</a:t>
            </a:r>
          </a:p>
          <a:p>
            <a:r>
              <a:rPr lang="en-US" b="1" dirty="0" err="1"/>
              <a:t>Hootsuite</a:t>
            </a:r>
            <a:r>
              <a:rPr lang="en-US" dirty="0"/>
              <a:t>.</a:t>
            </a:r>
          </a:p>
          <a:p>
            <a:r>
              <a:rPr lang="en-US" dirty="0" err="1"/>
              <a:t>Cyfe</a:t>
            </a:r>
            <a:r>
              <a:rPr lang="en-US" dirty="0"/>
              <a:t>.</a:t>
            </a:r>
          </a:p>
          <a:p>
            <a:r>
              <a:rPr lang="en-US" dirty="0"/>
              <a:t>Sprout Social</a:t>
            </a:r>
          </a:p>
        </p:txBody>
      </p:sp>
    </p:spTree>
    <p:extLst>
      <p:ext uri="{BB962C8B-B14F-4D97-AF65-F5344CB8AC3E}">
        <p14:creationId xmlns:p14="http://schemas.microsoft.com/office/powerpoint/2010/main" val="196340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065" y="1027906"/>
            <a:ext cx="8967869" cy="5372894"/>
          </a:xfrm>
        </p:spPr>
      </p:pic>
    </p:spTree>
    <p:extLst>
      <p:ext uri="{BB962C8B-B14F-4D97-AF65-F5344CB8AC3E}">
        <p14:creationId xmlns:p14="http://schemas.microsoft.com/office/powerpoint/2010/main" val="281844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Blogging</a:t>
            </a:r>
          </a:p>
        </p:txBody>
      </p:sp>
      <p:sp>
        <p:nvSpPr>
          <p:cNvPr id="3" name="Content Placeholder 2"/>
          <p:cNvSpPr>
            <a:spLocks noGrp="1"/>
          </p:cNvSpPr>
          <p:nvPr>
            <p:ph idx="1"/>
          </p:nvPr>
        </p:nvSpPr>
        <p:spPr/>
        <p:txBody>
          <a:bodyPr>
            <a:normAutofit fontScale="85000" lnSpcReduction="20000"/>
          </a:bodyPr>
          <a:lstStyle/>
          <a:p>
            <a:pPr marL="0" indent="0">
              <a:buNone/>
            </a:pPr>
            <a:endParaRPr lang="en-US" dirty="0"/>
          </a:p>
          <a:p>
            <a:r>
              <a:rPr lang="en-US" dirty="0"/>
              <a:t>Is a journal of ideas or a diary published online. Its owner has the freedom to express his opinions about one or more topics.</a:t>
            </a:r>
          </a:p>
          <a:p>
            <a:r>
              <a:rPr lang="en-US" dirty="0"/>
              <a:t>A blogging site is one that provides a personal online space in which one can write and publish texts, or news items called </a:t>
            </a:r>
            <a:r>
              <a:rPr lang="en-US" dirty="0">
                <a:solidFill>
                  <a:srgbClr val="FF0000"/>
                </a:solidFill>
              </a:rPr>
              <a:t>“posts”, </a:t>
            </a:r>
            <a:r>
              <a:rPr lang="en-US" dirty="0"/>
              <a:t>which may also contain images and hyperlinks.</a:t>
            </a:r>
          </a:p>
          <a:p>
            <a:r>
              <a:rPr lang="en-US" dirty="0"/>
              <a:t>They are designed to be used as online diaries collected chronologically. The “posts” or articles are shown from newest to oldest, where the author always retains the freedom of publishing whatever seems appropriate to him.</a:t>
            </a:r>
          </a:p>
          <a:p>
            <a:r>
              <a:rPr lang="en-US" dirty="0"/>
              <a:t>The blogger can control user comments, and can also enable his blog to be followed by others, which means that the system will send emails or messages to subscribed users whenever the blog owner posts a new article. The most used blog hosts are </a:t>
            </a:r>
            <a:r>
              <a:rPr lang="en-US" dirty="0">
                <a:solidFill>
                  <a:srgbClr val="FF0000"/>
                </a:solidFill>
              </a:rPr>
              <a:t>www.blogger.com and www.wordpress.com</a:t>
            </a:r>
          </a:p>
          <a:p>
            <a:endParaRPr lang="en-US" dirty="0"/>
          </a:p>
        </p:txBody>
      </p:sp>
    </p:spTree>
    <p:extLst>
      <p:ext uri="{BB962C8B-B14F-4D97-AF65-F5344CB8AC3E}">
        <p14:creationId xmlns:p14="http://schemas.microsoft.com/office/powerpoint/2010/main" val="268174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normAutofit fontScale="92500" lnSpcReduction="20000"/>
          </a:bodyPr>
          <a:lstStyle/>
          <a:p>
            <a:r>
              <a:rPr lang="en-US" dirty="0"/>
              <a:t>Effective blogging is an essential part of an overall digital marketing strategy. </a:t>
            </a:r>
            <a:r>
              <a:rPr lang="en-US" dirty="0">
                <a:solidFill>
                  <a:srgbClr val="FF0000"/>
                </a:solidFill>
              </a:rPr>
              <a:t>It drives traffic to your website, generates new leads for your company, helps you nurture those leads, and gives you increased insight into your customer base. Blogging is cost-effective and yields measurable results in terms of positive ROI.</a:t>
            </a:r>
          </a:p>
          <a:p>
            <a:r>
              <a:rPr lang="en-US" dirty="0"/>
              <a:t>Blogging also helps you develop your </a:t>
            </a:r>
            <a:r>
              <a:rPr lang="en-US" dirty="0">
                <a:solidFill>
                  <a:srgbClr val="FF0000"/>
                </a:solidFill>
              </a:rPr>
              <a:t>detective skills </a:t>
            </a:r>
            <a:r>
              <a:rPr lang="en-US" dirty="0"/>
              <a:t>in two important ways. First, coming up with topics for a regular blog makes you have to </a:t>
            </a:r>
            <a:r>
              <a:rPr lang="en-US" dirty="0">
                <a:hlinkClick r:id="rId2"/>
              </a:rPr>
              <a:t>think like your target audience thinks</a:t>
            </a:r>
            <a:r>
              <a:rPr lang="en-US" dirty="0"/>
              <a:t>. </a:t>
            </a:r>
            <a:r>
              <a:rPr lang="en-US" dirty="0">
                <a:solidFill>
                  <a:srgbClr val="FF0000"/>
                </a:solidFill>
              </a:rPr>
              <a:t>When writing a good business blog, you are constantly asking yourself what the reader wants to know, how to best impart that knowledge, and how to move the reader to take action.</a:t>
            </a:r>
            <a:br>
              <a:rPr lang="en-US" dirty="0">
                <a:solidFill>
                  <a:srgbClr val="FF0000"/>
                </a:solidFill>
              </a:rPr>
            </a:br>
            <a:br>
              <a:rPr lang="en-US" dirty="0"/>
            </a:br>
            <a:r>
              <a:rPr lang="en-US" dirty="0"/>
              <a:t>Secondly, </a:t>
            </a:r>
            <a:r>
              <a:rPr lang="en-US" dirty="0">
                <a:solidFill>
                  <a:srgbClr val="FF0000"/>
                </a:solidFill>
              </a:rPr>
              <a:t>capturing analytics for your blog reveals much about the way your web visitors think and feel</a:t>
            </a:r>
            <a:r>
              <a:rPr lang="en-US" dirty="0"/>
              <a:t>. </a:t>
            </a:r>
            <a:r>
              <a:rPr lang="en-US" dirty="0">
                <a:solidFill>
                  <a:srgbClr val="FF0000"/>
                </a:solidFill>
              </a:rPr>
              <a:t>Blog analytics allow you to figure out what topics are most popular among your readers</a:t>
            </a:r>
            <a:r>
              <a:rPr lang="en-US" dirty="0"/>
              <a:t>, which content they share on social media, and even what time of day they read your content. The more you know about your leads, the more empowered you are to nurture them and get them all the way through the sales funnel.</a:t>
            </a:r>
          </a:p>
        </p:txBody>
      </p:sp>
    </p:spTree>
    <p:extLst>
      <p:ext uri="{BB962C8B-B14F-4D97-AF65-F5344CB8AC3E}">
        <p14:creationId xmlns:p14="http://schemas.microsoft.com/office/powerpoint/2010/main" val="1766275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to write a blog!</a:t>
            </a:r>
          </a:p>
        </p:txBody>
      </p:sp>
      <p:sp>
        <p:nvSpPr>
          <p:cNvPr id="3" name="Content Placeholder 2"/>
          <p:cNvSpPr>
            <a:spLocks noGrp="1"/>
          </p:cNvSpPr>
          <p:nvPr>
            <p:ph idx="1"/>
          </p:nvPr>
        </p:nvSpPr>
        <p:spPr/>
        <p:txBody>
          <a:bodyPr>
            <a:normAutofit lnSpcReduction="10000"/>
          </a:bodyPr>
          <a:lstStyle/>
          <a:p>
            <a:r>
              <a:rPr lang="en-US" dirty="0"/>
              <a:t>Post should be 1000-2500 words long.( fewer words will fall short of google algorithm and reduce chances to appear on first page searches</a:t>
            </a:r>
          </a:p>
          <a:p>
            <a:r>
              <a:rPr lang="en-US" dirty="0"/>
              <a:t>Includes </a:t>
            </a:r>
            <a:r>
              <a:rPr lang="en-US" dirty="0" err="1"/>
              <a:t>atleast</a:t>
            </a:r>
            <a:r>
              <a:rPr lang="en-US" dirty="0"/>
              <a:t> 1- 2 images</a:t>
            </a:r>
          </a:p>
          <a:p>
            <a:r>
              <a:rPr lang="en-US" dirty="0"/>
              <a:t>Ask open ended questions in the end ( increase engagement)</a:t>
            </a:r>
          </a:p>
          <a:p>
            <a:r>
              <a:rPr lang="en-US" dirty="0"/>
              <a:t>Pack a Punch: Bullet pointers, list and headers</a:t>
            </a:r>
          </a:p>
          <a:p>
            <a:r>
              <a:rPr lang="en-US" dirty="0"/>
              <a:t>Keep conversational tone</a:t>
            </a:r>
          </a:p>
          <a:p>
            <a:r>
              <a:rPr lang="en-US" dirty="0"/>
              <a:t>Avoid industry jargons</a:t>
            </a:r>
          </a:p>
          <a:p>
            <a:r>
              <a:rPr lang="en-US" dirty="0"/>
              <a:t>Be consistent, strong content, gain momentum post regularly.</a:t>
            </a:r>
          </a:p>
          <a:p>
            <a:r>
              <a:rPr lang="en-US" dirty="0"/>
              <a:t>Adding relevant tags and keywords for optimizing your search</a:t>
            </a:r>
          </a:p>
          <a:p>
            <a:endParaRPr lang="en-US" dirty="0"/>
          </a:p>
          <a:p>
            <a:endParaRPr lang="en-US" dirty="0"/>
          </a:p>
        </p:txBody>
      </p:sp>
    </p:spTree>
    <p:extLst>
      <p:ext uri="{BB962C8B-B14F-4D97-AF65-F5344CB8AC3E}">
        <p14:creationId xmlns:p14="http://schemas.microsoft.com/office/powerpoint/2010/main" val="2763796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Micro-blog</a:t>
            </a:r>
            <a:endParaRPr lang="en-US" dirty="0"/>
          </a:p>
        </p:txBody>
      </p:sp>
      <p:sp>
        <p:nvSpPr>
          <p:cNvPr id="3" name="Content Placeholder 2"/>
          <p:cNvSpPr>
            <a:spLocks noGrp="1"/>
          </p:cNvSpPr>
          <p:nvPr>
            <p:ph idx="1"/>
          </p:nvPr>
        </p:nvSpPr>
        <p:spPr>
          <a:xfrm>
            <a:off x="838200" y="1545465"/>
            <a:ext cx="10515600" cy="4631498"/>
          </a:xfrm>
        </p:spPr>
        <p:txBody>
          <a:bodyPr>
            <a:normAutofit lnSpcReduction="10000"/>
          </a:bodyPr>
          <a:lstStyle/>
          <a:p>
            <a:pPr marL="0" indent="0">
              <a:buNone/>
            </a:pPr>
            <a:endParaRPr lang="en-US" dirty="0">
              <a:effectLst/>
            </a:endParaRPr>
          </a:p>
          <a:p>
            <a:pPr marL="0" indent="0">
              <a:buNone/>
            </a:pPr>
            <a:r>
              <a:rPr lang="en-US" dirty="0"/>
              <a:t>Micro-blogging, also known as </a:t>
            </a:r>
            <a:r>
              <a:rPr lang="en-US" dirty="0" err="1"/>
              <a:t>nano</a:t>
            </a:r>
            <a:r>
              <a:rPr lang="en-US" dirty="0"/>
              <a:t>-blogging, is a service that enables its users to send and publish short messages (about 280 characters), usually only text and regularly respond to questions like “What are you doing?” “What do you find interesting?” etc.</a:t>
            </a:r>
            <a:endParaRPr lang="en-US" dirty="0">
              <a:effectLst/>
            </a:endParaRPr>
          </a:p>
          <a:p>
            <a:r>
              <a:rPr lang="en-US" dirty="0"/>
              <a:t>These updates are displayed on the user’s profile page and are also immediately sent to other users who have chosen the option of receiving them. The user can restrict the sending of these messages only to members of his circle of friends, or allow its access to all users which is the default setting. An example of micro-blogging site is Twitter.com.</a:t>
            </a:r>
            <a:br>
              <a:rPr lang="en-US" dirty="0">
                <a:effectLst/>
              </a:rPr>
            </a:br>
            <a:endParaRPr lang="en-US" dirty="0"/>
          </a:p>
        </p:txBody>
      </p:sp>
    </p:spTree>
    <p:extLst>
      <p:ext uri="{BB962C8B-B14F-4D97-AF65-F5344CB8AC3E}">
        <p14:creationId xmlns:p14="http://schemas.microsoft.com/office/powerpoint/2010/main" val="3127437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327" y="1825625"/>
            <a:ext cx="8977345" cy="4351338"/>
          </a:xfrm>
        </p:spPr>
      </p:pic>
    </p:spTree>
    <p:extLst>
      <p:ext uri="{BB962C8B-B14F-4D97-AF65-F5344CB8AC3E}">
        <p14:creationId xmlns:p14="http://schemas.microsoft.com/office/powerpoint/2010/main" val="310984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Podcasts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err="1"/>
              <a:t>Ipod</a:t>
            </a:r>
            <a:r>
              <a:rPr lang="en-US" dirty="0"/>
              <a:t> + Broadcasting</a:t>
            </a:r>
            <a:endParaRPr lang="en-US" dirty="0">
              <a:cs typeface="Calibri"/>
            </a:endParaRPr>
          </a:p>
          <a:p>
            <a:r>
              <a:rPr lang="en-US" dirty="0"/>
              <a:t>Is a form of </a:t>
            </a:r>
            <a:r>
              <a:rPr lang="en-US" u="sng" dirty="0">
                <a:hlinkClick r:id="rId2"/>
              </a:rPr>
              <a:t>digital media</a:t>
            </a:r>
            <a:r>
              <a:rPr lang="en-US" dirty="0"/>
              <a:t> that consists of an episodic series of </a:t>
            </a:r>
            <a:r>
              <a:rPr lang="en-US" u="sng" dirty="0">
                <a:hlinkClick r:id="rId3"/>
              </a:rPr>
              <a:t>audio</a:t>
            </a:r>
            <a:r>
              <a:rPr lang="en-US" dirty="0"/>
              <a:t>, </a:t>
            </a:r>
            <a:r>
              <a:rPr lang="en-US" u="sng" dirty="0">
                <a:hlinkClick r:id="rId4"/>
              </a:rPr>
              <a:t>video</a:t>
            </a:r>
            <a:r>
              <a:rPr lang="en-US" dirty="0"/>
              <a:t>, </a:t>
            </a:r>
            <a:r>
              <a:rPr lang="en-US" u="sng" dirty="0">
                <a:hlinkClick r:id="rId5"/>
              </a:rPr>
              <a:t>digital radio</a:t>
            </a:r>
            <a:r>
              <a:rPr lang="en-US" dirty="0"/>
              <a:t>, </a:t>
            </a:r>
            <a:r>
              <a:rPr lang="en-US" u="sng" dirty="0">
                <a:hlinkClick r:id="rId6"/>
              </a:rPr>
              <a:t>PDF</a:t>
            </a:r>
            <a:r>
              <a:rPr lang="en-US" dirty="0"/>
              <a:t>, or </a:t>
            </a:r>
            <a:r>
              <a:rPr lang="en-US" u="sng" dirty="0">
                <a:hlinkClick r:id="rId7"/>
              </a:rPr>
              <a:t>ePub</a:t>
            </a:r>
            <a:r>
              <a:rPr lang="en-US" dirty="0"/>
              <a:t> </a:t>
            </a:r>
            <a:r>
              <a:rPr lang="en-US" u="sng" dirty="0">
                <a:hlinkClick r:id="rId8"/>
              </a:rPr>
              <a:t>files</a:t>
            </a:r>
            <a:r>
              <a:rPr lang="en-US" dirty="0"/>
              <a:t> subscribed to and </a:t>
            </a:r>
            <a:r>
              <a:rPr lang="en-US" u="sng" dirty="0">
                <a:hlinkClick r:id="rId9"/>
              </a:rPr>
              <a:t>downloaded</a:t>
            </a:r>
            <a:r>
              <a:rPr lang="en-US" dirty="0"/>
              <a:t> through </a:t>
            </a:r>
            <a:r>
              <a:rPr lang="en-US" u="sng" dirty="0">
                <a:hlinkClick r:id="rId10"/>
              </a:rPr>
              <a:t>web syndication</a:t>
            </a:r>
            <a:r>
              <a:rPr lang="en-US" dirty="0"/>
              <a:t> or streamed online to a computer or mobile device.</a:t>
            </a:r>
          </a:p>
          <a:p>
            <a:r>
              <a:rPr lang="en-US" dirty="0"/>
              <a:t>Method of Distributing multimedia files such as audio and video programs over internet.</a:t>
            </a:r>
          </a:p>
          <a:p>
            <a:pPr marL="0" indent="0">
              <a:buNone/>
            </a:pPr>
            <a:endParaRPr lang="en-US" dirty="0"/>
          </a:p>
        </p:txBody>
      </p:sp>
    </p:spTree>
    <p:extLst>
      <p:ext uri="{BB962C8B-B14F-4D97-AF65-F5344CB8AC3E}">
        <p14:creationId xmlns:p14="http://schemas.microsoft.com/office/powerpoint/2010/main" val="1617387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Allows listeners to time shift+ place shift media </a:t>
            </a:r>
            <a:r>
              <a:rPr lang="en-US"/>
              <a:t>consumption</a:t>
            </a:r>
            <a:endParaRPr lang="en-US" dirty="0"/>
          </a:p>
          <a:p>
            <a:r>
              <a:rPr lang="en-US" dirty="0"/>
              <a:t>Easy to create and distribute</a:t>
            </a:r>
          </a:p>
          <a:p>
            <a:r>
              <a:rPr lang="en-US" dirty="0"/>
              <a:t>100 percent efficiency, global audience</a:t>
            </a:r>
          </a:p>
          <a:p>
            <a:r>
              <a:rPr lang="en-US" dirty="0"/>
              <a:t>Without any hindrance</a:t>
            </a:r>
          </a:p>
          <a:p>
            <a:r>
              <a:rPr lang="en-US" dirty="0"/>
              <a:t>Less investment: Plan, Produce, Publish , promote</a:t>
            </a:r>
          </a:p>
          <a:p>
            <a:pPr marL="0" indent="0">
              <a:buNone/>
            </a:pPr>
            <a:r>
              <a:rPr lang="en-US" sz="3600" dirty="0" err="1"/>
              <a:t>Equipments</a:t>
            </a:r>
            <a:endParaRPr lang="en-US" sz="3600" dirty="0"/>
          </a:p>
          <a:p>
            <a:r>
              <a:rPr lang="en-US" dirty="0"/>
              <a:t>Microphone, audio recording software, headphones</a:t>
            </a:r>
            <a:endParaRPr lang="en-US" sz="2400" dirty="0"/>
          </a:p>
        </p:txBody>
      </p:sp>
    </p:spTree>
    <p:extLst>
      <p:ext uri="{BB962C8B-B14F-4D97-AF65-F5344CB8AC3E}">
        <p14:creationId xmlns:p14="http://schemas.microsoft.com/office/powerpoint/2010/main" val="3618423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8688C221A3804A85570E221A2ABBED" ma:contentTypeVersion="6" ma:contentTypeDescription="Create a new document." ma:contentTypeScope="" ma:versionID="c59ecbf71c9ceaf6314ca8b22dd29d57">
  <xsd:schema xmlns:xsd="http://www.w3.org/2001/XMLSchema" xmlns:xs="http://www.w3.org/2001/XMLSchema" xmlns:p="http://schemas.microsoft.com/office/2006/metadata/properties" xmlns:ns2="dfe4c3b8-f705-4cf3-b064-78396a8da053" xmlns:ns3="3958972b-a111-4d69-8bae-daca3adea3ee" targetNamespace="http://schemas.microsoft.com/office/2006/metadata/properties" ma:root="true" ma:fieldsID="d52dd7543d16abdc586375f8655758bf" ns2:_="" ns3:_="">
    <xsd:import namespace="dfe4c3b8-f705-4cf3-b064-78396a8da053"/>
    <xsd:import namespace="3958972b-a111-4d69-8bae-daca3adea3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e4c3b8-f705-4cf3-b064-78396a8da0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958972b-a111-4d69-8bae-daca3adea3e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09766-7EFF-4794-8FAC-60C809FA9873}">
  <ds:schemaRefs>
    <ds:schemaRef ds:uri="http://schemas.microsoft.com/sharepoint/v3/contenttype/forms"/>
  </ds:schemaRefs>
</ds:datastoreItem>
</file>

<file path=customXml/itemProps2.xml><?xml version="1.0" encoding="utf-8"?>
<ds:datastoreItem xmlns:ds="http://schemas.openxmlformats.org/officeDocument/2006/customXml" ds:itemID="{3DA7743B-442C-48A8-8FFF-E43A6535DA03}">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866022C1-CC66-4B8F-8EF9-5A0BB8C13B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e4c3b8-f705-4cf3-b064-78396a8da053"/>
    <ds:schemaRef ds:uri="3958972b-a111-4d69-8bae-daca3adea3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131</TotalTime>
  <Words>1055</Words>
  <Application>Microsoft Office PowerPoint</Application>
  <PresentationFormat>Widescreen</PresentationFormat>
  <Paragraphs>75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Use of Blogs, RSS , WIKIS, Podcast, microblogging</vt:lpstr>
      <vt:lpstr>PowerPoint Presentation</vt:lpstr>
      <vt:lpstr>Blogging</vt:lpstr>
      <vt:lpstr>PowerPoint Presentation</vt:lpstr>
      <vt:lpstr>Guidelines to write a blog!</vt:lpstr>
      <vt:lpstr>Micro-blog</vt:lpstr>
      <vt:lpstr>PowerPoint Presentation</vt:lpstr>
      <vt:lpstr>Podcasts</vt:lpstr>
      <vt:lpstr>Benefits</vt:lpstr>
      <vt:lpstr>PowerPoint Presentation</vt:lpstr>
      <vt:lpstr>Wiki</vt:lpstr>
      <vt:lpstr>PowerPoint Presentation</vt:lpstr>
      <vt:lpstr>PowerPoint Presentation</vt:lpstr>
      <vt:lpstr>What Is RSS feed?</vt:lpstr>
      <vt:lpstr>PowerPoint Presentation</vt:lpstr>
      <vt:lpstr>How is RSS Used?</vt:lpstr>
      <vt:lpstr>social media dashboard</vt:lpstr>
      <vt:lpstr>Benefits of using a social media dashboard</vt:lpstr>
      <vt:lpstr>List of some Social media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of Blogs, RSS , WIKIS, Podcast, microblogging</dc:title>
  <dc:creator>a</dc:creator>
  <cp:lastModifiedBy>iq123balsingh@gmail.com</cp:lastModifiedBy>
  <cp:revision>20</cp:revision>
  <dcterms:created xsi:type="dcterms:W3CDTF">2021-02-05T07:22:02Z</dcterms:created>
  <dcterms:modified xsi:type="dcterms:W3CDTF">2022-04-05T07:19:59Z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0x0101001A8688C221A3804A85570E221A2ABBED</vt:lpwstr>
  </property>
</Properties>
</file>