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4"/>
    <p:sldMasterId id="214748371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atua One"/>
      <p:regular r:id="rId20"/>
    </p:embeddedFont>
    <p:embeddedFont>
      <p:font typeface="Rubik"/>
      <p:regular r:id="rId21"/>
      <p:bold r:id="rId22"/>
      <p:italic r:id="rId23"/>
      <p:boldItalic r:id="rId24"/>
    </p:embeddedFon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PatuaOne-regular.fntdata"/><Relationship Id="rId22" Type="http://schemas.openxmlformats.org/officeDocument/2006/relationships/font" Target="fonts/Rubik-bold.fntdata"/><Relationship Id="rId21" Type="http://schemas.openxmlformats.org/officeDocument/2006/relationships/font" Target="fonts/Rubik-regular.fntdata"/><Relationship Id="rId24" Type="http://schemas.openxmlformats.org/officeDocument/2006/relationships/font" Target="fonts/Rubik-boldItalic.fntdata"/><Relationship Id="rId23" Type="http://schemas.openxmlformats.org/officeDocument/2006/relationships/font" Target="fonts/Rubik-italic.fntdata"/><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3525ae1e9e6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3525ae1e9e6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3525ae1e9e6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3525ae1e9e6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3525ae1e9e6_2_6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3525ae1e9e6_2_6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3525ae1e9e6_2_6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3525ae1e9e6_2_6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3525ae1e9e6_2_5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3525ae1e9e6_2_5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Erriana’s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3525ae1e9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3525ae1e9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3525ae1e9e6_2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3525ae1e9e6_2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3525ae1e9e6_2_2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3525ae1e9e6_2_2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3525ae1e9e6_2_4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3525ae1e9e6_2_4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3525ae1e9e6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3525ae1e9e6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3525ae1e9e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3525ae1e9e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34da9cc45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34da9cc45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latin typeface="Rubik"/>
                <a:ea typeface="Rubik"/>
                <a:cs typeface="Rubik"/>
                <a:sym typeface="Rubik"/>
              </a:rPr>
              <a:t>For example, if you open your cart in two browser tabs (or on two devices) and add or remove items simultaneously, one update can overwrite the other—dropping items or applying the wrong quantities. To fix this, we’ll need to add a simple “lock” so only one update runs at once or bundle all the cart steps into one atomic operation (so they all succeed or all roll back). Once in place, this will stop those race‑condition glitches during busy shopping periods and lay the groundwork for features like live inventory syncing.</a:t>
            </a:r>
            <a:endParaRPr sz="1150">
              <a:solidFill>
                <a:schemeClr val="dk1"/>
              </a:solidFill>
              <a:latin typeface="Rubik"/>
              <a:ea typeface="Rubik"/>
              <a:cs typeface="Rubik"/>
              <a:sym typeface="Rubik"/>
            </a:endParaRPr>
          </a:p>
          <a:p>
            <a:pPr indent="0" lvl="0" marL="0" rtl="0" algn="l">
              <a:lnSpc>
                <a:spcPct val="115000"/>
              </a:lnSpc>
              <a:spcBef>
                <a:spcPts val="1600"/>
              </a:spcBef>
              <a:spcAft>
                <a:spcPts val="0"/>
              </a:spcAft>
              <a:buClr>
                <a:schemeClr val="dk1"/>
              </a:buClr>
              <a:buSzPts val="1100"/>
              <a:buFont typeface="Arial"/>
              <a:buNone/>
            </a:pPr>
            <a:r>
              <a:rPr lang="en" sz="1150">
                <a:solidFill>
                  <a:schemeClr val="dk1"/>
                </a:solidFill>
                <a:latin typeface="Rubik"/>
                <a:ea typeface="Rubik"/>
                <a:cs typeface="Rubik"/>
                <a:sym typeface="Rubik"/>
              </a:rPr>
              <a:t>We haven’t measured what happens when you load tens of thousands of titles or when dozens—or even hundreds—of shoppers search, browse, and update carts at the same time. Because of this, we don’t know our page‑load times, API response times, or database CRUD speeds under real‑world traffic. To close this gap, we’ll need to set up automated load tests that ramp up the number of simulated users and data volume. That will reveal bottlenecks, help us tune performance, and ensure PinkBox stays fast and reliable as we grow.</a:t>
            </a:r>
            <a:endParaRPr sz="1150">
              <a:solidFill>
                <a:schemeClr val="dk1"/>
              </a:solidFill>
              <a:latin typeface="Rubik"/>
              <a:ea typeface="Rubik"/>
              <a:cs typeface="Rubik"/>
              <a:sym typeface="Rubik"/>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34da9cc45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34da9cc45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55" name="Google Shape;55;p14"/>
          <p:cNvGrpSpPr/>
          <p:nvPr/>
        </p:nvGrpSpPr>
        <p:grpSpPr>
          <a:xfrm flipH="1">
            <a:off x="8277700" y="-896475"/>
            <a:ext cx="1769400" cy="1769400"/>
            <a:chOff x="-888300" y="-896475"/>
            <a:chExt cx="1769400" cy="1769400"/>
          </a:xfrm>
        </p:grpSpPr>
        <p:grpSp>
          <p:nvGrpSpPr>
            <p:cNvPr id="56" name="Google Shape;56;p14"/>
            <p:cNvGrpSpPr/>
            <p:nvPr/>
          </p:nvGrpSpPr>
          <p:grpSpPr>
            <a:xfrm>
              <a:off x="-888300" y="-896475"/>
              <a:ext cx="1769400" cy="1769400"/>
              <a:chOff x="-888300" y="-896475"/>
              <a:chExt cx="1769400" cy="1769400"/>
            </a:xfrm>
          </p:grpSpPr>
          <p:sp>
            <p:nvSpPr>
              <p:cNvPr id="57" name="Google Shape;57;p1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p:nvPr/>
        </p:nvSpPr>
        <p:spPr>
          <a:xfrm>
            <a:off x="1377900" y="977478"/>
            <a:ext cx="6388200" cy="25818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066770" y="3230932"/>
            <a:ext cx="639030" cy="6812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904821" y="1918320"/>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843196" y="2941383"/>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5526900" y="753900"/>
            <a:ext cx="2239200" cy="223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4408800" y="753900"/>
            <a:ext cx="1118100" cy="2235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3850325" y="753900"/>
            <a:ext cx="558600" cy="2235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888300" y="-896475"/>
            <a:ext cx="1769400" cy="1769400"/>
            <a:chOff x="-888300" y="-896475"/>
            <a:chExt cx="1769400" cy="1769400"/>
          </a:xfrm>
        </p:grpSpPr>
        <p:grpSp>
          <p:nvGrpSpPr>
            <p:cNvPr id="68" name="Google Shape;68;p14"/>
            <p:cNvGrpSpPr/>
            <p:nvPr/>
          </p:nvGrpSpPr>
          <p:grpSpPr>
            <a:xfrm>
              <a:off x="-888300" y="-896475"/>
              <a:ext cx="1769400" cy="1769400"/>
              <a:chOff x="-888300" y="-896475"/>
              <a:chExt cx="1769400" cy="1769400"/>
            </a:xfrm>
          </p:grpSpPr>
          <p:sp>
            <p:nvSpPr>
              <p:cNvPr id="69" name="Google Shape;69;p1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4"/>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4"/>
          <p:cNvGrpSpPr/>
          <p:nvPr/>
        </p:nvGrpSpPr>
        <p:grpSpPr>
          <a:xfrm>
            <a:off x="1269875" y="872872"/>
            <a:ext cx="1579200" cy="1579200"/>
            <a:chOff x="767005" y="878856"/>
            <a:chExt cx="1579200" cy="1579200"/>
          </a:xfrm>
        </p:grpSpPr>
        <p:sp>
          <p:nvSpPr>
            <p:cNvPr id="73" name="Google Shape;73;p14"/>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908150" y="1016700"/>
              <a:ext cx="189600" cy="189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rot="10800000">
            <a:off x="6300365" y="2075637"/>
            <a:ext cx="1579200" cy="1579200"/>
            <a:chOff x="767005" y="878856"/>
            <a:chExt cx="1579200" cy="1579200"/>
          </a:xfrm>
        </p:grpSpPr>
        <p:sp>
          <p:nvSpPr>
            <p:cNvPr id="76" name="Google Shape;76;p14"/>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908150" y="1016700"/>
              <a:ext cx="189600" cy="189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4"/>
          <p:cNvGrpSpPr/>
          <p:nvPr/>
        </p:nvGrpSpPr>
        <p:grpSpPr>
          <a:xfrm flipH="1">
            <a:off x="7086617" y="568974"/>
            <a:ext cx="1391971" cy="1328125"/>
            <a:chOff x="807201" y="3067243"/>
            <a:chExt cx="1307015" cy="1247065"/>
          </a:xfrm>
        </p:grpSpPr>
        <p:sp>
          <p:nvSpPr>
            <p:cNvPr id="79" name="Google Shape;79;p14"/>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txBox="1"/>
          <p:nvPr>
            <p:ph type="ctrTitle"/>
          </p:nvPr>
        </p:nvSpPr>
        <p:spPr>
          <a:xfrm>
            <a:off x="2041800" y="1044375"/>
            <a:ext cx="5060400" cy="2448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2" name="Google Shape;82;p14"/>
          <p:cNvSpPr txBox="1"/>
          <p:nvPr>
            <p:ph idx="1" type="subTitle"/>
          </p:nvPr>
        </p:nvSpPr>
        <p:spPr>
          <a:xfrm>
            <a:off x="2307600" y="3780850"/>
            <a:ext cx="4528800" cy="3285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24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pic>
        <p:nvPicPr>
          <p:cNvPr id="84" name="Google Shape;84;p1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85" name="Google Shape;85;p15"/>
          <p:cNvSpPr txBox="1"/>
          <p:nvPr>
            <p:ph type="title"/>
          </p:nvPr>
        </p:nvSpPr>
        <p:spPr>
          <a:xfrm>
            <a:off x="720000" y="1896900"/>
            <a:ext cx="4588800" cy="1349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6" name="Google Shape;86;p15"/>
          <p:cNvSpPr txBox="1"/>
          <p:nvPr>
            <p:ph hasCustomPrompt="1" idx="2" type="title"/>
          </p:nvPr>
        </p:nvSpPr>
        <p:spPr>
          <a:xfrm>
            <a:off x="720000" y="929450"/>
            <a:ext cx="1632900" cy="7134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87" name="Google Shape;87;p15"/>
          <p:cNvSpPr txBox="1"/>
          <p:nvPr>
            <p:ph idx="1" type="subTitle"/>
          </p:nvPr>
        </p:nvSpPr>
        <p:spPr>
          <a:xfrm>
            <a:off x="720000" y="3500650"/>
            <a:ext cx="4355400" cy="460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8" name="Google Shape;88;p15"/>
          <p:cNvGrpSpPr/>
          <p:nvPr/>
        </p:nvGrpSpPr>
        <p:grpSpPr>
          <a:xfrm flipH="1">
            <a:off x="7300177" y="3391471"/>
            <a:ext cx="3688926" cy="1850947"/>
            <a:chOff x="3396275" y="1859950"/>
            <a:chExt cx="1310500" cy="657600"/>
          </a:xfrm>
        </p:grpSpPr>
        <p:sp>
          <p:nvSpPr>
            <p:cNvPr id="89" name="Google Shape;89;p15"/>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5"/>
          <p:cNvGrpSpPr/>
          <p:nvPr/>
        </p:nvGrpSpPr>
        <p:grpSpPr>
          <a:xfrm rot="10800000">
            <a:off x="3213016" y="-130696"/>
            <a:ext cx="2717977" cy="1363797"/>
            <a:chOff x="3396275" y="1859950"/>
            <a:chExt cx="1310500" cy="657600"/>
          </a:xfrm>
        </p:grpSpPr>
        <p:sp>
          <p:nvSpPr>
            <p:cNvPr id="97" name="Google Shape;97;p15"/>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8607656" y="1049494"/>
            <a:ext cx="254564" cy="815711"/>
            <a:chOff x="8607656" y="1049494"/>
            <a:chExt cx="254564" cy="815711"/>
          </a:xfrm>
        </p:grpSpPr>
        <p:sp>
          <p:nvSpPr>
            <p:cNvPr id="105" name="Google Shape;105;p15"/>
            <p:cNvSpPr/>
            <p:nvPr/>
          </p:nvSpPr>
          <p:spPr>
            <a:xfrm rot="10800000">
              <a:off x="8607656" y="1593811"/>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8666612" y="132164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8666612" y="104949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5"/>
          <p:cNvGrpSpPr/>
          <p:nvPr/>
        </p:nvGrpSpPr>
        <p:grpSpPr>
          <a:xfrm flipH="1">
            <a:off x="8586411" y="-593048"/>
            <a:ext cx="1154003" cy="1154003"/>
            <a:chOff x="-888300" y="-896475"/>
            <a:chExt cx="1769400" cy="1769400"/>
          </a:xfrm>
        </p:grpSpPr>
        <p:sp>
          <p:nvSpPr>
            <p:cNvPr id="109" name="Google Shape;109;p1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13" name="Google Shape;113;p16"/>
          <p:cNvGrpSpPr/>
          <p:nvPr/>
        </p:nvGrpSpPr>
        <p:grpSpPr>
          <a:xfrm>
            <a:off x="-559539" y="-593048"/>
            <a:ext cx="1154003" cy="1154003"/>
            <a:chOff x="-888300" y="-896475"/>
            <a:chExt cx="1769400" cy="1769400"/>
          </a:xfrm>
        </p:grpSpPr>
        <p:grpSp>
          <p:nvGrpSpPr>
            <p:cNvPr id="114" name="Google Shape;114;p16"/>
            <p:cNvGrpSpPr/>
            <p:nvPr/>
          </p:nvGrpSpPr>
          <p:grpSpPr>
            <a:xfrm>
              <a:off x="-888300" y="-896475"/>
              <a:ext cx="1769400" cy="1769400"/>
              <a:chOff x="-888300" y="-896475"/>
              <a:chExt cx="1769400" cy="1769400"/>
            </a:xfrm>
          </p:grpSpPr>
          <p:sp>
            <p:nvSpPr>
              <p:cNvPr id="115" name="Google Shape;115;p1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6"/>
          <p:cNvGrpSpPr/>
          <p:nvPr/>
        </p:nvGrpSpPr>
        <p:grpSpPr>
          <a:xfrm flipH="1">
            <a:off x="8559061" y="-593048"/>
            <a:ext cx="1154003" cy="1154003"/>
            <a:chOff x="-888300" y="-896475"/>
            <a:chExt cx="1769400" cy="1769400"/>
          </a:xfrm>
        </p:grpSpPr>
        <p:grpSp>
          <p:nvGrpSpPr>
            <p:cNvPr id="119" name="Google Shape;119;p16"/>
            <p:cNvGrpSpPr/>
            <p:nvPr/>
          </p:nvGrpSpPr>
          <p:grpSpPr>
            <a:xfrm>
              <a:off x="-888300" y="-896475"/>
              <a:ext cx="1769400" cy="1769400"/>
              <a:chOff x="-888300" y="-896475"/>
              <a:chExt cx="1769400" cy="1769400"/>
            </a:xfrm>
          </p:grpSpPr>
          <p:sp>
            <p:nvSpPr>
              <p:cNvPr id="120" name="Google Shape;120;p1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6"/>
          <p:cNvGrpSpPr/>
          <p:nvPr/>
        </p:nvGrpSpPr>
        <p:grpSpPr>
          <a:xfrm>
            <a:off x="8574870" y="4604013"/>
            <a:ext cx="1154100" cy="1154100"/>
            <a:chOff x="8574870" y="4604013"/>
            <a:chExt cx="1154100" cy="1154100"/>
          </a:xfrm>
        </p:grpSpPr>
        <p:sp>
          <p:nvSpPr>
            <p:cNvPr id="124" name="Google Shape;124;p1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6"/>
          <p:cNvGrpSpPr/>
          <p:nvPr/>
        </p:nvGrpSpPr>
        <p:grpSpPr>
          <a:xfrm flipH="1">
            <a:off x="-584980" y="4604013"/>
            <a:ext cx="1154100" cy="1154100"/>
            <a:chOff x="8574870" y="4604013"/>
            <a:chExt cx="1154100" cy="1154100"/>
          </a:xfrm>
        </p:grpSpPr>
        <p:sp>
          <p:nvSpPr>
            <p:cNvPr id="127" name="Google Shape;127;p1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6"/>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6" name="Google Shape;136;p16"/>
          <p:cNvSpPr txBox="1"/>
          <p:nvPr>
            <p:ph idx="1" type="body"/>
          </p:nvPr>
        </p:nvSpPr>
        <p:spPr>
          <a:xfrm>
            <a:off x="720000" y="1166775"/>
            <a:ext cx="7704000" cy="3437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sz="1250"/>
            </a:lvl1pPr>
            <a:lvl2pPr indent="-304800" lvl="1" marL="914400">
              <a:lnSpc>
                <a:spcPct val="115000"/>
              </a:lnSpc>
              <a:spcBef>
                <a:spcPts val="1600"/>
              </a:spcBef>
              <a:spcAft>
                <a:spcPts val="0"/>
              </a:spcAft>
              <a:buSzPts val="1200"/>
              <a:buFont typeface="Roboto Condensed Light"/>
              <a:buAutoNum type="alphaLcPeriod"/>
              <a:defRPr/>
            </a:lvl2pPr>
            <a:lvl3pPr indent="-304800" lvl="2" marL="1371600">
              <a:lnSpc>
                <a:spcPct val="115000"/>
              </a:lnSpc>
              <a:spcBef>
                <a:spcPts val="1600"/>
              </a:spcBef>
              <a:spcAft>
                <a:spcPts val="0"/>
              </a:spcAft>
              <a:buSzPts val="1200"/>
              <a:buFont typeface="Roboto Condensed Light"/>
              <a:buAutoNum type="romanLcPeriod"/>
              <a:defRPr/>
            </a:lvl3pPr>
            <a:lvl4pPr indent="-304800" lvl="3" marL="1828800">
              <a:lnSpc>
                <a:spcPct val="115000"/>
              </a:lnSpc>
              <a:spcBef>
                <a:spcPts val="1600"/>
              </a:spcBef>
              <a:spcAft>
                <a:spcPts val="0"/>
              </a:spcAft>
              <a:buSzPts val="1200"/>
              <a:buFont typeface="Roboto Condensed Light"/>
              <a:buAutoNum type="arabicPeriod"/>
              <a:defRPr/>
            </a:lvl4pPr>
            <a:lvl5pPr indent="-304800" lvl="4" marL="2286000">
              <a:lnSpc>
                <a:spcPct val="115000"/>
              </a:lnSpc>
              <a:spcBef>
                <a:spcPts val="1600"/>
              </a:spcBef>
              <a:spcAft>
                <a:spcPts val="0"/>
              </a:spcAft>
              <a:buSzPts val="1200"/>
              <a:buFont typeface="Roboto Condensed Light"/>
              <a:buAutoNum type="alphaLcPeriod"/>
              <a:defRPr/>
            </a:lvl5pPr>
            <a:lvl6pPr indent="-304800" lvl="5" marL="2743200">
              <a:lnSpc>
                <a:spcPct val="115000"/>
              </a:lnSpc>
              <a:spcBef>
                <a:spcPts val="1600"/>
              </a:spcBef>
              <a:spcAft>
                <a:spcPts val="0"/>
              </a:spcAft>
              <a:buSzPts val="1200"/>
              <a:buFont typeface="Roboto Condensed Light"/>
              <a:buAutoNum type="romanLcPeriod"/>
              <a:defRPr/>
            </a:lvl6pPr>
            <a:lvl7pPr indent="-304800" lvl="6" marL="3200400">
              <a:lnSpc>
                <a:spcPct val="115000"/>
              </a:lnSpc>
              <a:spcBef>
                <a:spcPts val="1600"/>
              </a:spcBef>
              <a:spcAft>
                <a:spcPts val="0"/>
              </a:spcAft>
              <a:buSzPts val="1200"/>
              <a:buFont typeface="Roboto Condensed Light"/>
              <a:buAutoNum type="arabicPeriod"/>
              <a:defRPr/>
            </a:lvl7pPr>
            <a:lvl8pPr indent="-304800" lvl="7" marL="3657600">
              <a:lnSpc>
                <a:spcPct val="115000"/>
              </a:lnSpc>
              <a:spcBef>
                <a:spcPts val="1600"/>
              </a:spcBef>
              <a:spcAft>
                <a:spcPts val="0"/>
              </a:spcAft>
              <a:buSzPts val="1200"/>
              <a:buFont typeface="Roboto Condensed Light"/>
              <a:buAutoNum type="alphaLcPeriod"/>
              <a:defRPr/>
            </a:lvl8pPr>
            <a:lvl9pPr indent="-304800" lvl="8" marL="411480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7" name="Shape 137"/>
        <p:cNvGrpSpPr/>
        <p:nvPr/>
      </p:nvGrpSpPr>
      <p:grpSpPr>
        <a:xfrm>
          <a:off x="0" y="0"/>
          <a:ext cx="0" cy="0"/>
          <a:chOff x="0" y="0"/>
          <a:chExt cx="0" cy="0"/>
        </a:xfrm>
      </p:grpSpPr>
      <p:pic>
        <p:nvPicPr>
          <p:cNvPr id="138" name="Google Shape;138;p1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39" name="Google Shape;139;p17"/>
          <p:cNvSpPr/>
          <p:nvPr/>
        </p:nvSpPr>
        <p:spPr>
          <a:xfrm>
            <a:off x="-63625" y="1845539"/>
            <a:ext cx="9207600" cy="154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933957" y="1414015"/>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845832" y="1414015"/>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ph type="title"/>
          </p:nvPr>
        </p:nvSpPr>
        <p:spPr>
          <a:xfrm>
            <a:off x="1448175" y="32025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3" name="Google Shape;143;p17"/>
          <p:cNvSpPr txBox="1"/>
          <p:nvPr>
            <p:ph idx="2" type="title"/>
          </p:nvPr>
        </p:nvSpPr>
        <p:spPr>
          <a:xfrm>
            <a:off x="5199375" y="32025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4" name="Google Shape;144;p17"/>
          <p:cNvSpPr txBox="1"/>
          <p:nvPr>
            <p:ph idx="1" type="subTitle"/>
          </p:nvPr>
        </p:nvSpPr>
        <p:spPr>
          <a:xfrm>
            <a:off x="5199375" y="3701100"/>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5" name="Google Shape;145;p17"/>
          <p:cNvSpPr txBox="1"/>
          <p:nvPr>
            <p:ph idx="3" type="subTitle"/>
          </p:nvPr>
        </p:nvSpPr>
        <p:spPr>
          <a:xfrm>
            <a:off x="1448175" y="3701100"/>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6" name="Google Shape;146;p17"/>
          <p:cNvGrpSpPr/>
          <p:nvPr/>
        </p:nvGrpSpPr>
        <p:grpSpPr>
          <a:xfrm rot="10800000">
            <a:off x="6311395" y="-58864"/>
            <a:ext cx="2112788" cy="1060183"/>
            <a:chOff x="3396275" y="1859950"/>
            <a:chExt cx="1310500" cy="657600"/>
          </a:xfrm>
        </p:grpSpPr>
        <p:sp>
          <p:nvSpPr>
            <p:cNvPr id="147" name="Google Shape;147;p17"/>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7"/>
          <p:cNvGrpSpPr/>
          <p:nvPr/>
        </p:nvGrpSpPr>
        <p:grpSpPr>
          <a:xfrm>
            <a:off x="-559539" y="-593048"/>
            <a:ext cx="1154003" cy="1154003"/>
            <a:chOff x="-888300" y="-896475"/>
            <a:chExt cx="1769400" cy="1769400"/>
          </a:xfrm>
        </p:grpSpPr>
        <p:sp>
          <p:nvSpPr>
            <p:cNvPr id="155" name="Google Shape;155;p1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7"/>
          <p:cNvGrpSpPr/>
          <p:nvPr/>
        </p:nvGrpSpPr>
        <p:grpSpPr>
          <a:xfrm>
            <a:off x="8574870" y="4604013"/>
            <a:ext cx="1154100" cy="1154100"/>
            <a:chOff x="8574870" y="4604013"/>
            <a:chExt cx="1154100" cy="1154100"/>
          </a:xfrm>
        </p:grpSpPr>
        <p:sp>
          <p:nvSpPr>
            <p:cNvPr id="158" name="Google Shape;158;p17"/>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7"/>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pic>
        <p:nvPicPr>
          <p:cNvPr id="162" name="Google Shape;162;p1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63" name="Google Shape;16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64" name="Google Shape;164;p18"/>
          <p:cNvGrpSpPr/>
          <p:nvPr/>
        </p:nvGrpSpPr>
        <p:grpSpPr>
          <a:xfrm>
            <a:off x="-559539" y="-593048"/>
            <a:ext cx="1154003" cy="1154003"/>
            <a:chOff x="-888300" y="-896475"/>
            <a:chExt cx="1769400" cy="1769400"/>
          </a:xfrm>
        </p:grpSpPr>
        <p:sp>
          <p:nvSpPr>
            <p:cNvPr id="165" name="Google Shape;165;p1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8"/>
          <p:cNvGrpSpPr/>
          <p:nvPr/>
        </p:nvGrpSpPr>
        <p:grpSpPr>
          <a:xfrm rot="10800000">
            <a:off x="8574968" y="4604111"/>
            <a:ext cx="1154003" cy="1154003"/>
            <a:chOff x="-888300" y="-896475"/>
            <a:chExt cx="1769400" cy="1769400"/>
          </a:xfrm>
        </p:grpSpPr>
        <p:grpSp>
          <p:nvGrpSpPr>
            <p:cNvPr id="168" name="Google Shape;168;p18"/>
            <p:cNvGrpSpPr/>
            <p:nvPr/>
          </p:nvGrpSpPr>
          <p:grpSpPr>
            <a:xfrm>
              <a:off x="-888300" y="-896475"/>
              <a:ext cx="1769400" cy="1769400"/>
              <a:chOff x="-888300" y="-896475"/>
              <a:chExt cx="1769400" cy="1769400"/>
            </a:xfrm>
          </p:grpSpPr>
          <p:sp>
            <p:nvSpPr>
              <p:cNvPr id="169" name="Google Shape;169;p1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8"/>
            <p:cNvSpPr/>
            <p:nvPr/>
          </p:nvSpPr>
          <p:spPr>
            <a:xfrm flipH="1" rot="10800000">
              <a:off x="524030" y="536641"/>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8"/>
          <p:cNvSpPr/>
          <p:nvPr/>
        </p:nvSpPr>
        <p:spPr>
          <a:xfrm rot="10800000">
            <a:off x="8594320"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rot="10800000">
            <a:off x="8653276"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rot="10800000">
            <a:off x="8653276"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300543"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59500"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359500"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pic>
        <p:nvPicPr>
          <p:cNvPr id="179" name="Google Shape;179;p1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80" name="Google Shape;180;p19"/>
          <p:cNvSpPr txBox="1"/>
          <p:nvPr>
            <p:ph idx="1" type="body"/>
          </p:nvPr>
        </p:nvSpPr>
        <p:spPr>
          <a:xfrm>
            <a:off x="720000" y="1579688"/>
            <a:ext cx="4294800" cy="28539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SzPts val="1600"/>
              <a:buChar char="●"/>
              <a:defRPr sz="1600"/>
            </a:lvl1pPr>
            <a:lvl2pPr indent="-317500" lvl="1" marL="914400">
              <a:lnSpc>
                <a:spcPct val="115000"/>
              </a:lnSpc>
              <a:spcBef>
                <a:spcPts val="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181" name="Google Shape;181;p19"/>
          <p:cNvSpPr txBox="1"/>
          <p:nvPr>
            <p:ph type="title"/>
          </p:nvPr>
        </p:nvSpPr>
        <p:spPr>
          <a:xfrm>
            <a:off x="720000" y="44367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82" name="Google Shape;182;p19"/>
          <p:cNvGrpSpPr/>
          <p:nvPr/>
        </p:nvGrpSpPr>
        <p:grpSpPr>
          <a:xfrm>
            <a:off x="-559539" y="-593048"/>
            <a:ext cx="1154003" cy="1154003"/>
            <a:chOff x="-888300" y="-896475"/>
            <a:chExt cx="1769400" cy="1769400"/>
          </a:xfrm>
        </p:grpSpPr>
        <p:sp>
          <p:nvSpPr>
            <p:cNvPr id="183" name="Google Shape;183;p1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9"/>
          <p:cNvGrpSpPr/>
          <p:nvPr/>
        </p:nvGrpSpPr>
        <p:grpSpPr>
          <a:xfrm>
            <a:off x="8574870" y="4604013"/>
            <a:ext cx="1154100" cy="1154100"/>
            <a:chOff x="8574870" y="4604013"/>
            <a:chExt cx="1154100" cy="1154100"/>
          </a:xfrm>
        </p:grpSpPr>
        <p:sp>
          <p:nvSpPr>
            <p:cNvPr id="186" name="Google Shape;186;p19"/>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pic>
        <p:nvPicPr>
          <p:cNvPr id="189" name="Google Shape;189;p2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90" name="Google Shape;190;p20"/>
          <p:cNvGrpSpPr/>
          <p:nvPr/>
        </p:nvGrpSpPr>
        <p:grpSpPr>
          <a:xfrm rot="10800000">
            <a:off x="3577660" y="437673"/>
            <a:ext cx="2003378" cy="2581761"/>
            <a:chOff x="847149" y="1531287"/>
            <a:chExt cx="1210500" cy="1559976"/>
          </a:xfrm>
        </p:grpSpPr>
        <p:sp>
          <p:nvSpPr>
            <p:cNvPr id="191" name="Google Shape;191;p20"/>
            <p:cNvSpPr/>
            <p:nvPr/>
          </p:nvSpPr>
          <p:spPr>
            <a:xfrm>
              <a:off x="847149" y="1531287"/>
              <a:ext cx="1210500" cy="1210500"/>
            </a:xfrm>
            <a:prstGeom prst="arc">
              <a:avLst>
                <a:gd fmla="val 2677771" name="adj1"/>
                <a:gd fmla="val 809353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0"/>
          <p:cNvGrpSpPr/>
          <p:nvPr/>
        </p:nvGrpSpPr>
        <p:grpSpPr>
          <a:xfrm>
            <a:off x="3577660" y="2181223"/>
            <a:ext cx="2003378" cy="2581761"/>
            <a:chOff x="847149" y="1531287"/>
            <a:chExt cx="1210500" cy="1559976"/>
          </a:xfrm>
        </p:grpSpPr>
        <p:sp>
          <p:nvSpPr>
            <p:cNvPr id="195" name="Google Shape;195;p20"/>
            <p:cNvSpPr/>
            <p:nvPr/>
          </p:nvSpPr>
          <p:spPr>
            <a:xfrm>
              <a:off x="847149" y="1531287"/>
              <a:ext cx="1210500" cy="1210500"/>
            </a:xfrm>
            <a:prstGeom prst="arc">
              <a:avLst>
                <a:gd fmla="val 2661517" name="adj1"/>
                <a:gd fmla="val 8103086"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0"/>
          <p:cNvSpPr/>
          <p:nvPr/>
        </p:nvSpPr>
        <p:spPr>
          <a:xfrm>
            <a:off x="1377900" y="1311453"/>
            <a:ext cx="6388200" cy="25818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20"/>
          <p:cNvGrpSpPr/>
          <p:nvPr/>
        </p:nvGrpSpPr>
        <p:grpSpPr>
          <a:xfrm rot="10800000">
            <a:off x="8277700" y="4329000"/>
            <a:ext cx="1769400" cy="1769400"/>
            <a:chOff x="-888300" y="-896475"/>
            <a:chExt cx="1769400" cy="1769400"/>
          </a:xfrm>
        </p:grpSpPr>
        <p:grpSp>
          <p:nvGrpSpPr>
            <p:cNvPr id="200" name="Google Shape;200;p20"/>
            <p:cNvGrpSpPr/>
            <p:nvPr/>
          </p:nvGrpSpPr>
          <p:grpSpPr>
            <a:xfrm>
              <a:off x="-888300" y="-896475"/>
              <a:ext cx="1769400" cy="1769400"/>
              <a:chOff x="-888300" y="-896475"/>
              <a:chExt cx="1769400" cy="1769400"/>
            </a:xfrm>
          </p:grpSpPr>
          <p:sp>
            <p:nvSpPr>
              <p:cNvPr id="201" name="Google Shape;201;p2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0"/>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0"/>
          <p:cNvGrpSpPr/>
          <p:nvPr/>
        </p:nvGrpSpPr>
        <p:grpSpPr>
          <a:xfrm flipH="1" rot="10800000">
            <a:off x="-888300" y="4329000"/>
            <a:ext cx="1769400" cy="1769400"/>
            <a:chOff x="-888300" y="-896475"/>
            <a:chExt cx="1769400" cy="1769400"/>
          </a:xfrm>
        </p:grpSpPr>
        <p:grpSp>
          <p:nvGrpSpPr>
            <p:cNvPr id="205" name="Google Shape;205;p20"/>
            <p:cNvGrpSpPr/>
            <p:nvPr/>
          </p:nvGrpSpPr>
          <p:grpSpPr>
            <a:xfrm>
              <a:off x="-888300" y="-896475"/>
              <a:ext cx="1769400" cy="1769400"/>
              <a:chOff x="-888300" y="-896475"/>
              <a:chExt cx="1769400" cy="1769400"/>
            </a:xfrm>
          </p:grpSpPr>
          <p:sp>
            <p:nvSpPr>
              <p:cNvPr id="206" name="Google Shape;206;p2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0"/>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0"/>
          <p:cNvGrpSpPr/>
          <p:nvPr/>
        </p:nvGrpSpPr>
        <p:grpSpPr>
          <a:xfrm flipH="1">
            <a:off x="6295525" y="1206847"/>
            <a:ext cx="1579200" cy="1579200"/>
            <a:chOff x="1269875" y="1130647"/>
            <a:chExt cx="1579200" cy="1579200"/>
          </a:xfrm>
        </p:grpSpPr>
        <p:grpSp>
          <p:nvGrpSpPr>
            <p:cNvPr id="210" name="Google Shape;210;p20"/>
            <p:cNvGrpSpPr/>
            <p:nvPr/>
          </p:nvGrpSpPr>
          <p:grpSpPr>
            <a:xfrm>
              <a:off x="1269875" y="1130647"/>
              <a:ext cx="1579200" cy="1579200"/>
              <a:chOff x="767005" y="878856"/>
              <a:chExt cx="1579200" cy="1579200"/>
            </a:xfrm>
          </p:grpSpPr>
          <p:sp>
            <p:nvSpPr>
              <p:cNvPr id="211" name="Google Shape;211;p20"/>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800436" y="908967"/>
                <a:ext cx="405000" cy="4050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0"/>
            <p:cNvSpPr/>
            <p:nvPr/>
          </p:nvSpPr>
          <p:spPr>
            <a:xfrm flipH="1">
              <a:off x="1359998" y="1267555"/>
              <a:ext cx="285450" cy="211875"/>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0"/>
          <p:cNvGrpSpPr/>
          <p:nvPr/>
        </p:nvGrpSpPr>
        <p:grpSpPr>
          <a:xfrm flipH="1" rot="10800000">
            <a:off x="1259995" y="2422512"/>
            <a:ext cx="1579200" cy="1579200"/>
            <a:chOff x="1269875" y="1130647"/>
            <a:chExt cx="1579200" cy="1579200"/>
          </a:xfrm>
        </p:grpSpPr>
        <p:grpSp>
          <p:nvGrpSpPr>
            <p:cNvPr id="215" name="Google Shape;215;p20"/>
            <p:cNvGrpSpPr/>
            <p:nvPr/>
          </p:nvGrpSpPr>
          <p:grpSpPr>
            <a:xfrm>
              <a:off x="1269875" y="1130647"/>
              <a:ext cx="1579200" cy="1579200"/>
              <a:chOff x="767005" y="878856"/>
              <a:chExt cx="1579200" cy="1579200"/>
            </a:xfrm>
          </p:grpSpPr>
          <p:sp>
            <p:nvSpPr>
              <p:cNvPr id="216" name="Google Shape;216;p20"/>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800436" y="908967"/>
                <a:ext cx="405000" cy="4050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0"/>
            <p:cNvSpPr/>
            <p:nvPr/>
          </p:nvSpPr>
          <p:spPr>
            <a:xfrm rot="10800000">
              <a:off x="1359998" y="1235740"/>
              <a:ext cx="285450" cy="211875"/>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0"/>
          <p:cNvSpPr/>
          <p:nvPr/>
        </p:nvSpPr>
        <p:spPr>
          <a:xfrm>
            <a:off x="1150575" y="1078530"/>
            <a:ext cx="451675" cy="4815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7552225" y="3655565"/>
            <a:ext cx="451675" cy="4815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7959949" y="3520834"/>
            <a:ext cx="146278" cy="155955"/>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1004299" y="1514322"/>
            <a:ext cx="146278" cy="155955"/>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0"/>
          <p:cNvGrpSpPr/>
          <p:nvPr/>
        </p:nvGrpSpPr>
        <p:grpSpPr>
          <a:xfrm rot="1799974">
            <a:off x="7880129" y="-873937"/>
            <a:ext cx="1597639" cy="2058883"/>
            <a:chOff x="847149" y="1531287"/>
            <a:chExt cx="1210500" cy="1559976"/>
          </a:xfrm>
        </p:grpSpPr>
        <p:sp>
          <p:nvSpPr>
            <p:cNvPr id="224" name="Google Shape;224;p20"/>
            <p:cNvSpPr/>
            <p:nvPr/>
          </p:nvSpPr>
          <p:spPr>
            <a:xfrm>
              <a:off x="917887" y="1602058"/>
              <a:ext cx="1068900" cy="1068900"/>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847149" y="1531287"/>
              <a:ext cx="1210500" cy="1210500"/>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0"/>
          <p:cNvGrpSpPr/>
          <p:nvPr/>
        </p:nvGrpSpPr>
        <p:grpSpPr>
          <a:xfrm flipH="1" rot="-1799974">
            <a:off x="-333771" y="-873937"/>
            <a:ext cx="1597639" cy="2058883"/>
            <a:chOff x="847149" y="1531287"/>
            <a:chExt cx="1210500" cy="1559976"/>
          </a:xfrm>
        </p:grpSpPr>
        <p:sp>
          <p:nvSpPr>
            <p:cNvPr id="229" name="Google Shape;229;p20"/>
            <p:cNvSpPr/>
            <p:nvPr/>
          </p:nvSpPr>
          <p:spPr>
            <a:xfrm>
              <a:off x="917887" y="1602058"/>
              <a:ext cx="1068900" cy="1068900"/>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847149" y="1531287"/>
              <a:ext cx="1210500" cy="1210500"/>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0"/>
          <p:cNvSpPr txBox="1"/>
          <p:nvPr>
            <p:ph type="title"/>
          </p:nvPr>
        </p:nvSpPr>
        <p:spPr>
          <a:xfrm>
            <a:off x="1708350" y="1344408"/>
            <a:ext cx="57273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4" name="Shape 234"/>
        <p:cNvGrpSpPr/>
        <p:nvPr/>
      </p:nvGrpSpPr>
      <p:grpSpPr>
        <a:xfrm>
          <a:off x="0" y="0"/>
          <a:ext cx="0" cy="0"/>
          <a:chOff x="0" y="0"/>
          <a:chExt cx="0" cy="0"/>
        </a:xfrm>
      </p:grpSpPr>
      <p:pic>
        <p:nvPicPr>
          <p:cNvPr id="235" name="Google Shape;235;p2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236" name="Google Shape;236;p21"/>
          <p:cNvSpPr txBox="1"/>
          <p:nvPr>
            <p:ph type="title"/>
          </p:nvPr>
        </p:nvSpPr>
        <p:spPr>
          <a:xfrm>
            <a:off x="4114200" y="1240200"/>
            <a:ext cx="43167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7" name="Google Shape;237;p21"/>
          <p:cNvSpPr txBox="1"/>
          <p:nvPr>
            <p:ph idx="1" type="subTitle"/>
          </p:nvPr>
        </p:nvSpPr>
        <p:spPr>
          <a:xfrm>
            <a:off x="4284550" y="2221525"/>
            <a:ext cx="4146300" cy="16818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238" name="Google Shape;238;p21"/>
          <p:cNvGrpSpPr/>
          <p:nvPr/>
        </p:nvGrpSpPr>
        <p:grpSpPr>
          <a:xfrm flipH="1">
            <a:off x="-1852386" y="3391471"/>
            <a:ext cx="3688926" cy="1850947"/>
            <a:chOff x="3396275" y="1859950"/>
            <a:chExt cx="1310500" cy="657600"/>
          </a:xfrm>
        </p:grpSpPr>
        <p:sp>
          <p:nvSpPr>
            <p:cNvPr id="239" name="Google Shape;239;p21"/>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1"/>
          <p:cNvGrpSpPr/>
          <p:nvPr/>
        </p:nvGrpSpPr>
        <p:grpSpPr>
          <a:xfrm>
            <a:off x="4237285" y="-848688"/>
            <a:ext cx="679305" cy="1197900"/>
            <a:chOff x="1333010" y="2696784"/>
            <a:chExt cx="238897" cy="421277"/>
          </a:xfrm>
        </p:grpSpPr>
        <p:sp>
          <p:nvSpPr>
            <p:cNvPr id="247" name="Google Shape;247;p21"/>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1333010" y="2863410"/>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1"/>
          <p:cNvSpPr/>
          <p:nvPr/>
        </p:nvSpPr>
        <p:spPr>
          <a:xfrm>
            <a:off x="4432437" y="53652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1"/>
          <p:cNvGrpSpPr/>
          <p:nvPr/>
        </p:nvGrpSpPr>
        <p:grpSpPr>
          <a:xfrm>
            <a:off x="-559539" y="-593048"/>
            <a:ext cx="1154003" cy="1154003"/>
            <a:chOff x="-888300" y="-896475"/>
            <a:chExt cx="1769400" cy="1769400"/>
          </a:xfrm>
        </p:grpSpPr>
        <p:grpSp>
          <p:nvGrpSpPr>
            <p:cNvPr id="251" name="Google Shape;251;p21"/>
            <p:cNvGrpSpPr/>
            <p:nvPr/>
          </p:nvGrpSpPr>
          <p:grpSpPr>
            <a:xfrm>
              <a:off x="-888300" y="-896475"/>
              <a:ext cx="1769400" cy="1769400"/>
              <a:chOff x="-888300" y="-896475"/>
              <a:chExt cx="1769400" cy="1769400"/>
            </a:xfrm>
          </p:grpSpPr>
          <p:sp>
            <p:nvSpPr>
              <p:cNvPr id="252" name="Google Shape;252;p21"/>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1"/>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1"/>
          <p:cNvGrpSpPr/>
          <p:nvPr/>
        </p:nvGrpSpPr>
        <p:grpSpPr>
          <a:xfrm flipH="1">
            <a:off x="8559061" y="-593048"/>
            <a:ext cx="1154003" cy="1154003"/>
            <a:chOff x="-888300" y="-896475"/>
            <a:chExt cx="1769400" cy="1769400"/>
          </a:xfrm>
        </p:grpSpPr>
        <p:grpSp>
          <p:nvGrpSpPr>
            <p:cNvPr id="256" name="Google Shape;256;p21"/>
            <p:cNvGrpSpPr/>
            <p:nvPr/>
          </p:nvGrpSpPr>
          <p:grpSpPr>
            <a:xfrm>
              <a:off x="-888300" y="-896475"/>
              <a:ext cx="1769400" cy="1769400"/>
              <a:chOff x="-888300" y="-896475"/>
              <a:chExt cx="1769400" cy="1769400"/>
            </a:xfrm>
          </p:grpSpPr>
          <p:sp>
            <p:nvSpPr>
              <p:cNvPr id="257" name="Google Shape;257;p21"/>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1"/>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1"/>
          <p:cNvGrpSpPr/>
          <p:nvPr/>
        </p:nvGrpSpPr>
        <p:grpSpPr>
          <a:xfrm>
            <a:off x="8574870" y="4604013"/>
            <a:ext cx="1154100" cy="1154100"/>
            <a:chOff x="8574870" y="4604013"/>
            <a:chExt cx="1154100" cy="1154100"/>
          </a:xfrm>
        </p:grpSpPr>
        <p:sp>
          <p:nvSpPr>
            <p:cNvPr id="261" name="Google Shape;261;p21"/>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1"/>
          <p:cNvSpPr/>
          <p:nvPr/>
        </p:nvSpPr>
        <p:spPr>
          <a:xfrm>
            <a:off x="8594314" y="675569"/>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8653271" y="107345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8653271" y="134560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6" name="Shape 266"/>
        <p:cNvGrpSpPr/>
        <p:nvPr/>
      </p:nvGrpSpPr>
      <p:grpSpPr>
        <a:xfrm>
          <a:off x="0" y="0"/>
          <a:ext cx="0" cy="0"/>
          <a:chOff x="0" y="0"/>
          <a:chExt cx="0" cy="0"/>
        </a:xfrm>
      </p:grpSpPr>
      <p:sp>
        <p:nvSpPr>
          <p:cNvPr id="267" name="Google Shape;267;p22"/>
          <p:cNvSpPr txBox="1"/>
          <p:nvPr>
            <p:ph type="title"/>
          </p:nvPr>
        </p:nvSpPr>
        <p:spPr>
          <a:xfrm>
            <a:off x="4485300" y="3551239"/>
            <a:ext cx="3869400" cy="1061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500"/>
              <a:buNone/>
              <a:defRPr sz="24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grpSp>
        <p:nvGrpSpPr>
          <p:cNvPr id="268" name="Google Shape;268;p22"/>
          <p:cNvGrpSpPr/>
          <p:nvPr/>
        </p:nvGrpSpPr>
        <p:grpSpPr>
          <a:xfrm rot="10800000">
            <a:off x="7253110" y="-87656"/>
            <a:ext cx="3869382" cy="1941630"/>
            <a:chOff x="3396275" y="1859950"/>
            <a:chExt cx="1310500" cy="657600"/>
          </a:xfrm>
        </p:grpSpPr>
        <p:sp>
          <p:nvSpPr>
            <p:cNvPr id="269" name="Google Shape;269;p22"/>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6" name="Shape 276"/>
        <p:cNvGrpSpPr/>
        <p:nvPr/>
      </p:nvGrpSpPr>
      <p:grpSpPr>
        <a:xfrm>
          <a:off x="0" y="0"/>
          <a:ext cx="0" cy="0"/>
          <a:chOff x="0" y="0"/>
          <a:chExt cx="0" cy="0"/>
        </a:xfrm>
      </p:grpSpPr>
      <p:pic>
        <p:nvPicPr>
          <p:cNvPr id="277" name="Google Shape;277;p2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278" name="Google Shape;278;p23"/>
          <p:cNvSpPr/>
          <p:nvPr/>
        </p:nvSpPr>
        <p:spPr>
          <a:xfrm>
            <a:off x="1029600" y="1300769"/>
            <a:ext cx="7084800" cy="20448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3"/>
          <p:cNvGrpSpPr/>
          <p:nvPr/>
        </p:nvGrpSpPr>
        <p:grpSpPr>
          <a:xfrm>
            <a:off x="922250" y="1203285"/>
            <a:ext cx="1579200" cy="1579200"/>
            <a:chOff x="767005" y="878856"/>
            <a:chExt cx="1579200" cy="1579200"/>
          </a:xfrm>
        </p:grpSpPr>
        <p:sp>
          <p:nvSpPr>
            <p:cNvPr id="280" name="Google Shape;280;p23"/>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908150" y="1016700"/>
              <a:ext cx="189600" cy="189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3"/>
          <p:cNvGrpSpPr/>
          <p:nvPr/>
        </p:nvGrpSpPr>
        <p:grpSpPr>
          <a:xfrm rot="10800000">
            <a:off x="6640773" y="1869639"/>
            <a:ext cx="1579200" cy="1579200"/>
            <a:chOff x="767005" y="878856"/>
            <a:chExt cx="1579200" cy="1579200"/>
          </a:xfrm>
        </p:grpSpPr>
        <p:sp>
          <p:nvSpPr>
            <p:cNvPr id="283" name="Google Shape;283;p23"/>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908150" y="1016700"/>
              <a:ext cx="189600" cy="189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3"/>
          <p:cNvGrpSpPr/>
          <p:nvPr/>
        </p:nvGrpSpPr>
        <p:grpSpPr>
          <a:xfrm rot="10800000">
            <a:off x="8277700" y="4329000"/>
            <a:ext cx="1769400" cy="1769400"/>
            <a:chOff x="-888300" y="-896475"/>
            <a:chExt cx="1769400" cy="1769400"/>
          </a:xfrm>
        </p:grpSpPr>
        <p:grpSp>
          <p:nvGrpSpPr>
            <p:cNvPr id="286" name="Google Shape;286;p23"/>
            <p:cNvGrpSpPr/>
            <p:nvPr/>
          </p:nvGrpSpPr>
          <p:grpSpPr>
            <a:xfrm>
              <a:off x="-888300" y="-896475"/>
              <a:ext cx="1769400" cy="1769400"/>
              <a:chOff x="-888300" y="-896475"/>
              <a:chExt cx="1769400" cy="1769400"/>
            </a:xfrm>
          </p:grpSpPr>
          <p:sp>
            <p:nvSpPr>
              <p:cNvPr id="287" name="Google Shape;287;p2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3"/>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flipH="1" rot="10800000">
            <a:off x="-888300" y="4329000"/>
            <a:ext cx="1769400" cy="1769400"/>
            <a:chOff x="-888300" y="-896475"/>
            <a:chExt cx="1769400" cy="1769400"/>
          </a:xfrm>
        </p:grpSpPr>
        <p:grpSp>
          <p:nvGrpSpPr>
            <p:cNvPr id="291" name="Google Shape;291;p23"/>
            <p:cNvGrpSpPr/>
            <p:nvPr/>
          </p:nvGrpSpPr>
          <p:grpSpPr>
            <a:xfrm>
              <a:off x="-888300" y="-896475"/>
              <a:ext cx="1769400" cy="1769400"/>
              <a:chOff x="-888300" y="-896475"/>
              <a:chExt cx="1769400" cy="1769400"/>
            </a:xfrm>
          </p:grpSpPr>
          <p:sp>
            <p:nvSpPr>
              <p:cNvPr id="292" name="Google Shape;292;p2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3"/>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3"/>
          <p:cNvSpPr/>
          <p:nvPr/>
        </p:nvSpPr>
        <p:spPr>
          <a:xfrm>
            <a:off x="715508" y="2999991"/>
            <a:ext cx="665175" cy="7091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7803610" y="958143"/>
            <a:ext cx="665175" cy="7091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595777" y="2749901"/>
            <a:ext cx="234652" cy="250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8313577" y="1667276"/>
            <a:ext cx="234652" cy="250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373447" y="-374888"/>
            <a:ext cx="679306" cy="724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568599" y="53652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rot="10800000">
            <a:off x="4239747" y="4801408"/>
            <a:ext cx="679306" cy="724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rot="10800000">
            <a:off x="4435256" y="4328989"/>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txBox="1"/>
          <p:nvPr>
            <p:ph hasCustomPrompt="1" type="title"/>
          </p:nvPr>
        </p:nvSpPr>
        <p:spPr>
          <a:xfrm>
            <a:off x="1029600" y="1318269"/>
            <a:ext cx="7084800" cy="187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49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4" name="Google Shape;304;p23"/>
          <p:cNvSpPr txBox="1"/>
          <p:nvPr>
            <p:ph idx="1" type="subTitle"/>
          </p:nvPr>
        </p:nvSpPr>
        <p:spPr>
          <a:xfrm>
            <a:off x="2215800" y="3345619"/>
            <a:ext cx="4712400" cy="497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5" name="Shape 30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06" name="Shape 306"/>
        <p:cNvGrpSpPr/>
        <p:nvPr/>
      </p:nvGrpSpPr>
      <p:grpSpPr>
        <a:xfrm>
          <a:off x="0" y="0"/>
          <a:ext cx="0" cy="0"/>
          <a:chOff x="0" y="0"/>
          <a:chExt cx="0" cy="0"/>
        </a:xfrm>
      </p:grpSpPr>
      <p:pic>
        <p:nvPicPr>
          <p:cNvPr id="307" name="Google Shape;307;p2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308" name="Google Shape;30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9" name="Google Shape;309;p25"/>
          <p:cNvSpPr txBox="1"/>
          <p:nvPr>
            <p:ph idx="2" type="title"/>
          </p:nvPr>
        </p:nvSpPr>
        <p:spPr>
          <a:xfrm>
            <a:off x="720000" y="1599352"/>
            <a:ext cx="23055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10" name="Google Shape;310;p25"/>
          <p:cNvSpPr txBox="1"/>
          <p:nvPr>
            <p:ph idx="1" type="subTitle"/>
          </p:nvPr>
        </p:nvSpPr>
        <p:spPr>
          <a:xfrm>
            <a:off x="720000"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11" name="Google Shape;311;p25"/>
          <p:cNvSpPr txBox="1"/>
          <p:nvPr>
            <p:ph idx="3" type="title"/>
          </p:nvPr>
        </p:nvSpPr>
        <p:spPr>
          <a:xfrm>
            <a:off x="3419271" y="1599352"/>
            <a:ext cx="23055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12" name="Google Shape;312;p25"/>
          <p:cNvSpPr txBox="1"/>
          <p:nvPr>
            <p:ph idx="4" type="subTitle"/>
          </p:nvPr>
        </p:nvSpPr>
        <p:spPr>
          <a:xfrm>
            <a:off x="3419271"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13" name="Google Shape;313;p25"/>
          <p:cNvSpPr txBox="1"/>
          <p:nvPr>
            <p:ph idx="5" type="title"/>
          </p:nvPr>
        </p:nvSpPr>
        <p:spPr>
          <a:xfrm>
            <a:off x="720000" y="3379269"/>
            <a:ext cx="23055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14" name="Google Shape;314;p25"/>
          <p:cNvSpPr txBox="1"/>
          <p:nvPr>
            <p:ph idx="6" type="subTitle"/>
          </p:nvPr>
        </p:nvSpPr>
        <p:spPr>
          <a:xfrm>
            <a:off x="720000"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15" name="Google Shape;315;p25"/>
          <p:cNvSpPr txBox="1"/>
          <p:nvPr>
            <p:ph idx="7" type="title"/>
          </p:nvPr>
        </p:nvSpPr>
        <p:spPr>
          <a:xfrm>
            <a:off x="3419271" y="3379269"/>
            <a:ext cx="23055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16" name="Google Shape;316;p25"/>
          <p:cNvSpPr txBox="1"/>
          <p:nvPr>
            <p:ph idx="8" type="subTitle"/>
          </p:nvPr>
        </p:nvSpPr>
        <p:spPr>
          <a:xfrm>
            <a:off x="3419275"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17" name="Google Shape;317;p25"/>
          <p:cNvSpPr txBox="1"/>
          <p:nvPr>
            <p:ph idx="9" type="title"/>
          </p:nvPr>
        </p:nvSpPr>
        <p:spPr>
          <a:xfrm>
            <a:off x="6118549" y="1599352"/>
            <a:ext cx="23055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18" name="Google Shape;318;p25"/>
          <p:cNvSpPr txBox="1"/>
          <p:nvPr>
            <p:ph idx="13" type="subTitle"/>
          </p:nvPr>
        </p:nvSpPr>
        <p:spPr>
          <a:xfrm>
            <a:off x="6118549"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19" name="Google Shape;319;p25"/>
          <p:cNvSpPr txBox="1"/>
          <p:nvPr>
            <p:ph idx="14" type="title"/>
          </p:nvPr>
        </p:nvSpPr>
        <p:spPr>
          <a:xfrm>
            <a:off x="6118550" y="3379269"/>
            <a:ext cx="23055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20" name="Google Shape;320;p25"/>
          <p:cNvSpPr txBox="1"/>
          <p:nvPr>
            <p:ph idx="15" type="subTitle"/>
          </p:nvPr>
        </p:nvSpPr>
        <p:spPr>
          <a:xfrm>
            <a:off x="6118551"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1" name="Google Shape;321;p25"/>
          <p:cNvSpPr txBox="1"/>
          <p:nvPr>
            <p:ph hasCustomPrompt="1" idx="16" type="title"/>
          </p:nvPr>
        </p:nvSpPr>
        <p:spPr>
          <a:xfrm>
            <a:off x="510109" y="3076912"/>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22" name="Google Shape;322;p25"/>
          <p:cNvSpPr txBox="1"/>
          <p:nvPr>
            <p:ph hasCustomPrompt="1" idx="17" type="title"/>
          </p:nvPr>
        </p:nvSpPr>
        <p:spPr>
          <a:xfrm>
            <a:off x="3203534" y="3076912"/>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23" name="Google Shape;323;p25"/>
          <p:cNvSpPr txBox="1"/>
          <p:nvPr>
            <p:ph hasCustomPrompt="1" idx="18" type="title"/>
          </p:nvPr>
        </p:nvSpPr>
        <p:spPr>
          <a:xfrm>
            <a:off x="5896959" y="3076912"/>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24" name="Google Shape;324;p25"/>
          <p:cNvSpPr txBox="1"/>
          <p:nvPr>
            <p:ph hasCustomPrompt="1" idx="19" type="title"/>
          </p:nvPr>
        </p:nvSpPr>
        <p:spPr>
          <a:xfrm>
            <a:off x="529375" y="1283725"/>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25" name="Google Shape;325;p25"/>
          <p:cNvSpPr txBox="1"/>
          <p:nvPr>
            <p:ph hasCustomPrompt="1" idx="20" type="title"/>
          </p:nvPr>
        </p:nvSpPr>
        <p:spPr>
          <a:xfrm>
            <a:off x="3220780" y="1283725"/>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26" name="Google Shape;326;p25"/>
          <p:cNvSpPr txBox="1"/>
          <p:nvPr>
            <p:ph hasCustomPrompt="1" idx="21" type="title"/>
          </p:nvPr>
        </p:nvSpPr>
        <p:spPr>
          <a:xfrm>
            <a:off x="5912185" y="1283725"/>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grpSp>
        <p:nvGrpSpPr>
          <p:cNvPr id="327" name="Google Shape;327;p25"/>
          <p:cNvGrpSpPr/>
          <p:nvPr/>
        </p:nvGrpSpPr>
        <p:grpSpPr>
          <a:xfrm>
            <a:off x="-559539" y="-593048"/>
            <a:ext cx="1154003" cy="1154003"/>
            <a:chOff x="-888300" y="-896475"/>
            <a:chExt cx="1769400" cy="1769400"/>
          </a:xfrm>
        </p:grpSpPr>
        <p:grpSp>
          <p:nvGrpSpPr>
            <p:cNvPr id="328" name="Google Shape;328;p25"/>
            <p:cNvGrpSpPr/>
            <p:nvPr/>
          </p:nvGrpSpPr>
          <p:grpSpPr>
            <a:xfrm>
              <a:off x="-888300" y="-896475"/>
              <a:ext cx="1769400" cy="1769400"/>
              <a:chOff x="-888300" y="-896475"/>
              <a:chExt cx="1769400" cy="1769400"/>
            </a:xfrm>
          </p:grpSpPr>
          <p:sp>
            <p:nvSpPr>
              <p:cNvPr id="329" name="Google Shape;329;p2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5"/>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25"/>
          <p:cNvSpPr/>
          <p:nvPr/>
        </p:nvSpPr>
        <p:spPr>
          <a:xfrm>
            <a:off x="8456018" y="1339719"/>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433418" y="46093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5"/>
          <p:cNvGrpSpPr/>
          <p:nvPr/>
        </p:nvGrpSpPr>
        <p:grpSpPr>
          <a:xfrm rot="10800000">
            <a:off x="8574968" y="4604111"/>
            <a:ext cx="1154003" cy="1154003"/>
            <a:chOff x="-888300" y="-896475"/>
            <a:chExt cx="1769400" cy="1769400"/>
          </a:xfrm>
        </p:grpSpPr>
        <p:grpSp>
          <p:nvGrpSpPr>
            <p:cNvPr id="335" name="Google Shape;335;p25"/>
            <p:cNvGrpSpPr/>
            <p:nvPr/>
          </p:nvGrpSpPr>
          <p:grpSpPr>
            <a:xfrm>
              <a:off x="-888300" y="-896475"/>
              <a:ext cx="1769400" cy="1769400"/>
              <a:chOff x="-888300" y="-896475"/>
              <a:chExt cx="1769400" cy="1769400"/>
            </a:xfrm>
          </p:grpSpPr>
          <p:sp>
            <p:nvSpPr>
              <p:cNvPr id="336" name="Google Shape;336;p2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25"/>
            <p:cNvSpPr/>
            <p:nvPr/>
          </p:nvSpPr>
          <p:spPr>
            <a:xfrm flipH="1" rot="10800000">
              <a:off x="524030" y="536641"/>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spTree>
      <p:nvGrpSpPr>
        <p:cNvPr id="339" name="Shape 339"/>
        <p:cNvGrpSpPr/>
        <p:nvPr/>
      </p:nvGrpSpPr>
      <p:grpSpPr>
        <a:xfrm>
          <a:off x="0" y="0"/>
          <a:ext cx="0" cy="0"/>
          <a:chOff x="0" y="0"/>
          <a:chExt cx="0" cy="0"/>
        </a:xfrm>
      </p:grpSpPr>
      <p:pic>
        <p:nvPicPr>
          <p:cNvPr id="340" name="Google Shape;340;p2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341" name="Google Shape;34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42" name="Google Shape;342;p26"/>
          <p:cNvSpPr txBox="1"/>
          <p:nvPr>
            <p:ph idx="2" type="title"/>
          </p:nvPr>
        </p:nvSpPr>
        <p:spPr>
          <a:xfrm>
            <a:off x="1135025" y="1599350"/>
            <a:ext cx="18906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43" name="Google Shape;343;p26"/>
          <p:cNvSpPr txBox="1"/>
          <p:nvPr>
            <p:ph idx="1" type="subTitle"/>
          </p:nvPr>
        </p:nvSpPr>
        <p:spPr>
          <a:xfrm>
            <a:off x="720000"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4" name="Google Shape;344;p26"/>
          <p:cNvSpPr txBox="1"/>
          <p:nvPr>
            <p:ph idx="3" type="title"/>
          </p:nvPr>
        </p:nvSpPr>
        <p:spPr>
          <a:xfrm>
            <a:off x="3834174" y="1599350"/>
            <a:ext cx="18906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45" name="Google Shape;345;p26"/>
          <p:cNvSpPr txBox="1"/>
          <p:nvPr>
            <p:ph idx="4" type="subTitle"/>
          </p:nvPr>
        </p:nvSpPr>
        <p:spPr>
          <a:xfrm>
            <a:off x="3419271"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6" name="Google Shape;346;p26"/>
          <p:cNvSpPr txBox="1"/>
          <p:nvPr>
            <p:ph idx="5" type="title"/>
          </p:nvPr>
        </p:nvSpPr>
        <p:spPr>
          <a:xfrm>
            <a:off x="1134900" y="3379275"/>
            <a:ext cx="18906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47" name="Google Shape;347;p26"/>
          <p:cNvSpPr txBox="1"/>
          <p:nvPr>
            <p:ph idx="6" type="subTitle"/>
          </p:nvPr>
        </p:nvSpPr>
        <p:spPr>
          <a:xfrm>
            <a:off x="720000"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8" name="Google Shape;348;p26"/>
          <p:cNvSpPr txBox="1"/>
          <p:nvPr>
            <p:ph idx="7" type="title"/>
          </p:nvPr>
        </p:nvSpPr>
        <p:spPr>
          <a:xfrm>
            <a:off x="3834175" y="3379274"/>
            <a:ext cx="18906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49" name="Google Shape;349;p26"/>
          <p:cNvSpPr txBox="1"/>
          <p:nvPr>
            <p:ph idx="8" type="subTitle"/>
          </p:nvPr>
        </p:nvSpPr>
        <p:spPr>
          <a:xfrm>
            <a:off x="3419275"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0" name="Google Shape;350;p26"/>
          <p:cNvSpPr txBox="1"/>
          <p:nvPr>
            <p:ph idx="9" type="title"/>
          </p:nvPr>
        </p:nvSpPr>
        <p:spPr>
          <a:xfrm>
            <a:off x="6533450" y="1599350"/>
            <a:ext cx="18906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1" name="Google Shape;351;p26"/>
          <p:cNvSpPr txBox="1"/>
          <p:nvPr>
            <p:ph idx="13" type="subTitle"/>
          </p:nvPr>
        </p:nvSpPr>
        <p:spPr>
          <a:xfrm>
            <a:off x="6118549"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2" name="Google Shape;352;p26"/>
          <p:cNvSpPr txBox="1"/>
          <p:nvPr>
            <p:ph idx="14" type="title"/>
          </p:nvPr>
        </p:nvSpPr>
        <p:spPr>
          <a:xfrm>
            <a:off x="6533451" y="3379274"/>
            <a:ext cx="18906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3" name="Google Shape;353;p26"/>
          <p:cNvSpPr txBox="1"/>
          <p:nvPr>
            <p:ph idx="15" type="subTitle"/>
          </p:nvPr>
        </p:nvSpPr>
        <p:spPr>
          <a:xfrm>
            <a:off x="6118551"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4" name="Google Shape;354;p26"/>
          <p:cNvSpPr txBox="1"/>
          <p:nvPr>
            <p:ph hasCustomPrompt="1" idx="16" type="title"/>
          </p:nvPr>
        </p:nvSpPr>
        <p:spPr>
          <a:xfrm>
            <a:off x="717750" y="3379275"/>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55" name="Google Shape;355;p26"/>
          <p:cNvSpPr txBox="1"/>
          <p:nvPr>
            <p:ph hasCustomPrompt="1" idx="17" type="title"/>
          </p:nvPr>
        </p:nvSpPr>
        <p:spPr>
          <a:xfrm>
            <a:off x="3418138" y="3379275"/>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56" name="Google Shape;356;p26"/>
          <p:cNvSpPr txBox="1"/>
          <p:nvPr>
            <p:ph hasCustomPrompt="1" idx="18" type="title"/>
          </p:nvPr>
        </p:nvSpPr>
        <p:spPr>
          <a:xfrm>
            <a:off x="6118550" y="3379275"/>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57" name="Google Shape;357;p26"/>
          <p:cNvSpPr txBox="1"/>
          <p:nvPr>
            <p:ph hasCustomPrompt="1" idx="19" type="title"/>
          </p:nvPr>
        </p:nvSpPr>
        <p:spPr>
          <a:xfrm>
            <a:off x="717750" y="1599350"/>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58" name="Google Shape;358;p26"/>
          <p:cNvSpPr txBox="1"/>
          <p:nvPr>
            <p:ph hasCustomPrompt="1" idx="20" type="title"/>
          </p:nvPr>
        </p:nvSpPr>
        <p:spPr>
          <a:xfrm>
            <a:off x="3418175" y="1599350"/>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59" name="Google Shape;359;p26"/>
          <p:cNvSpPr txBox="1"/>
          <p:nvPr>
            <p:ph hasCustomPrompt="1" idx="21" type="title"/>
          </p:nvPr>
        </p:nvSpPr>
        <p:spPr>
          <a:xfrm>
            <a:off x="6118602" y="1599350"/>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grpSp>
        <p:nvGrpSpPr>
          <p:cNvPr id="360" name="Google Shape;360;p26"/>
          <p:cNvGrpSpPr/>
          <p:nvPr/>
        </p:nvGrpSpPr>
        <p:grpSpPr>
          <a:xfrm>
            <a:off x="8330411" y="-593048"/>
            <a:ext cx="1382652" cy="1154100"/>
            <a:chOff x="8330411" y="-593048"/>
            <a:chExt cx="1382652" cy="1154100"/>
          </a:xfrm>
        </p:grpSpPr>
        <p:sp>
          <p:nvSpPr>
            <p:cNvPr id="361" name="Google Shape;361;p26"/>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26"/>
            <p:cNvGrpSpPr/>
            <p:nvPr/>
          </p:nvGrpSpPr>
          <p:grpSpPr>
            <a:xfrm>
              <a:off x="8330411" y="155396"/>
              <a:ext cx="546471" cy="383398"/>
              <a:chOff x="6985550" y="830350"/>
              <a:chExt cx="626400" cy="439475"/>
            </a:xfrm>
          </p:grpSpPr>
          <p:sp>
            <p:nvSpPr>
              <p:cNvPr id="363" name="Google Shape;363;p2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4" name="Google Shape;364;p2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365" name="Google Shape;365;p26"/>
          <p:cNvGrpSpPr/>
          <p:nvPr/>
        </p:nvGrpSpPr>
        <p:grpSpPr>
          <a:xfrm>
            <a:off x="-559539" y="-593048"/>
            <a:ext cx="1375078" cy="1154100"/>
            <a:chOff x="-559539" y="-593048"/>
            <a:chExt cx="1375078" cy="1154100"/>
          </a:xfrm>
        </p:grpSpPr>
        <p:sp>
          <p:nvSpPr>
            <p:cNvPr id="366" name="Google Shape;366;p26"/>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6"/>
            <p:cNvGrpSpPr/>
            <p:nvPr/>
          </p:nvGrpSpPr>
          <p:grpSpPr>
            <a:xfrm flipH="1">
              <a:off x="269067" y="155396"/>
              <a:ext cx="546471" cy="383398"/>
              <a:chOff x="6985550" y="830350"/>
              <a:chExt cx="626400" cy="439475"/>
            </a:xfrm>
          </p:grpSpPr>
          <p:sp>
            <p:nvSpPr>
              <p:cNvPr id="368" name="Google Shape;368;p2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9" name="Google Shape;369;p2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370" name="Google Shape;370;p26"/>
          <p:cNvSpPr/>
          <p:nvPr/>
        </p:nvSpPr>
        <p:spPr>
          <a:xfrm>
            <a:off x="335675" y="3351825"/>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335675" y="39449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335675" y="422747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6"/>
          <p:cNvGrpSpPr/>
          <p:nvPr/>
        </p:nvGrpSpPr>
        <p:grpSpPr>
          <a:xfrm flipH="1">
            <a:off x="8574920" y="4604013"/>
            <a:ext cx="1154100" cy="1154100"/>
            <a:chOff x="-584980" y="4604013"/>
            <a:chExt cx="1154100" cy="1154100"/>
          </a:xfrm>
        </p:grpSpPr>
        <p:sp>
          <p:nvSpPr>
            <p:cNvPr id="374" name="Google Shape;374;p26"/>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6"/>
          <p:cNvGrpSpPr/>
          <p:nvPr/>
        </p:nvGrpSpPr>
        <p:grpSpPr>
          <a:xfrm>
            <a:off x="-584980" y="4604013"/>
            <a:ext cx="1154100" cy="1154100"/>
            <a:chOff x="-584980" y="4604013"/>
            <a:chExt cx="1154100" cy="1154100"/>
          </a:xfrm>
        </p:grpSpPr>
        <p:sp>
          <p:nvSpPr>
            <p:cNvPr id="377" name="Google Shape;377;p26"/>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79" name="Shape 379"/>
        <p:cNvGrpSpPr/>
        <p:nvPr/>
      </p:nvGrpSpPr>
      <p:grpSpPr>
        <a:xfrm>
          <a:off x="0" y="0"/>
          <a:ext cx="0" cy="0"/>
          <a:chOff x="0" y="0"/>
          <a:chExt cx="0" cy="0"/>
        </a:xfrm>
      </p:grpSpPr>
      <p:pic>
        <p:nvPicPr>
          <p:cNvPr id="380" name="Google Shape;380;p2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381" name="Google Shape;381;p27"/>
          <p:cNvGrpSpPr/>
          <p:nvPr/>
        </p:nvGrpSpPr>
        <p:grpSpPr>
          <a:xfrm rot="5400000">
            <a:off x="6367196" y="1895389"/>
            <a:ext cx="2836315" cy="1423178"/>
            <a:chOff x="3396275" y="1859950"/>
            <a:chExt cx="1310500" cy="657600"/>
          </a:xfrm>
        </p:grpSpPr>
        <p:sp>
          <p:nvSpPr>
            <p:cNvPr id="382" name="Google Shape;382;p27"/>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27"/>
          <p:cNvSpPr/>
          <p:nvPr/>
        </p:nvSpPr>
        <p:spPr>
          <a:xfrm flipH="1">
            <a:off x="2084850" y="3115425"/>
            <a:ext cx="4988700" cy="9153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flipH="1">
            <a:off x="2084850" y="1188975"/>
            <a:ext cx="4988700" cy="19266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7"/>
          <p:cNvGrpSpPr/>
          <p:nvPr/>
        </p:nvGrpSpPr>
        <p:grpSpPr>
          <a:xfrm>
            <a:off x="4237285" y="-826110"/>
            <a:ext cx="679305" cy="1197900"/>
            <a:chOff x="1333010" y="2696784"/>
            <a:chExt cx="238897" cy="421277"/>
          </a:xfrm>
        </p:grpSpPr>
        <p:sp>
          <p:nvSpPr>
            <p:cNvPr id="392" name="Google Shape;392;p27"/>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1333010" y="2863410"/>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7"/>
          <p:cNvSpPr/>
          <p:nvPr/>
        </p:nvSpPr>
        <p:spPr>
          <a:xfrm>
            <a:off x="4432437" y="53652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7"/>
          <p:cNvGrpSpPr/>
          <p:nvPr/>
        </p:nvGrpSpPr>
        <p:grpSpPr>
          <a:xfrm>
            <a:off x="1970571" y="1088193"/>
            <a:ext cx="1579200" cy="1579200"/>
            <a:chOff x="767005" y="878856"/>
            <a:chExt cx="1579200" cy="1579200"/>
          </a:xfrm>
        </p:grpSpPr>
        <p:sp>
          <p:nvSpPr>
            <p:cNvPr id="396" name="Google Shape;396;p27"/>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908150" y="1016700"/>
              <a:ext cx="189600" cy="189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7"/>
          <p:cNvGrpSpPr/>
          <p:nvPr/>
        </p:nvGrpSpPr>
        <p:grpSpPr>
          <a:xfrm rot="5400000">
            <a:off x="-754904" y="1856497"/>
            <a:ext cx="2836315" cy="1423178"/>
            <a:chOff x="3396275" y="1859950"/>
            <a:chExt cx="1310500" cy="657600"/>
          </a:xfrm>
        </p:grpSpPr>
        <p:sp>
          <p:nvSpPr>
            <p:cNvPr id="399" name="Google Shape;399;p27"/>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7"/>
          <p:cNvGrpSpPr/>
          <p:nvPr/>
        </p:nvGrpSpPr>
        <p:grpSpPr>
          <a:xfrm>
            <a:off x="-559539" y="-593048"/>
            <a:ext cx="1154003" cy="1154003"/>
            <a:chOff x="-888300" y="-896475"/>
            <a:chExt cx="1769400" cy="1769400"/>
          </a:xfrm>
        </p:grpSpPr>
        <p:grpSp>
          <p:nvGrpSpPr>
            <p:cNvPr id="407" name="Google Shape;407;p27"/>
            <p:cNvGrpSpPr/>
            <p:nvPr/>
          </p:nvGrpSpPr>
          <p:grpSpPr>
            <a:xfrm>
              <a:off x="-888300" y="-896475"/>
              <a:ext cx="1769400" cy="1769400"/>
              <a:chOff x="-888300" y="-896475"/>
              <a:chExt cx="1769400" cy="1769400"/>
            </a:xfrm>
          </p:grpSpPr>
          <p:sp>
            <p:nvSpPr>
              <p:cNvPr id="408" name="Google Shape;408;p2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27"/>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27"/>
          <p:cNvGrpSpPr/>
          <p:nvPr/>
        </p:nvGrpSpPr>
        <p:grpSpPr>
          <a:xfrm flipH="1">
            <a:off x="8559061" y="-593048"/>
            <a:ext cx="1154003" cy="1154003"/>
            <a:chOff x="-888300" y="-896475"/>
            <a:chExt cx="1769400" cy="1769400"/>
          </a:xfrm>
        </p:grpSpPr>
        <p:grpSp>
          <p:nvGrpSpPr>
            <p:cNvPr id="412" name="Google Shape;412;p27"/>
            <p:cNvGrpSpPr/>
            <p:nvPr/>
          </p:nvGrpSpPr>
          <p:grpSpPr>
            <a:xfrm>
              <a:off x="-888300" y="-896475"/>
              <a:ext cx="1769400" cy="1769400"/>
              <a:chOff x="-888300" y="-896475"/>
              <a:chExt cx="1769400" cy="1769400"/>
            </a:xfrm>
          </p:grpSpPr>
          <p:sp>
            <p:nvSpPr>
              <p:cNvPr id="413" name="Google Shape;413;p2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7"/>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27"/>
          <p:cNvSpPr/>
          <p:nvPr/>
        </p:nvSpPr>
        <p:spPr>
          <a:xfrm>
            <a:off x="1593697" y="1188819"/>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1652654" y="158670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1652654" y="185885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flipH="1" rot="10800000">
            <a:off x="4237285" y="4799309"/>
            <a:ext cx="679306" cy="724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flipH="1" rot="10800000">
            <a:off x="4432437" y="432689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rot="10800000">
            <a:off x="1587068" y="37284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rot="10800000">
            <a:off x="1646024" y="34562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rot="10800000">
            <a:off x="1646024" y="31841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txBox="1"/>
          <p:nvPr>
            <p:ph type="title"/>
          </p:nvPr>
        </p:nvSpPr>
        <p:spPr>
          <a:xfrm>
            <a:off x="2106000" y="1188825"/>
            <a:ext cx="4932000" cy="1926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sz="15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425" name="Google Shape;425;p27"/>
          <p:cNvSpPr txBox="1"/>
          <p:nvPr>
            <p:ph idx="1" type="subTitle"/>
          </p:nvPr>
        </p:nvSpPr>
        <p:spPr>
          <a:xfrm>
            <a:off x="2106000" y="3305019"/>
            <a:ext cx="4932000" cy="536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1_1">
    <p:spTree>
      <p:nvGrpSpPr>
        <p:cNvPr id="426" name="Shape 426"/>
        <p:cNvGrpSpPr/>
        <p:nvPr/>
      </p:nvGrpSpPr>
      <p:grpSpPr>
        <a:xfrm>
          <a:off x="0" y="0"/>
          <a:ext cx="0" cy="0"/>
          <a:chOff x="0" y="0"/>
          <a:chExt cx="0" cy="0"/>
        </a:xfrm>
      </p:grpSpPr>
      <p:pic>
        <p:nvPicPr>
          <p:cNvPr id="427" name="Google Shape;427;p2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428" name="Google Shape;428;p28"/>
          <p:cNvGrpSpPr/>
          <p:nvPr/>
        </p:nvGrpSpPr>
        <p:grpSpPr>
          <a:xfrm>
            <a:off x="3733068" y="389258"/>
            <a:ext cx="1677881" cy="1677612"/>
            <a:chOff x="1542150" y="1051975"/>
            <a:chExt cx="1563000" cy="1562750"/>
          </a:xfrm>
        </p:grpSpPr>
        <p:sp>
          <p:nvSpPr>
            <p:cNvPr id="429" name="Google Shape;429;p28"/>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8"/>
          <p:cNvSpPr/>
          <p:nvPr/>
        </p:nvSpPr>
        <p:spPr>
          <a:xfrm rot="10800000">
            <a:off x="1626675" y="1399150"/>
            <a:ext cx="5890800" cy="9153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rot="10800000">
            <a:off x="1626675" y="2314300"/>
            <a:ext cx="5890800" cy="19266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8"/>
          <p:cNvGrpSpPr/>
          <p:nvPr/>
        </p:nvGrpSpPr>
        <p:grpSpPr>
          <a:xfrm rot="-679921">
            <a:off x="1121693" y="926665"/>
            <a:ext cx="1094694" cy="1113419"/>
            <a:chOff x="518121" y="2150768"/>
            <a:chExt cx="827629" cy="841786"/>
          </a:xfrm>
        </p:grpSpPr>
        <p:grpSp>
          <p:nvGrpSpPr>
            <p:cNvPr id="436" name="Google Shape;436;p28"/>
            <p:cNvGrpSpPr/>
            <p:nvPr/>
          </p:nvGrpSpPr>
          <p:grpSpPr>
            <a:xfrm rot="1799808">
              <a:off x="636124" y="2256421"/>
              <a:ext cx="591622" cy="630480"/>
              <a:chOff x="2363550" y="2936500"/>
              <a:chExt cx="345500" cy="368200"/>
            </a:xfrm>
          </p:grpSpPr>
          <p:sp>
            <p:nvSpPr>
              <p:cNvPr id="437" name="Google Shape;437;p28"/>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8"/>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40" name="Google Shape;440;p28"/>
          <p:cNvGrpSpPr/>
          <p:nvPr/>
        </p:nvGrpSpPr>
        <p:grpSpPr>
          <a:xfrm rot="1683465">
            <a:off x="7004173" y="3384083"/>
            <a:ext cx="1098318" cy="1117105"/>
            <a:chOff x="518121" y="2150768"/>
            <a:chExt cx="827629" cy="841786"/>
          </a:xfrm>
        </p:grpSpPr>
        <p:grpSp>
          <p:nvGrpSpPr>
            <p:cNvPr id="441" name="Google Shape;441;p28"/>
            <p:cNvGrpSpPr/>
            <p:nvPr/>
          </p:nvGrpSpPr>
          <p:grpSpPr>
            <a:xfrm rot="1799808">
              <a:off x="636124" y="2256421"/>
              <a:ext cx="591622" cy="630480"/>
              <a:chOff x="2363550" y="2936500"/>
              <a:chExt cx="345500" cy="368200"/>
            </a:xfrm>
          </p:grpSpPr>
          <p:sp>
            <p:nvSpPr>
              <p:cNvPr id="442" name="Google Shape;442;p28"/>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8"/>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445" name="Google Shape;445;p28"/>
          <p:cNvSpPr/>
          <p:nvPr/>
        </p:nvSpPr>
        <p:spPr>
          <a:xfrm>
            <a:off x="1217324" y="202232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2245999" y="9672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7663849" y="3020801"/>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6805999" y="43860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28"/>
          <p:cNvGrpSpPr/>
          <p:nvPr/>
        </p:nvGrpSpPr>
        <p:grpSpPr>
          <a:xfrm>
            <a:off x="-584980" y="4604013"/>
            <a:ext cx="1154100" cy="1154100"/>
            <a:chOff x="-584980" y="4604013"/>
            <a:chExt cx="1154100" cy="1154100"/>
          </a:xfrm>
        </p:grpSpPr>
        <p:sp>
          <p:nvSpPr>
            <p:cNvPr id="450" name="Google Shape;450;p28"/>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8"/>
          <p:cNvGrpSpPr/>
          <p:nvPr/>
        </p:nvGrpSpPr>
        <p:grpSpPr>
          <a:xfrm>
            <a:off x="8586313" y="-593048"/>
            <a:ext cx="1154100" cy="1154100"/>
            <a:chOff x="8586313" y="-593048"/>
            <a:chExt cx="1154100" cy="1154100"/>
          </a:xfrm>
        </p:grpSpPr>
        <p:sp>
          <p:nvSpPr>
            <p:cNvPr id="453" name="Google Shape;453;p28"/>
            <p:cNvSpPr/>
            <p:nvPr/>
          </p:nvSpPr>
          <p:spPr>
            <a:xfrm flipH="1">
              <a:off x="858631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rot="10800000">
              <a:off x="8666038" y="315069"/>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8"/>
          <p:cNvSpPr txBox="1"/>
          <p:nvPr>
            <p:ph type="title"/>
          </p:nvPr>
        </p:nvSpPr>
        <p:spPr>
          <a:xfrm>
            <a:off x="1838026" y="1435900"/>
            <a:ext cx="5468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56" name="Google Shape;456;p28"/>
          <p:cNvSpPr txBox="1"/>
          <p:nvPr>
            <p:ph idx="1" type="subTitle"/>
          </p:nvPr>
        </p:nvSpPr>
        <p:spPr>
          <a:xfrm>
            <a:off x="1837963" y="2527700"/>
            <a:ext cx="5468100" cy="1502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7" name="Shape 457"/>
        <p:cNvGrpSpPr/>
        <p:nvPr/>
      </p:nvGrpSpPr>
      <p:grpSpPr>
        <a:xfrm>
          <a:off x="0" y="0"/>
          <a:ext cx="0" cy="0"/>
          <a:chOff x="0" y="0"/>
          <a:chExt cx="0" cy="0"/>
        </a:xfrm>
      </p:grpSpPr>
      <p:pic>
        <p:nvPicPr>
          <p:cNvPr id="458" name="Google Shape;458;p2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459" name="Google Shape;459;p29"/>
          <p:cNvSpPr/>
          <p:nvPr/>
        </p:nvSpPr>
        <p:spPr>
          <a:xfrm>
            <a:off x="1377900" y="1572291"/>
            <a:ext cx="6388200" cy="20436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1954691" y="3287686"/>
            <a:ext cx="639030" cy="6812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6648696" y="1034236"/>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8028521" y="2764786"/>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9"/>
          <p:cNvGrpSpPr/>
          <p:nvPr/>
        </p:nvGrpSpPr>
        <p:grpSpPr>
          <a:xfrm>
            <a:off x="1275015" y="1470953"/>
            <a:ext cx="1579200" cy="1579200"/>
            <a:chOff x="767005" y="878856"/>
            <a:chExt cx="1579200" cy="1579200"/>
          </a:xfrm>
        </p:grpSpPr>
        <p:sp>
          <p:nvSpPr>
            <p:cNvPr id="464" name="Google Shape;464;p29"/>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908150" y="1016700"/>
              <a:ext cx="189600" cy="1896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9"/>
          <p:cNvGrpSpPr/>
          <p:nvPr/>
        </p:nvGrpSpPr>
        <p:grpSpPr>
          <a:xfrm rot="10800000">
            <a:off x="6287190" y="2133705"/>
            <a:ext cx="1579200" cy="1579200"/>
            <a:chOff x="767005" y="878856"/>
            <a:chExt cx="1579200" cy="1579200"/>
          </a:xfrm>
        </p:grpSpPr>
        <p:sp>
          <p:nvSpPr>
            <p:cNvPr id="467" name="Google Shape;467;p29"/>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908150" y="1016700"/>
              <a:ext cx="189600" cy="1896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9"/>
          <p:cNvGrpSpPr/>
          <p:nvPr/>
        </p:nvGrpSpPr>
        <p:grpSpPr>
          <a:xfrm rot="-810234">
            <a:off x="715304" y="2964305"/>
            <a:ext cx="1392028" cy="1328180"/>
            <a:chOff x="807201" y="3067243"/>
            <a:chExt cx="1307015" cy="1247065"/>
          </a:xfrm>
        </p:grpSpPr>
        <p:sp>
          <p:nvSpPr>
            <p:cNvPr id="470" name="Google Shape;470;p29"/>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9"/>
          <p:cNvGrpSpPr/>
          <p:nvPr/>
        </p:nvGrpSpPr>
        <p:grpSpPr>
          <a:xfrm flipH="1">
            <a:off x="7214129" y="810240"/>
            <a:ext cx="1391971" cy="1328125"/>
            <a:chOff x="807201" y="3067243"/>
            <a:chExt cx="1307015" cy="1247065"/>
          </a:xfrm>
        </p:grpSpPr>
        <p:sp>
          <p:nvSpPr>
            <p:cNvPr id="473" name="Google Shape;473;p29"/>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9"/>
          <p:cNvGrpSpPr/>
          <p:nvPr/>
        </p:nvGrpSpPr>
        <p:grpSpPr>
          <a:xfrm>
            <a:off x="-559539" y="-593048"/>
            <a:ext cx="1154003" cy="1154003"/>
            <a:chOff x="-888300" y="-896475"/>
            <a:chExt cx="1769400" cy="1769400"/>
          </a:xfrm>
        </p:grpSpPr>
        <p:sp>
          <p:nvSpPr>
            <p:cNvPr id="476" name="Google Shape;476;p2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9"/>
          <p:cNvGrpSpPr/>
          <p:nvPr/>
        </p:nvGrpSpPr>
        <p:grpSpPr>
          <a:xfrm>
            <a:off x="8574870" y="4604013"/>
            <a:ext cx="1154100" cy="1154100"/>
            <a:chOff x="8574870" y="4604013"/>
            <a:chExt cx="1154100" cy="1154100"/>
          </a:xfrm>
        </p:grpSpPr>
        <p:sp>
          <p:nvSpPr>
            <p:cNvPr id="479" name="Google Shape;479;p29"/>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9"/>
          <p:cNvSpPr txBox="1"/>
          <p:nvPr>
            <p:ph type="title"/>
          </p:nvPr>
        </p:nvSpPr>
        <p:spPr>
          <a:xfrm>
            <a:off x="2860650" y="3736841"/>
            <a:ext cx="3422700" cy="328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000"/>
              <a:buNone/>
              <a:defRPr sz="2100">
                <a:solidFill>
                  <a:schemeClr val="dk1"/>
                </a:solidFill>
                <a:latin typeface="Patua One"/>
                <a:ea typeface="Patua One"/>
                <a:cs typeface="Patua One"/>
                <a:sym typeface="Patua 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82" name="Google Shape;482;p29"/>
          <p:cNvSpPr txBox="1"/>
          <p:nvPr>
            <p:ph idx="1" type="subTitle"/>
          </p:nvPr>
        </p:nvSpPr>
        <p:spPr>
          <a:xfrm>
            <a:off x="1226400" y="1702082"/>
            <a:ext cx="6691200" cy="1764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ubik"/>
                <a:ea typeface="Rubik"/>
                <a:cs typeface="Rubik"/>
                <a:sym typeface="Rubik"/>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483" name="Shape 483"/>
        <p:cNvGrpSpPr/>
        <p:nvPr/>
      </p:nvGrpSpPr>
      <p:grpSpPr>
        <a:xfrm>
          <a:off x="0" y="0"/>
          <a:ext cx="0" cy="0"/>
          <a:chOff x="0" y="0"/>
          <a:chExt cx="0" cy="0"/>
        </a:xfrm>
      </p:grpSpPr>
      <p:pic>
        <p:nvPicPr>
          <p:cNvPr id="484" name="Google Shape;484;p3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485" name="Google Shape;485;p30"/>
          <p:cNvSpPr/>
          <p:nvPr/>
        </p:nvSpPr>
        <p:spPr>
          <a:xfrm>
            <a:off x="7027813" y="434460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0"/>
          <p:cNvGrpSpPr/>
          <p:nvPr/>
        </p:nvGrpSpPr>
        <p:grpSpPr>
          <a:xfrm>
            <a:off x="712368" y="2188529"/>
            <a:ext cx="2416554" cy="2416168"/>
            <a:chOff x="1542150" y="1051975"/>
            <a:chExt cx="1563000" cy="1562750"/>
          </a:xfrm>
        </p:grpSpPr>
        <p:sp>
          <p:nvSpPr>
            <p:cNvPr id="487" name="Google Shape;487;p30"/>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0"/>
          <p:cNvGrpSpPr/>
          <p:nvPr/>
        </p:nvGrpSpPr>
        <p:grpSpPr>
          <a:xfrm>
            <a:off x="4571993" y="538804"/>
            <a:ext cx="2416554" cy="2416168"/>
            <a:chOff x="1542150" y="1051975"/>
            <a:chExt cx="1563000" cy="1562750"/>
          </a:xfrm>
        </p:grpSpPr>
        <p:sp>
          <p:nvSpPr>
            <p:cNvPr id="492" name="Google Shape;492;p30"/>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30"/>
          <p:cNvSpPr/>
          <p:nvPr/>
        </p:nvSpPr>
        <p:spPr>
          <a:xfrm>
            <a:off x="712375" y="1572300"/>
            <a:ext cx="4966200" cy="20436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30"/>
          <p:cNvGrpSpPr/>
          <p:nvPr/>
        </p:nvGrpSpPr>
        <p:grpSpPr>
          <a:xfrm flipH="1">
            <a:off x="-567114" y="-593048"/>
            <a:ext cx="1382652" cy="1154100"/>
            <a:chOff x="8330411" y="-593048"/>
            <a:chExt cx="1382652" cy="1154100"/>
          </a:xfrm>
        </p:grpSpPr>
        <p:sp>
          <p:nvSpPr>
            <p:cNvPr id="498" name="Google Shape;498;p3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0"/>
            <p:cNvGrpSpPr/>
            <p:nvPr/>
          </p:nvGrpSpPr>
          <p:grpSpPr>
            <a:xfrm>
              <a:off x="8330411" y="155396"/>
              <a:ext cx="546471" cy="383398"/>
              <a:chOff x="6985550" y="830350"/>
              <a:chExt cx="626400" cy="439475"/>
            </a:xfrm>
          </p:grpSpPr>
          <p:sp>
            <p:nvSpPr>
              <p:cNvPr id="500" name="Google Shape;500;p30"/>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1" name="Google Shape;501;p30"/>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502" name="Google Shape;502;p30"/>
          <p:cNvGrpSpPr/>
          <p:nvPr/>
        </p:nvGrpSpPr>
        <p:grpSpPr>
          <a:xfrm>
            <a:off x="8330411" y="-593048"/>
            <a:ext cx="1382652" cy="1154100"/>
            <a:chOff x="8330411" y="-593048"/>
            <a:chExt cx="1382652" cy="1154100"/>
          </a:xfrm>
        </p:grpSpPr>
        <p:sp>
          <p:nvSpPr>
            <p:cNvPr id="503" name="Google Shape;503;p3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30"/>
            <p:cNvGrpSpPr/>
            <p:nvPr/>
          </p:nvGrpSpPr>
          <p:grpSpPr>
            <a:xfrm>
              <a:off x="8330411" y="155396"/>
              <a:ext cx="546471" cy="383398"/>
              <a:chOff x="6985550" y="830350"/>
              <a:chExt cx="626400" cy="439475"/>
            </a:xfrm>
          </p:grpSpPr>
          <p:sp>
            <p:nvSpPr>
              <p:cNvPr id="505" name="Google Shape;505;p30"/>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6" name="Google Shape;506;p30"/>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507" name="Google Shape;507;p30"/>
          <p:cNvSpPr/>
          <p:nvPr/>
        </p:nvSpPr>
        <p:spPr>
          <a:xfrm>
            <a:off x="3058713" y="101885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txBox="1"/>
          <p:nvPr>
            <p:ph type="title"/>
          </p:nvPr>
        </p:nvSpPr>
        <p:spPr>
          <a:xfrm>
            <a:off x="712375" y="3736850"/>
            <a:ext cx="4966200" cy="328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000"/>
              <a:buNone/>
              <a:defRPr sz="2100">
                <a:solidFill>
                  <a:schemeClr val="dk1"/>
                </a:solidFill>
                <a:latin typeface="Patua One"/>
                <a:ea typeface="Patua One"/>
                <a:cs typeface="Patua One"/>
                <a:sym typeface="Patua 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509" name="Google Shape;509;p30"/>
          <p:cNvSpPr txBox="1"/>
          <p:nvPr>
            <p:ph idx="1" type="subTitle"/>
          </p:nvPr>
        </p:nvSpPr>
        <p:spPr>
          <a:xfrm>
            <a:off x="933570" y="1702083"/>
            <a:ext cx="4523700" cy="1764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atin typeface="Rubik"/>
                <a:ea typeface="Rubik"/>
                <a:cs typeface="Rubik"/>
                <a:sym typeface="Rubik"/>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1">
    <p:spTree>
      <p:nvGrpSpPr>
        <p:cNvPr id="510" name="Shape 510"/>
        <p:cNvGrpSpPr/>
        <p:nvPr/>
      </p:nvGrpSpPr>
      <p:grpSpPr>
        <a:xfrm>
          <a:off x="0" y="0"/>
          <a:ext cx="0" cy="0"/>
          <a:chOff x="0" y="0"/>
          <a:chExt cx="0" cy="0"/>
        </a:xfrm>
      </p:grpSpPr>
      <p:sp>
        <p:nvSpPr>
          <p:cNvPr id="511" name="Google Shape;511;p31"/>
          <p:cNvSpPr txBox="1"/>
          <p:nvPr>
            <p:ph type="title"/>
          </p:nvPr>
        </p:nvSpPr>
        <p:spPr>
          <a:xfrm>
            <a:off x="750900" y="3551250"/>
            <a:ext cx="7642200" cy="1061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grpSp>
        <p:nvGrpSpPr>
          <p:cNvPr id="512" name="Google Shape;512;p31"/>
          <p:cNvGrpSpPr/>
          <p:nvPr/>
        </p:nvGrpSpPr>
        <p:grpSpPr>
          <a:xfrm rot="-679921">
            <a:off x="84718" y="240865"/>
            <a:ext cx="1094694" cy="1113419"/>
            <a:chOff x="518121" y="2150768"/>
            <a:chExt cx="827629" cy="841786"/>
          </a:xfrm>
        </p:grpSpPr>
        <p:grpSp>
          <p:nvGrpSpPr>
            <p:cNvPr id="513" name="Google Shape;513;p31"/>
            <p:cNvGrpSpPr/>
            <p:nvPr/>
          </p:nvGrpSpPr>
          <p:grpSpPr>
            <a:xfrm rot="1799808">
              <a:off x="636124" y="2256421"/>
              <a:ext cx="591622" cy="630480"/>
              <a:chOff x="2363550" y="2936500"/>
              <a:chExt cx="345500" cy="368200"/>
            </a:xfrm>
          </p:grpSpPr>
          <p:sp>
            <p:nvSpPr>
              <p:cNvPr id="514" name="Google Shape;514;p31"/>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31"/>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17" name="Google Shape;517;p31"/>
          <p:cNvSpPr/>
          <p:nvPr/>
        </p:nvSpPr>
        <p:spPr>
          <a:xfrm>
            <a:off x="180349" y="133652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1209024" y="2814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31"/>
          <p:cNvGrpSpPr/>
          <p:nvPr/>
        </p:nvGrpSpPr>
        <p:grpSpPr>
          <a:xfrm flipH="1" rot="679921">
            <a:off x="7964583" y="240865"/>
            <a:ext cx="1094694" cy="1113419"/>
            <a:chOff x="518121" y="2150768"/>
            <a:chExt cx="827629" cy="841786"/>
          </a:xfrm>
        </p:grpSpPr>
        <p:grpSp>
          <p:nvGrpSpPr>
            <p:cNvPr id="520" name="Google Shape;520;p31"/>
            <p:cNvGrpSpPr/>
            <p:nvPr/>
          </p:nvGrpSpPr>
          <p:grpSpPr>
            <a:xfrm rot="1799808">
              <a:off x="636124" y="2256421"/>
              <a:ext cx="591622" cy="630480"/>
              <a:chOff x="2363550" y="2936500"/>
              <a:chExt cx="345500" cy="368200"/>
            </a:xfrm>
          </p:grpSpPr>
          <p:sp>
            <p:nvSpPr>
              <p:cNvPr id="521" name="Google Shape;521;p31"/>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31"/>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24" name="Google Shape;524;p31"/>
          <p:cNvSpPr/>
          <p:nvPr/>
        </p:nvSpPr>
        <p:spPr>
          <a:xfrm flipH="1">
            <a:off x="8733923" y="133652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flipH="1">
            <a:off x="7705248" y="2814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2">
    <p:spTree>
      <p:nvGrpSpPr>
        <p:cNvPr id="526" name="Shape 526"/>
        <p:cNvGrpSpPr/>
        <p:nvPr/>
      </p:nvGrpSpPr>
      <p:grpSpPr>
        <a:xfrm>
          <a:off x="0" y="0"/>
          <a:ext cx="0" cy="0"/>
          <a:chOff x="0" y="0"/>
          <a:chExt cx="0" cy="0"/>
        </a:xfrm>
      </p:grpSpPr>
      <p:pic>
        <p:nvPicPr>
          <p:cNvPr id="527" name="Google Shape;527;p3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528" name="Google Shape;528;p32"/>
          <p:cNvGrpSpPr/>
          <p:nvPr/>
        </p:nvGrpSpPr>
        <p:grpSpPr>
          <a:xfrm>
            <a:off x="3363818" y="1363666"/>
            <a:ext cx="2416554" cy="2416168"/>
            <a:chOff x="1542150" y="1051975"/>
            <a:chExt cx="1563000" cy="1562750"/>
          </a:xfrm>
        </p:grpSpPr>
        <p:sp>
          <p:nvSpPr>
            <p:cNvPr id="529" name="Google Shape;529;p32"/>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32"/>
          <p:cNvSpPr/>
          <p:nvPr/>
        </p:nvSpPr>
        <p:spPr>
          <a:xfrm>
            <a:off x="712375" y="538800"/>
            <a:ext cx="7719300" cy="18762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32"/>
          <p:cNvGrpSpPr/>
          <p:nvPr/>
        </p:nvGrpSpPr>
        <p:grpSpPr>
          <a:xfrm>
            <a:off x="594796" y="436718"/>
            <a:ext cx="1579200" cy="1579200"/>
            <a:chOff x="712371" y="1088193"/>
            <a:chExt cx="1579200" cy="1579200"/>
          </a:xfrm>
        </p:grpSpPr>
        <p:sp>
          <p:nvSpPr>
            <p:cNvPr id="535" name="Google Shape;535;p32"/>
            <p:cNvSpPr/>
            <p:nvPr/>
          </p:nvSpPr>
          <p:spPr>
            <a:xfrm>
              <a:off x="712371" y="1088193"/>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848700" y="1226013"/>
              <a:ext cx="199253" cy="189605"/>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2"/>
          <p:cNvGrpSpPr/>
          <p:nvPr/>
        </p:nvGrpSpPr>
        <p:grpSpPr>
          <a:xfrm flipH="1">
            <a:off x="6970196" y="436718"/>
            <a:ext cx="1579200" cy="1579200"/>
            <a:chOff x="712371" y="1088193"/>
            <a:chExt cx="1579200" cy="1579200"/>
          </a:xfrm>
        </p:grpSpPr>
        <p:sp>
          <p:nvSpPr>
            <p:cNvPr id="538" name="Google Shape;538;p32"/>
            <p:cNvSpPr/>
            <p:nvPr/>
          </p:nvSpPr>
          <p:spPr>
            <a:xfrm>
              <a:off x="712371" y="1088193"/>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848700" y="1226013"/>
              <a:ext cx="199253" cy="189605"/>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2"/>
          <p:cNvGrpSpPr/>
          <p:nvPr/>
        </p:nvGrpSpPr>
        <p:grpSpPr>
          <a:xfrm>
            <a:off x="4139702" y="235398"/>
            <a:ext cx="864745" cy="606651"/>
            <a:chOff x="2364347" y="1050089"/>
            <a:chExt cx="626400" cy="439475"/>
          </a:xfrm>
        </p:grpSpPr>
        <p:sp>
          <p:nvSpPr>
            <p:cNvPr id="541" name="Google Shape;541;p32"/>
            <p:cNvSpPr/>
            <p:nvPr/>
          </p:nvSpPr>
          <p:spPr>
            <a:xfrm>
              <a:off x="2364347" y="1126339"/>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42" name="Google Shape;542;p32"/>
            <p:cNvSpPr/>
            <p:nvPr/>
          </p:nvSpPr>
          <p:spPr>
            <a:xfrm>
              <a:off x="2723747" y="1050089"/>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43" name="Google Shape;543;p32"/>
          <p:cNvSpPr/>
          <p:nvPr/>
        </p:nvSpPr>
        <p:spPr>
          <a:xfrm>
            <a:off x="859542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28867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txBox="1"/>
          <p:nvPr>
            <p:ph type="title"/>
          </p:nvPr>
        </p:nvSpPr>
        <p:spPr>
          <a:xfrm>
            <a:off x="712450" y="775005"/>
            <a:ext cx="7719300" cy="1404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46" name="Shape 546"/>
        <p:cNvGrpSpPr/>
        <p:nvPr/>
      </p:nvGrpSpPr>
      <p:grpSpPr>
        <a:xfrm>
          <a:off x="0" y="0"/>
          <a:ext cx="0" cy="0"/>
          <a:chOff x="0" y="0"/>
          <a:chExt cx="0" cy="0"/>
        </a:xfrm>
      </p:grpSpPr>
      <p:pic>
        <p:nvPicPr>
          <p:cNvPr id="547" name="Google Shape;547;p3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548" name="Google Shape;548;p33"/>
          <p:cNvGrpSpPr/>
          <p:nvPr/>
        </p:nvGrpSpPr>
        <p:grpSpPr>
          <a:xfrm>
            <a:off x="-559539" y="-593048"/>
            <a:ext cx="1154003" cy="1154003"/>
            <a:chOff x="-888300" y="-896475"/>
            <a:chExt cx="1769400" cy="1769400"/>
          </a:xfrm>
        </p:grpSpPr>
        <p:grpSp>
          <p:nvGrpSpPr>
            <p:cNvPr id="549" name="Google Shape;549;p33"/>
            <p:cNvGrpSpPr/>
            <p:nvPr/>
          </p:nvGrpSpPr>
          <p:grpSpPr>
            <a:xfrm>
              <a:off x="-888300" y="-896475"/>
              <a:ext cx="1769400" cy="1769400"/>
              <a:chOff x="-888300" y="-896475"/>
              <a:chExt cx="1769400" cy="1769400"/>
            </a:xfrm>
          </p:grpSpPr>
          <p:sp>
            <p:nvSpPr>
              <p:cNvPr id="550" name="Google Shape;550;p3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3"/>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3"/>
          <p:cNvGrpSpPr/>
          <p:nvPr/>
        </p:nvGrpSpPr>
        <p:grpSpPr>
          <a:xfrm flipH="1">
            <a:off x="-584980" y="4604013"/>
            <a:ext cx="1154100" cy="1154100"/>
            <a:chOff x="8574870" y="4604013"/>
            <a:chExt cx="1154100" cy="1154100"/>
          </a:xfrm>
        </p:grpSpPr>
        <p:sp>
          <p:nvSpPr>
            <p:cNvPr id="554" name="Google Shape;554;p3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33"/>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33"/>
          <p:cNvGrpSpPr/>
          <p:nvPr/>
        </p:nvGrpSpPr>
        <p:grpSpPr>
          <a:xfrm flipH="1">
            <a:off x="7300177" y="3391471"/>
            <a:ext cx="3688926" cy="1850947"/>
            <a:chOff x="3396275" y="1859950"/>
            <a:chExt cx="1310500" cy="657600"/>
          </a:xfrm>
        </p:grpSpPr>
        <p:sp>
          <p:nvSpPr>
            <p:cNvPr id="560" name="Google Shape;560;p33"/>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33"/>
          <p:cNvSpPr txBox="1"/>
          <p:nvPr>
            <p:ph type="title"/>
          </p:nvPr>
        </p:nvSpPr>
        <p:spPr>
          <a:xfrm>
            <a:off x="713250" y="1050100"/>
            <a:ext cx="3837900" cy="19236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68" name="Google Shape;568;p33"/>
          <p:cNvSpPr txBox="1"/>
          <p:nvPr>
            <p:ph idx="1" type="subTitle"/>
          </p:nvPr>
        </p:nvSpPr>
        <p:spPr>
          <a:xfrm>
            <a:off x="713100" y="2973600"/>
            <a:ext cx="3837900" cy="136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69" name="Shape 569"/>
        <p:cNvGrpSpPr/>
        <p:nvPr/>
      </p:nvGrpSpPr>
      <p:grpSpPr>
        <a:xfrm>
          <a:off x="0" y="0"/>
          <a:ext cx="0" cy="0"/>
          <a:chOff x="0" y="0"/>
          <a:chExt cx="0" cy="0"/>
        </a:xfrm>
      </p:grpSpPr>
      <p:pic>
        <p:nvPicPr>
          <p:cNvPr id="570" name="Google Shape;570;p3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571" name="Google Shape;571;p34"/>
          <p:cNvSpPr txBox="1"/>
          <p:nvPr>
            <p:ph type="title"/>
          </p:nvPr>
        </p:nvSpPr>
        <p:spPr>
          <a:xfrm>
            <a:off x="720000" y="1514575"/>
            <a:ext cx="3344100" cy="5727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72" name="Google Shape;572;p34"/>
          <p:cNvSpPr txBox="1"/>
          <p:nvPr>
            <p:ph idx="1" type="subTitle"/>
          </p:nvPr>
        </p:nvSpPr>
        <p:spPr>
          <a:xfrm>
            <a:off x="720000" y="2215050"/>
            <a:ext cx="3344100" cy="1382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573" name="Google Shape;573;p34"/>
          <p:cNvGrpSpPr/>
          <p:nvPr/>
        </p:nvGrpSpPr>
        <p:grpSpPr>
          <a:xfrm rot="10800000">
            <a:off x="8277700" y="4329000"/>
            <a:ext cx="1769400" cy="1769400"/>
            <a:chOff x="-888300" y="-896475"/>
            <a:chExt cx="1769400" cy="1769400"/>
          </a:xfrm>
        </p:grpSpPr>
        <p:grpSp>
          <p:nvGrpSpPr>
            <p:cNvPr id="574" name="Google Shape;574;p34"/>
            <p:cNvGrpSpPr/>
            <p:nvPr/>
          </p:nvGrpSpPr>
          <p:grpSpPr>
            <a:xfrm>
              <a:off x="-888300" y="-896475"/>
              <a:ext cx="1769400" cy="1769400"/>
              <a:chOff x="-888300" y="-896475"/>
              <a:chExt cx="1769400" cy="1769400"/>
            </a:xfrm>
          </p:grpSpPr>
          <p:sp>
            <p:nvSpPr>
              <p:cNvPr id="575" name="Google Shape;575;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34"/>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34"/>
          <p:cNvGrpSpPr/>
          <p:nvPr/>
        </p:nvGrpSpPr>
        <p:grpSpPr>
          <a:xfrm flipH="1" rot="10800000">
            <a:off x="-888300" y="4329000"/>
            <a:ext cx="1769400" cy="1769400"/>
            <a:chOff x="-888300" y="-896475"/>
            <a:chExt cx="1769400" cy="1769400"/>
          </a:xfrm>
        </p:grpSpPr>
        <p:grpSp>
          <p:nvGrpSpPr>
            <p:cNvPr id="579" name="Google Shape;579;p34"/>
            <p:cNvGrpSpPr/>
            <p:nvPr/>
          </p:nvGrpSpPr>
          <p:grpSpPr>
            <a:xfrm>
              <a:off x="-888300" y="-896475"/>
              <a:ext cx="1769400" cy="1769400"/>
              <a:chOff x="-888300" y="-896475"/>
              <a:chExt cx="1769400" cy="1769400"/>
            </a:xfrm>
          </p:grpSpPr>
          <p:sp>
            <p:nvSpPr>
              <p:cNvPr id="580" name="Google Shape;580;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34"/>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4"/>
          <p:cNvGrpSpPr/>
          <p:nvPr/>
        </p:nvGrpSpPr>
        <p:grpSpPr>
          <a:xfrm flipH="1">
            <a:off x="8586411" y="-593048"/>
            <a:ext cx="1154003" cy="1154003"/>
            <a:chOff x="-888300" y="-896475"/>
            <a:chExt cx="1769400" cy="1769400"/>
          </a:xfrm>
        </p:grpSpPr>
        <p:sp>
          <p:nvSpPr>
            <p:cNvPr id="584" name="Google Shape;584;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4"/>
          <p:cNvGrpSpPr/>
          <p:nvPr/>
        </p:nvGrpSpPr>
        <p:grpSpPr>
          <a:xfrm>
            <a:off x="-559539" y="-593048"/>
            <a:ext cx="1154003" cy="1154003"/>
            <a:chOff x="-888300" y="-896475"/>
            <a:chExt cx="1769400" cy="1769400"/>
          </a:xfrm>
        </p:grpSpPr>
        <p:sp>
          <p:nvSpPr>
            <p:cNvPr id="587" name="Google Shape;587;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589" name="Shape 589"/>
        <p:cNvGrpSpPr/>
        <p:nvPr/>
      </p:nvGrpSpPr>
      <p:grpSpPr>
        <a:xfrm>
          <a:off x="0" y="0"/>
          <a:ext cx="0" cy="0"/>
          <a:chOff x="0" y="0"/>
          <a:chExt cx="0" cy="0"/>
        </a:xfrm>
      </p:grpSpPr>
      <p:pic>
        <p:nvPicPr>
          <p:cNvPr id="590" name="Google Shape;590;p3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591" name="Google Shape;591;p35"/>
          <p:cNvSpPr txBox="1"/>
          <p:nvPr>
            <p:ph type="title"/>
          </p:nvPr>
        </p:nvSpPr>
        <p:spPr>
          <a:xfrm>
            <a:off x="5086800" y="1514575"/>
            <a:ext cx="3344100" cy="5727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r">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92" name="Google Shape;592;p35"/>
          <p:cNvSpPr txBox="1"/>
          <p:nvPr>
            <p:ph idx="1" type="subTitle"/>
          </p:nvPr>
        </p:nvSpPr>
        <p:spPr>
          <a:xfrm>
            <a:off x="5086800" y="2215050"/>
            <a:ext cx="3344100" cy="1382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593" name="Google Shape;593;p35"/>
          <p:cNvGrpSpPr/>
          <p:nvPr/>
        </p:nvGrpSpPr>
        <p:grpSpPr>
          <a:xfrm rot="10800000">
            <a:off x="8277700" y="4329000"/>
            <a:ext cx="1769400" cy="1769400"/>
            <a:chOff x="-888300" y="-896475"/>
            <a:chExt cx="1769400" cy="1769400"/>
          </a:xfrm>
        </p:grpSpPr>
        <p:grpSp>
          <p:nvGrpSpPr>
            <p:cNvPr id="594" name="Google Shape;594;p35"/>
            <p:cNvGrpSpPr/>
            <p:nvPr/>
          </p:nvGrpSpPr>
          <p:grpSpPr>
            <a:xfrm>
              <a:off x="-888300" y="-896475"/>
              <a:ext cx="1769400" cy="1769400"/>
              <a:chOff x="-888300" y="-896475"/>
              <a:chExt cx="1769400" cy="1769400"/>
            </a:xfrm>
          </p:grpSpPr>
          <p:sp>
            <p:nvSpPr>
              <p:cNvPr id="595" name="Google Shape;595;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35"/>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5"/>
          <p:cNvGrpSpPr/>
          <p:nvPr/>
        </p:nvGrpSpPr>
        <p:grpSpPr>
          <a:xfrm flipH="1" rot="10800000">
            <a:off x="-888300" y="4329000"/>
            <a:ext cx="1769400" cy="1769400"/>
            <a:chOff x="-888300" y="-896475"/>
            <a:chExt cx="1769400" cy="1769400"/>
          </a:xfrm>
        </p:grpSpPr>
        <p:grpSp>
          <p:nvGrpSpPr>
            <p:cNvPr id="599" name="Google Shape;599;p35"/>
            <p:cNvGrpSpPr/>
            <p:nvPr/>
          </p:nvGrpSpPr>
          <p:grpSpPr>
            <a:xfrm>
              <a:off x="-888300" y="-896475"/>
              <a:ext cx="1769400" cy="1769400"/>
              <a:chOff x="-888300" y="-896475"/>
              <a:chExt cx="1769400" cy="1769400"/>
            </a:xfrm>
          </p:grpSpPr>
          <p:sp>
            <p:nvSpPr>
              <p:cNvPr id="600" name="Google Shape;600;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5"/>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5"/>
          <p:cNvGrpSpPr/>
          <p:nvPr/>
        </p:nvGrpSpPr>
        <p:grpSpPr>
          <a:xfrm flipH="1">
            <a:off x="8586411" y="-593048"/>
            <a:ext cx="1154003" cy="1154003"/>
            <a:chOff x="-888300" y="-896475"/>
            <a:chExt cx="1769400" cy="1769400"/>
          </a:xfrm>
        </p:grpSpPr>
        <p:sp>
          <p:nvSpPr>
            <p:cNvPr id="604" name="Google Shape;604;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35"/>
          <p:cNvGrpSpPr/>
          <p:nvPr/>
        </p:nvGrpSpPr>
        <p:grpSpPr>
          <a:xfrm>
            <a:off x="-559539" y="-593048"/>
            <a:ext cx="1154003" cy="1154003"/>
            <a:chOff x="-888300" y="-896475"/>
            <a:chExt cx="1769400" cy="1769400"/>
          </a:xfrm>
        </p:grpSpPr>
        <p:sp>
          <p:nvSpPr>
            <p:cNvPr id="607" name="Google Shape;607;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609" name="Shape 609"/>
        <p:cNvGrpSpPr/>
        <p:nvPr/>
      </p:nvGrpSpPr>
      <p:grpSpPr>
        <a:xfrm>
          <a:off x="0" y="0"/>
          <a:ext cx="0" cy="0"/>
          <a:chOff x="0" y="0"/>
          <a:chExt cx="0" cy="0"/>
        </a:xfrm>
      </p:grpSpPr>
      <p:pic>
        <p:nvPicPr>
          <p:cNvPr id="610" name="Google Shape;610;p3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11" name="Google Shape;611;p36"/>
          <p:cNvSpPr txBox="1"/>
          <p:nvPr>
            <p:ph type="title"/>
          </p:nvPr>
        </p:nvSpPr>
        <p:spPr>
          <a:xfrm>
            <a:off x="720000" y="1514575"/>
            <a:ext cx="3344100" cy="5727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12" name="Google Shape;612;p36"/>
          <p:cNvSpPr txBox="1"/>
          <p:nvPr>
            <p:ph idx="1" type="subTitle"/>
          </p:nvPr>
        </p:nvSpPr>
        <p:spPr>
          <a:xfrm>
            <a:off x="720000" y="2215050"/>
            <a:ext cx="3344100" cy="1382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613" name="Google Shape;613;p36"/>
          <p:cNvGrpSpPr/>
          <p:nvPr/>
        </p:nvGrpSpPr>
        <p:grpSpPr>
          <a:xfrm rot="10800000">
            <a:off x="8277700" y="4329000"/>
            <a:ext cx="1769400" cy="1769400"/>
            <a:chOff x="-888300" y="-896475"/>
            <a:chExt cx="1769400" cy="1769400"/>
          </a:xfrm>
        </p:grpSpPr>
        <p:grpSp>
          <p:nvGrpSpPr>
            <p:cNvPr id="614" name="Google Shape;614;p36"/>
            <p:cNvGrpSpPr/>
            <p:nvPr/>
          </p:nvGrpSpPr>
          <p:grpSpPr>
            <a:xfrm>
              <a:off x="-888300" y="-896475"/>
              <a:ext cx="1769400" cy="1769400"/>
              <a:chOff x="-888300" y="-896475"/>
              <a:chExt cx="1769400" cy="1769400"/>
            </a:xfrm>
          </p:grpSpPr>
          <p:sp>
            <p:nvSpPr>
              <p:cNvPr id="615" name="Google Shape;615;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36"/>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6"/>
          <p:cNvGrpSpPr/>
          <p:nvPr/>
        </p:nvGrpSpPr>
        <p:grpSpPr>
          <a:xfrm flipH="1" rot="10800000">
            <a:off x="-888300" y="4329000"/>
            <a:ext cx="1769400" cy="1769400"/>
            <a:chOff x="-888300" y="-896475"/>
            <a:chExt cx="1769400" cy="1769400"/>
          </a:xfrm>
        </p:grpSpPr>
        <p:grpSp>
          <p:nvGrpSpPr>
            <p:cNvPr id="619" name="Google Shape;619;p36"/>
            <p:cNvGrpSpPr/>
            <p:nvPr/>
          </p:nvGrpSpPr>
          <p:grpSpPr>
            <a:xfrm>
              <a:off x="-888300" y="-896475"/>
              <a:ext cx="1769400" cy="1769400"/>
              <a:chOff x="-888300" y="-896475"/>
              <a:chExt cx="1769400" cy="1769400"/>
            </a:xfrm>
          </p:grpSpPr>
          <p:sp>
            <p:nvSpPr>
              <p:cNvPr id="620" name="Google Shape;620;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36"/>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36"/>
          <p:cNvGrpSpPr/>
          <p:nvPr/>
        </p:nvGrpSpPr>
        <p:grpSpPr>
          <a:xfrm flipH="1">
            <a:off x="8586411" y="-593048"/>
            <a:ext cx="1154003" cy="1154003"/>
            <a:chOff x="-888300" y="-896475"/>
            <a:chExt cx="1769400" cy="1769400"/>
          </a:xfrm>
        </p:grpSpPr>
        <p:sp>
          <p:nvSpPr>
            <p:cNvPr id="624" name="Google Shape;624;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521107" y="505926"/>
              <a:ext cx="221700" cy="2217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36"/>
          <p:cNvGrpSpPr/>
          <p:nvPr/>
        </p:nvGrpSpPr>
        <p:grpSpPr>
          <a:xfrm>
            <a:off x="-559539" y="-593048"/>
            <a:ext cx="1154003" cy="1154003"/>
            <a:chOff x="-888300" y="-896475"/>
            <a:chExt cx="1769400" cy="1769400"/>
          </a:xfrm>
        </p:grpSpPr>
        <p:sp>
          <p:nvSpPr>
            <p:cNvPr id="627" name="Google Shape;627;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521107" y="505926"/>
              <a:ext cx="221700" cy="2217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629" name="Shape 629"/>
        <p:cNvGrpSpPr/>
        <p:nvPr/>
      </p:nvGrpSpPr>
      <p:grpSpPr>
        <a:xfrm>
          <a:off x="0" y="0"/>
          <a:ext cx="0" cy="0"/>
          <a:chOff x="0" y="0"/>
          <a:chExt cx="0" cy="0"/>
        </a:xfrm>
      </p:grpSpPr>
      <p:pic>
        <p:nvPicPr>
          <p:cNvPr id="630" name="Google Shape;630;p3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31" name="Google Shape;631;p37"/>
          <p:cNvSpPr/>
          <p:nvPr/>
        </p:nvSpPr>
        <p:spPr>
          <a:xfrm flipH="1">
            <a:off x="712375" y="3115425"/>
            <a:ext cx="4667400" cy="9153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37"/>
          <p:cNvGrpSpPr/>
          <p:nvPr/>
        </p:nvGrpSpPr>
        <p:grpSpPr>
          <a:xfrm>
            <a:off x="4466931" y="538800"/>
            <a:ext cx="2034557" cy="2034232"/>
            <a:chOff x="1542150" y="1051975"/>
            <a:chExt cx="1563000" cy="1562750"/>
          </a:xfrm>
        </p:grpSpPr>
        <p:sp>
          <p:nvSpPr>
            <p:cNvPr id="633" name="Google Shape;633;p37"/>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37"/>
          <p:cNvSpPr txBox="1"/>
          <p:nvPr>
            <p:ph type="title"/>
          </p:nvPr>
        </p:nvSpPr>
        <p:spPr>
          <a:xfrm>
            <a:off x="732160" y="1188825"/>
            <a:ext cx="4614300" cy="19266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38" name="Google Shape;638;p37"/>
          <p:cNvSpPr/>
          <p:nvPr/>
        </p:nvSpPr>
        <p:spPr>
          <a:xfrm flipH="1">
            <a:off x="712375" y="1188975"/>
            <a:ext cx="4667400" cy="19266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7"/>
          <p:cNvGrpSpPr/>
          <p:nvPr/>
        </p:nvGrpSpPr>
        <p:grpSpPr>
          <a:xfrm>
            <a:off x="603471" y="1088343"/>
            <a:ext cx="1579200" cy="1579200"/>
            <a:chOff x="712371" y="1088193"/>
            <a:chExt cx="1579200" cy="1579200"/>
          </a:xfrm>
        </p:grpSpPr>
        <p:sp>
          <p:nvSpPr>
            <p:cNvPr id="640" name="Google Shape;640;p37"/>
            <p:cNvSpPr/>
            <p:nvPr/>
          </p:nvSpPr>
          <p:spPr>
            <a:xfrm>
              <a:off x="712371" y="1088193"/>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848700" y="1226013"/>
              <a:ext cx="199253" cy="189605"/>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7"/>
          <p:cNvGrpSpPr/>
          <p:nvPr/>
        </p:nvGrpSpPr>
        <p:grpSpPr>
          <a:xfrm>
            <a:off x="8330411" y="-593048"/>
            <a:ext cx="1382652" cy="1154100"/>
            <a:chOff x="8330411" y="-593048"/>
            <a:chExt cx="1382652" cy="1154100"/>
          </a:xfrm>
        </p:grpSpPr>
        <p:sp>
          <p:nvSpPr>
            <p:cNvPr id="643" name="Google Shape;643;p37"/>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37"/>
            <p:cNvGrpSpPr/>
            <p:nvPr/>
          </p:nvGrpSpPr>
          <p:grpSpPr>
            <a:xfrm>
              <a:off x="8330411" y="155396"/>
              <a:ext cx="546471" cy="383398"/>
              <a:chOff x="6985550" y="830350"/>
              <a:chExt cx="626400" cy="439475"/>
            </a:xfrm>
          </p:grpSpPr>
          <p:sp>
            <p:nvSpPr>
              <p:cNvPr id="645" name="Google Shape;645;p37"/>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46" name="Google Shape;646;p37"/>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647" name="Google Shape;647;p37"/>
          <p:cNvGrpSpPr/>
          <p:nvPr/>
        </p:nvGrpSpPr>
        <p:grpSpPr>
          <a:xfrm flipH="1">
            <a:off x="-567114" y="-593048"/>
            <a:ext cx="1382652" cy="1154100"/>
            <a:chOff x="8330411" y="-593048"/>
            <a:chExt cx="1382652" cy="1154100"/>
          </a:xfrm>
        </p:grpSpPr>
        <p:sp>
          <p:nvSpPr>
            <p:cNvPr id="648" name="Google Shape;648;p37"/>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37"/>
            <p:cNvGrpSpPr/>
            <p:nvPr/>
          </p:nvGrpSpPr>
          <p:grpSpPr>
            <a:xfrm>
              <a:off x="8330411" y="155396"/>
              <a:ext cx="546471" cy="383398"/>
              <a:chOff x="6985550" y="830350"/>
              <a:chExt cx="626400" cy="439475"/>
            </a:xfrm>
          </p:grpSpPr>
          <p:sp>
            <p:nvSpPr>
              <p:cNvPr id="650" name="Google Shape;650;p37"/>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1" name="Google Shape;651;p37"/>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652" name="Google Shape;652;p37"/>
          <p:cNvGrpSpPr/>
          <p:nvPr/>
        </p:nvGrpSpPr>
        <p:grpSpPr>
          <a:xfrm flipH="1">
            <a:off x="8574920" y="4604013"/>
            <a:ext cx="1154100" cy="1154100"/>
            <a:chOff x="-584980" y="4604013"/>
            <a:chExt cx="1154100" cy="1154100"/>
          </a:xfrm>
        </p:grpSpPr>
        <p:sp>
          <p:nvSpPr>
            <p:cNvPr id="653" name="Google Shape;653;p37"/>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37"/>
          <p:cNvGrpSpPr/>
          <p:nvPr/>
        </p:nvGrpSpPr>
        <p:grpSpPr>
          <a:xfrm>
            <a:off x="-584980" y="4604013"/>
            <a:ext cx="1154100" cy="1154100"/>
            <a:chOff x="-584980" y="4604013"/>
            <a:chExt cx="1154100" cy="1154100"/>
          </a:xfrm>
        </p:grpSpPr>
        <p:sp>
          <p:nvSpPr>
            <p:cNvPr id="656" name="Google Shape;656;p37"/>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37"/>
          <p:cNvSpPr txBox="1"/>
          <p:nvPr>
            <p:ph idx="1" type="subTitle"/>
          </p:nvPr>
        </p:nvSpPr>
        <p:spPr>
          <a:xfrm>
            <a:off x="732160" y="3305019"/>
            <a:ext cx="4614300" cy="536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59" name="Google Shape;659;p37"/>
          <p:cNvSpPr txBox="1"/>
          <p:nvPr>
            <p:ph idx="2" type="title"/>
          </p:nvPr>
        </p:nvSpPr>
        <p:spPr>
          <a:xfrm>
            <a:off x="732160" y="1188825"/>
            <a:ext cx="4614300" cy="1926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sz="10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660" name="Shape 660"/>
        <p:cNvGrpSpPr/>
        <p:nvPr/>
      </p:nvGrpSpPr>
      <p:grpSpPr>
        <a:xfrm>
          <a:off x="0" y="0"/>
          <a:ext cx="0" cy="0"/>
          <a:chOff x="0" y="0"/>
          <a:chExt cx="0" cy="0"/>
        </a:xfrm>
      </p:grpSpPr>
      <p:pic>
        <p:nvPicPr>
          <p:cNvPr id="661" name="Google Shape;661;p3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62" name="Google Shape;662;p38"/>
          <p:cNvSpPr txBox="1"/>
          <p:nvPr>
            <p:ph idx="1" type="body"/>
          </p:nvPr>
        </p:nvSpPr>
        <p:spPr>
          <a:xfrm>
            <a:off x="720000" y="1251400"/>
            <a:ext cx="3660000" cy="3380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50"/>
            </a:lvl1pPr>
            <a:lvl2pPr indent="-304800" lvl="1" marL="914400">
              <a:lnSpc>
                <a:spcPct val="115000"/>
              </a:lnSpc>
              <a:spcBef>
                <a:spcPts val="1000"/>
              </a:spcBef>
              <a:spcAft>
                <a:spcPts val="0"/>
              </a:spcAft>
              <a:buSzPts val="1200"/>
              <a:buChar char="○"/>
              <a:defRPr/>
            </a:lvl2pPr>
            <a:lvl3pPr indent="-304800" lvl="2" marL="1371600">
              <a:lnSpc>
                <a:spcPct val="115000"/>
              </a:lnSpc>
              <a:spcBef>
                <a:spcPts val="1600"/>
              </a:spcBef>
              <a:spcAft>
                <a:spcPts val="0"/>
              </a:spcAft>
              <a:buSzPts val="1200"/>
              <a:buChar char="■"/>
              <a:defRPr/>
            </a:lvl3pPr>
            <a:lvl4pPr indent="-304800" lvl="3" marL="1828800">
              <a:lnSpc>
                <a:spcPct val="115000"/>
              </a:lnSpc>
              <a:spcBef>
                <a:spcPts val="1600"/>
              </a:spcBef>
              <a:spcAft>
                <a:spcPts val="0"/>
              </a:spcAft>
              <a:buSzPts val="1200"/>
              <a:buChar char="●"/>
              <a:defRPr/>
            </a:lvl4pPr>
            <a:lvl5pPr indent="-304800" lvl="4" marL="2286000">
              <a:lnSpc>
                <a:spcPct val="115000"/>
              </a:lnSpc>
              <a:spcBef>
                <a:spcPts val="1600"/>
              </a:spcBef>
              <a:spcAft>
                <a:spcPts val="0"/>
              </a:spcAft>
              <a:buSzPts val="1200"/>
              <a:buChar char="○"/>
              <a:defRPr/>
            </a:lvl5pPr>
            <a:lvl6pPr indent="-304800" lvl="5" marL="2743200">
              <a:lnSpc>
                <a:spcPct val="115000"/>
              </a:lnSpc>
              <a:spcBef>
                <a:spcPts val="1600"/>
              </a:spcBef>
              <a:spcAft>
                <a:spcPts val="0"/>
              </a:spcAft>
              <a:buSzPts val="1200"/>
              <a:buChar char="■"/>
              <a:defRPr/>
            </a:lvl6pPr>
            <a:lvl7pPr indent="-304800" lvl="6" marL="3200400">
              <a:lnSpc>
                <a:spcPct val="115000"/>
              </a:lnSpc>
              <a:spcBef>
                <a:spcPts val="1600"/>
              </a:spcBef>
              <a:spcAft>
                <a:spcPts val="0"/>
              </a:spcAft>
              <a:buSzPts val="1200"/>
              <a:buChar char="●"/>
              <a:defRPr/>
            </a:lvl7pPr>
            <a:lvl8pPr indent="-304800" lvl="7" marL="3657600">
              <a:lnSpc>
                <a:spcPct val="115000"/>
              </a:lnSpc>
              <a:spcBef>
                <a:spcPts val="1600"/>
              </a:spcBef>
              <a:spcAft>
                <a:spcPts val="0"/>
              </a:spcAft>
              <a:buSzPts val="1200"/>
              <a:buChar char="○"/>
              <a:defRPr/>
            </a:lvl8pPr>
            <a:lvl9pPr indent="-304800" lvl="8" marL="4114800">
              <a:lnSpc>
                <a:spcPct val="115000"/>
              </a:lnSpc>
              <a:spcBef>
                <a:spcPts val="1600"/>
              </a:spcBef>
              <a:spcAft>
                <a:spcPts val="1600"/>
              </a:spcAft>
              <a:buSzPts val="1200"/>
              <a:buChar char="■"/>
              <a:defRPr/>
            </a:lvl9pPr>
          </a:lstStyle>
          <a:p/>
        </p:txBody>
      </p:sp>
      <p:sp>
        <p:nvSpPr>
          <p:cNvPr id="663" name="Google Shape;663;p38"/>
          <p:cNvSpPr txBox="1"/>
          <p:nvPr>
            <p:ph idx="2" type="body"/>
          </p:nvPr>
        </p:nvSpPr>
        <p:spPr>
          <a:xfrm>
            <a:off x="4764000" y="1251400"/>
            <a:ext cx="3660000" cy="3380700"/>
          </a:xfrm>
          <a:prstGeom prst="rect">
            <a:avLst/>
          </a:prstGeom>
        </p:spPr>
        <p:txBody>
          <a:bodyPr anchorCtr="0" anchor="ctr" bIns="91425" lIns="91425" spcFirstLastPara="1" rIns="91425" wrap="square" tIns="91425">
            <a:noAutofit/>
          </a:bodyPr>
          <a:lstStyle>
            <a:lvl1pPr indent="-304800" lvl="0" marL="457200" marR="50800">
              <a:lnSpc>
                <a:spcPct val="100000"/>
              </a:lnSpc>
              <a:spcBef>
                <a:spcPts val="0"/>
              </a:spcBef>
              <a:spcAft>
                <a:spcPts val="0"/>
              </a:spcAft>
              <a:buSzPts val="1200"/>
              <a:buChar char="●"/>
              <a:defRPr/>
            </a:lvl1pPr>
            <a:lvl2pPr indent="-304800" lvl="1" marL="914400">
              <a:lnSpc>
                <a:spcPct val="115000"/>
              </a:lnSpc>
              <a:spcBef>
                <a:spcPts val="0"/>
              </a:spcBef>
              <a:spcAft>
                <a:spcPts val="0"/>
              </a:spcAft>
              <a:buSzPts val="1200"/>
              <a:buChar char="○"/>
              <a:defRPr/>
            </a:lvl2pPr>
            <a:lvl3pPr indent="-304800" lvl="2" marL="1371600">
              <a:lnSpc>
                <a:spcPct val="115000"/>
              </a:lnSpc>
              <a:spcBef>
                <a:spcPts val="1600"/>
              </a:spcBef>
              <a:spcAft>
                <a:spcPts val="0"/>
              </a:spcAft>
              <a:buSzPts val="1200"/>
              <a:buChar char="■"/>
              <a:defRPr/>
            </a:lvl3pPr>
            <a:lvl4pPr indent="-304800" lvl="3" marL="1828800">
              <a:lnSpc>
                <a:spcPct val="115000"/>
              </a:lnSpc>
              <a:spcBef>
                <a:spcPts val="1600"/>
              </a:spcBef>
              <a:spcAft>
                <a:spcPts val="0"/>
              </a:spcAft>
              <a:buSzPts val="1200"/>
              <a:buChar char="●"/>
              <a:defRPr/>
            </a:lvl4pPr>
            <a:lvl5pPr indent="-304800" lvl="4" marL="2286000">
              <a:lnSpc>
                <a:spcPct val="115000"/>
              </a:lnSpc>
              <a:spcBef>
                <a:spcPts val="1600"/>
              </a:spcBef>
              <a:spcAft>
                <a:spcPts val="0"/>
              </a:spcAft>
              <a:buSzPts val="1200"/>
              <a:buChar char="○"/>
              <a:defRPr/>
            </a:lvl5pPr>
            <a:lvl6pPr indent="-304800" lvl="5" marL="2743200">
              <a:lnSpc>
                <a:spcPct val="115000"/>
              </a:lnSpc>
              <a:spcBef>
                <a:spcPts val="1600"/>
              </a:spcBef>
              <a:spcAft>
                <a:spcPts val="0"/>
              </a:spcAft>
              <a:buSzPts val="1200"/>
              <a:buChar char="■"/>
              <a:defRPr/>
            </a:lvl6pPr>
            <a:lvl7pPr indent="-304800" lvl="6" marL="3200400">
              <a:lnSpc>
                <a:spcPct val="115000"/>
              </a:lnSpc>
              <a:spcBef>
                <a:spcPts val="1600"/>
              </a:spcBef>
              <a:spcAft>
                <a:spcPts val="0"/>
              </a:spcAft>
              <a:buSzPts val="1200"/>
              <a:buChar char="●"/>
              <a:defRPr/>
            </a:lvl7pPr>
            <a:lvl8pPr indent="-304800" lvl="7" marL="3657600">
              <a:lnSpc>
                <a:spcPct val="115000"/>
              </a:lnSpc>
              <a:spcBef>
                <a:spcPts val="1600"/>
              </a:spcBef>
              <a:spcAft>
                <a:spcPts val="0"/>
              </a:spcAft>
              <a:buSzPts val="1200"/>
              <a:buChar char="○"/>
              <a:defRPr/>
            </a:lvl8pPr>
            <a:lvl9pPr indent="-304800" lvl="8" marL="4114800">
              <a:lnSpc>
                <a:spcPct val="115000"/>
              </a:lnSpc>
              <a:spcBef>
                <a:spcPts val="1600"/>
              </a:spcBef>
              <a:spcAft>
                <a:spcPts val="1600"/>
              </a:spcAft>
              <a:buSzPts val="1200"/>
              <a:buChar char="■"/>
              <a:defRPr/>
            </a:lvl9pPr>
          </a:lstStyle>
          <a:p/>
        </p:txBody>
      </p:sp>
      <p:sp>
        <p:nvSpPr>
          <p:cNvPr id="664" name="Google Shape;664;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665" name="Google Shape;665;p38"/>
          <p:cNvGrpSpPr/>
          <p:nvPr/>
        </p:nvGrpSpPr>
        <p:grpSpPr>
          <a:xfrm flipH="1">
            <a:off x="8586411" y="-593048"/>
            <a:ext cx="1154003" cy="1154003"/>
            <a:chOff x="-888300" y="-896475"/>
            <a:chExt cx="1769400" cy="1769400"/>
          </a:xfrm>
        </p:grpSpPr>
        <p:sp>
          <p:nvSpPr>
            <p:cNvPr id="666" name="Google Shape;666;p3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38"/>
          <p:cNvGrpSpPr/>
          <p:nvPr/>
        </p:nvGrpSpPr>
        <p:grpSpPr>
          <a:xfrm>
            <a:off x="-559539" y="-593048"/>
            <a:ext cx="1154003" cy="1154003"/>
            <a:chOff x="-888300" y="-896475"/>
            <a:chExt cx="1769400" cy="1769400"/>
          </a:xfrm>
        </p:grpSpPr>
        <p:sp>
          <p:nvSpPr>
            <p:cNvPr id="669" name="Google Shape;669;p3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671" name="Shape 671"/>
        <p:cNvGrpSpPr/>
        <p:nvPr/>
      </p:nvGrpSpPr>
      <p:grpSpPr>
        <a:xfrm>
          <a:off x="0" y="0"/>
          <a:ext cx="0" cy="0"/>
          <a:chOff x="0" y="0"/>
          <a:chExt cx="0" cy="0"/>
        </a:xfrm>
      </p:grpSpPr>
      <p:pic>
        <p:nvPicPr>
          <p:cNvPr id="672" name="Google Shape;672;p3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73" name="Google Shape;67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74" name="Google Shape;674;p39"/>
          <p:cNvSpPr txBox="1"/>
          <p:nvPr>
            <p:ph idx="2" type="title"/>
          </p:nvPr>
        </p:nvSpPr>
        <p:spPr>
          <a:xfrm>
            <a:off x="5275510" y="1383375"/>
            <a:ext cx="26976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75" name="Google Shape;675;p39"/>
          <p:cNvSpPr txBox="1"/>
          <p:nvPr>
            <p:ph idx="3" type="title"/>
          </p:nvPr>
        </p:nvSpPr>
        <p:spPr>
          <a:xfrm>
            <a:off x="1170776" y="3202500"/>
            <a:ext cx="26976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76" name="Google Shape;676;p39"/>
          <p:cNvSpPr txBox="1"/>
          <p:nvPr>
            <p:ph idx="1" type="subTitle"/>
          </p:nvPr>
        </p:nvSpPr>
        <p:spPr>
          <a:xfrm>
            <a:off x="1170776" y="3701100"/>
            <a:ext cx="26976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7" name="Google Shape;677;p39"/>
          <p:cNvSpPr txBox="1"/>
          <p:nvPr>
            <p:ph idx="4" type="subTitle"/>
          </p:nvPr>
        </p:nvSpPr>
        <p:spPr>
          <a:xfrm>
            <a:off x="5275510" y="1881975"/>
            <a:ext cx="26976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678" name="Google Shape;678;p39"/>
          <p:cNvGrpSpPr/>
          <p:nvPr/>
        </p:nvGrpSpPr>
        <p:grpSpPr>
          <a:xfrm>
            <a:off x="8330411" y="-593048"/>
            <a:ext cx="1382652" cy="1154100"/>
            <a:chOff x="8330411" y="-593048"/>
            <a:chExt cx="1382652" cy="1154100"/>
          </a:xfrm>
        </p:grpSpPr>
        <p:sp>
          <p:nvSpPr>
            <p:cNvPr id="679" name="Google Shape;679;p39"/>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39"/>
            <p:cNvGrpSpPr/>
            <p:nvPr/>
          </p:nvGrpSpPr>
          <p:grpSpPr>
            <a:xfrm>
              <a:off x="8330411" y="155396"/>
              <a:ext cx="546471" cy="383398"/>
              <a:chOff x="6985550" y="830350"/>
              <a:chExt cx="626400" cy="439475"/>
            </a:xfrm>
          </p:grpSpPr>
          <p:sp>
            <p:nvSpPr>
              <p:cNvPr id="681" name="Google Shape;681;p39"/>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2" name="Google Shape;682;p39"/>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683" name="Google Shape;683;p39"/>
          <p:cNvSpPr/>
          <p:nvPr/>
        </p:nvSpPr>
        <p:spPr>
          <a:xfrm>
            <a:off x="8642625" y="771200"/>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8642625" y="13643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8642625" y="16468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39"/>
          <p:cNvGrpSpPr/>
          <p:nvPr/>
        </p:nvGrpSpPr>
        <p:grpSpPr>
          <a:xfrm>
            <a:off x="-584980" y="4604013"/>
            <a:ext cx="1154100" cy="1154100"/>
            <a:chOff x="-584980" y="4604013"/>
            <a:chExt cx="1154100" cy="1154100"/>
          </a:xfrm>
        </p:grpSpPr>
        <p:sp>
          <p:nvSpPr>
            <p:cNvPr id="687" name="Google Shape;687;p39"/>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89" name="Shape 689"/>
        <p:cNvGrpSpPr/>
        <p:nvPr/>
      </p:nvGrpSpPr>
      <p:grpSpPr>
        <a:xfrm>
          <a:off x="0" y="0"/>
          <a:ext cx="0" cy="0"/>
          <a:chOff x="0" y="0"/>
          <a:chExt cx="0" cy="0"/>
        </a:xfrm>
      </p:grpSpPr>
      <p:pic>
        <p:nvPicPr>
          <p:cNvPr id="690" name="Google Shape;690;p4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91" name="Google Shape;691;p40"/>
          <p:cNvSpPr/>
          <p:nvPr/>
        </p:nvSpPr>
        <p:spPr>
          <a:xfrm>
            <a:off x="-63625" y="2477575"/>
            <a:ext cx="9207600" cy="26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8597732" y="1395890"/>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306307" y="1395890"/>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95" name="Google Shape;695;p40"/>
          <p:cNvSpPr txBox="1"/>
          <p:nvPr>
            <p:ph idx="2" type="title"/>
          </p:nvPr>
        </p:nvSpPr>
        <p:spPr>
          <a:xfrm>
            <a:off x="808513" y="3213127"/>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696" name="Google Shape;696;p40"/>
          <p:cNvSpPr txBox="1"/>
          <p:nvPr>
            <p:ph idx="1" type="subTitle"/>
          </p:nvPr>
        </p:nvSpPr>
        <p:spPr>
          <a:xfrm>
            <a:off x="808513" y="3699327"/>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97" name="Google Shape;697;p40"/>
          <p:cNvSpPr txBox="1"/>
          <p:nvPr>
            <p:ph idx="3" type="title"/>
          </p:nvPr>
        </p:nvSpPr>
        <p:spPr>
          <a:xfrm>
            <a:off x="3412288" y="13959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698" name="Google Shape;698;p40"/>
          <p:cNvSpPr txBox="1"/>
          <p:nvPr>
            <p:ph idx="4" type="subTitle"/>
          </p:nvPr>
        </p:nvSpPr>
        <p:spPr>
          <a:xfrm>
            <a:off x="3412288" y="1882566"/>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99" name="Google Shape;699;p40"/>
          <p:cNvSpPr txBox="1"/>
          <p:nvPr>
            <p:ph idx="5" type="title"/>
          </p:nvPr>
        </p:nvSpPr>
        <p:spPr>
          <a:xfrm>
            <a:off x="6060513" y="3213127"/>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00" name="Google Shape;700;p40"/>
          <p:cNvSpPr txBox="1"/>
          <p:nvPr>
            <p:ph idx="6" type="subTitle"/>
          </p:nvPr>
        </p:nvSpPr>
        <p:spPr>
          <a:xfrm>
            <a:off x="6060513" y="3699327"/>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01" name="Google Shape;701;p40"/>
          <p:cNvGrpSpPr/>
          <p:nvPr/>
        </p:nvGrpSpPr>
        <p:grpSpPr>
          <a:xfrm>
            <a:off x="-559539" y="-593048"/>
            <a:ext cx="1154003" cy="1154003"/>
            <a:chOff x="-888300" y="-896475"/>
            <a:chExt cx="1769400" cy="1769400"/>
          </a:xfrm>
        </p:grpSpPr>
        <p:grpSp>
          <p:nvGrpSpPr>
            <p:cNvPr id="702" name="Google Shape;702;p40"/>
            <p:cNvGrpSpPr/>
            <p:nvPr/>
          </p:nvGrpSpPr>
          <p:grpSpPr>
            <a:xfrm>
              <a:off x="-888300" y="-896475"/>
              <a:ext cx="1769400" cy="1769400"/>
              <a:chOff x="-888300" y="-896475"/>
              <a:chExt cx="1769400" cy="1769400"/>
            </a:xfrm>
          </p:grpSpPr>
          <p:sp>
            <p:nvSpPr>
              <p:cNvPr id="703" name="Google Shape;703;p4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40"/>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40"/>
          <p:cNvGrpSpPr/>
          <p:nvPr/>
        </p:nvGrpSpPr>
        <p:grpSpPr>
          <a:xfrm flipH="1">
            <a:off x="8559061" y="-593048"/>
            <a:ext cx="1154003" cy="1154003"/>
            <a:chOff x="-888300" y="-896475"/>
            <a:chExt cx="1769400" cy="1769400"/>
          </a:xfrm>
        </p:grpSpPr>
        <p:grpSp>
          <p:nvGrpSpPr>
            <p:cNvPr id="707" name="Google Shape;707;p40"/>
            <p:cNvGrpSpPr/>
            <p:nvPr/>
          </p:nvGrpSpPr>
          <p:grpSpPr>
            <a:xfrm>
              <a:off x="-888300" y="-896475"/>
              <a:ext cx="1769400" cy="1769400"/>
              <a:chOff x="-888300" y="-896475"/>
              <a:chExt cx="1769400" cy="1769400"/>
            </a:xfrm>
          </p:grpSpPr>
          <p:sp>
            <p:nvSpPr>
              <p:cNvPr id="708" name="Google Shape;708;p4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40"/>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711" name="Shape 711"/>
        <p:cNvGrpSpPr/>
        <p:nvPr/>
      </p:nvGrpSpPr>
      <p:grpSpPr>
        <a:xfrm>
          <a:off x="0" y="0"/>
          <a:ext cx="0" cy="0"/>
          <a:chOff x="0" y="0"/>
          <a:chExt cx="0" cy="0"/>
        </a:xfrm>
      </p:grpSpPr>
      <p:pic>
        <p:nvPicPr>
          <p:cNvPr id="712" name="Google Shape;712;p4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713" name="Google Shape;71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14" name="Google Shape;714;p41"/>
          <p:cNvSpPr txBox="1"/>
          <p:nvPr>
            <p:ph idx="2" type="title"/>
          </p:nvPr>
        </p:nvSpPr>
        <p:spPr>
          <a:xfrm>
            <a:off x="707538" y="1531302"/>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15" name="Google Shape;715;p41"/>
          <p:cNvSpPr txBox="1"/>
          <p:nvPr>
            <p:ph idx="1" type="subTitle"/>
          </p:nvPr>
        </p:nvSpPr>
        <p:spPr>
          <a:xfrm>
            <a:off x="707550" y="2017500"/>
            <a:ext cx="2334000" cy="735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16" name="Google Shape;716;p41"/>
          <p:cNvSpPr txBox="1"/>
          <p:nvPr>
            <p:ph idx="3" type="title"/>
          </p:nvPr>
        </p:nvSpPr>
        <p:spPr>
          <a:xfrm>
            <a:off x="3412288" y="15313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17" name="Google Shape;717;p41"/>
          <p:cNvSpPr txBox="1"/>
          <p:nvPr>
            <p:ph idx="4" type="subTitle"/>
          </p:nvPr>
        </p:nvSpPr>
        <p:spPr>
          <a:xfrm>
            <a:off x="3412300" y="2017973"/>
            <a:ext cx="2334000" cy="735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18" name="Google Shape;718;p41"/>
          <p:cNvSpPr txBox="1"/>
          <p:nvPr>
            <p:ph idx="5" type="title"/>
          </p:nvPr>
        </p:nvSpPr>
        <p:spPr>
          <a:xfrm>
            <a:off x="6060513" y="1531302"/>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19" name="Google Shape;719;p41"/>
          <p:cNvSpPr txBox="1"/>
          <p:nvPr>
            <p:ph idx="6" type="subTitle"/>
          </p:nvPr>
        </p:nvSpPr>
        <p:spPr>
          <a:xfrm>
            <a:off x="6060525" y="2017500"/>
            <a:ext cx="2334000" cy="735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20" name="Google Shape;720;p41"/>
          <p:cNvGrpSpPr/>
          <p:nvPr/>
        </p:nvGrpSpPr>
        <p:grpSpPr>
          <a:xfrm>
            <a:off x="8586313" y="-593048"/>
            <a:ext cx="1154100" cy="1154100"/>
            <a:chOff x="8586313" y="-593048"/>
            <a:chExt cx="1154100" cy="1154100"/>
          </a:xfrm>
        </p:grpSpPr>
        <p:sp>
          <p:nvSpPr>
            <p:cNvPr id="721" name="Google Shape;721;p41"/>
            <p:cNvSpPr/>
            <p:nvPr/>
          </p:nvSpPr>
          <p:spPr>
            <a:xfrm flipH="1">
              <a:off x="858631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1"/>
            <p:cNvSpPr/>
            <p:nvPr/>
          </p:nvSpPr>
          <p:spPr>
            <a:xfrm rot="10800000">
              <a:off x="8666038" y="315069"/>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41"/>
          <p:cNvGrpSpPr/>
          <p:nvPr/>
        </p:nvGrpSpPr>
        <p:grpSpPr>
          <a:xfrm>
            <a:off x="-584980" y="4604013"/>
            <a:ext cx="1154100" cy="1154100"/>
            <a:chOff x="-584980" y="4604013"/>
            <a:chExt cx="1154100" cy="1154100"/>
          </a:xfrm>
        </p:grpSpPr>
        <p:sp>
          <p:nvSpPr>
            <p:cNvPr id="724" name="Google Shape;724;p41"/>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_1">
    <p:spTree>
      <p:nvGrpSpPr>
        <p:cNvPr id="726" name="Shape 726"/>
        <p:cNvGrpSpPr/>
        <p:nvPr/>
      </p:nvGrpSpPr>
      <p:grpSpPr>
        <a:xfrm>
          <a:off x="0" y="0"/>
          <a:ext cx="0" cy="0"/>
          <a:chOff x="0" y="0"/>
          <a:chExt cx="0" cy="0"/>
        </a:xfrm>
      </p:grpSpPr>
      <p:pic>
        <p:nvPicPr>
          <p:cNvPr id="727" name="Google Shape;727;p4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728" name="Google Shape;72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9" name="Google Shape;729;p42"/>
          <p:cNvSpPr txBox="1"/>
          <p:nvPr>
            <p:ph idx="2" type="title"/>
          </p:nvPr>
        </p:nvSpPr>
        <p:spPr>
          <a:xfrm>
            <a:off x="720000" y="4159802"/>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30" name="Google Shape;730;p42"/>
          <p:cNvSpPr txBox="1"/>
          <p:nvPr>
            <p:ph idx="1" type="subTitle"/>
          </p:nvPr>
        </p:nvSpPr>
        <p:spPr>
          <a:xfrm>
            <a:off x="720000" y="3206988"/>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1" name="Google Shape;731;p42"/>
          <p:cNvSpPr txBox="1"/>
          <p:nvPr>
            <p:ph idx="3" type="title"/>
          </p:nvPr>
        </p:nvSpPr>
        <p:spPr>
          <a:xfrm>
            <a:off x="720000" y="2551200"/>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32" name="Google Shape;732;p42"/>
          <p:cNvSpPr txBox="1"/>
          <p:nvPr>
            <p:ph idx="4" type="subTitle"/>
          </p:nvPr>
        </p:nvSpPr>
        <p:spPr>
          <a:xfrm>
            <a:off x="720000" y="1598400"/>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3" name="Google Shape;733;p42"/>
          <p:cNvSpPr txBox="1"/>
          <p:nvPr>
            <p:ph idx="5" type="title"/>
          </p:nvPr>
        </p:nvSpPr>
        <p:spPr>
          <a:xfrm>
            <a:off x="3408450" y="2551202"/>
            <a:ext cx="2334000" cy="368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34" name="Google Shape;734;p42"/>
          <p:cNvSpPr txBox="1"/>
          <p:nvPr>
            <p:ph idx="6" type="subTitle"/>
          </p:nvPr>
        </p:nvSpPr>
        <p:spPr>
          <a:xfrm>
            <a:off x="3408450" y="1598388"/>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5" name="Google Shape;735;p42"/>
          <p:cNvSpPr txBox="1"/>
          <p:nvPr>
            <p:ph idx="7" type="title"/>
          </p:nvPr>
        </p:nvSpPr>
        <p:spPr>
          <a:xfrm>
            <a:off x="3408450" y="4159802"/>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36" name="Google Shape;736;p42"/>
          <p:cNvSpPr txBox="1"/>
          <p:nvPr>
            <p:ph idx="8" type="subTitle"/>
          </p:nvPr>
        </p:nvSpPr>
        <p:spPr>
          <a:xfrm>
            <a:off x="3408450" y="3206988"/>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37" name="Google Shape;737;p42"/>
          <p:cNvGrpSpPr/>
          <p:nvPr/>
        </p:nvGrpSpPr>
        <p:grpSpPr>
          <a:xfrm rot="10800000">
            <a:off x="7300177" y="-346504"/>
            <a:ext cx="3688926" cy="1850947"/>
            <a:chOff x="3396275" y="1859950"/>
            <a:chExt cx="1310500" cy="657600"/>
          </a:xfrm>
        </p:grpSpPr>
        <p:sp>
          <p:nvSpPr>
            <p:cNvPr id="738" name="Google Shape;738;p42"/>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2"/>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2"/>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2"/>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2"/>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2"/>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42"/>
          <p:cNvGrpSpPr/>
          <p:nvPr/>
        </p:nvGrpSpPr>
        <p:grpSpPr>
          <a:xfrm>
            <a:off x="8574870" y="4604013"/>
            <a:ext cx="1154100" cy="1154100"/>
            <a:chOff x="8574870" y="4604013"/>
            <a:chExt cx="1154100" cy="1154100"/>
          </a:xfrm>
        </p:grpSpPr>
        <p:sp>
          <p:nvSpPr>
            <p:cNvPr id="746" name="Google Shape;746;p42"/>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42"/>
          <p:cNvGrpSpPr/>
          <p:nvPr/>
        </p:nvGrpSpPr>
        <p:grpSpPr>
          <a:xfrm flipH="1">
            <a:off x="-584980" y="4604013"/>
            <a:ext cx="1154100" cy="1154100"/>
            <a:chOff x="8574870" y="4604013"/>
            <a:chExt cx="1154100" cy="1154100"/>
          </a:xfrm>
        </p:grpSpPr>
        <p:sp>
          <p:nvSpPr>
            <p:cNvPr id="749" name="Google Shape;749;p42"/>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42"/>
          <p:cNvGrpSpPr/>
          <p:nvPr/>
        </p:nvGrpSpPr>
        <p:grpSpPr>
          <a:xfrm>
            <a:off x="-559539" y="-593048"/>
            <a:ext cx="1154003" cy="1154003"/>
            <a:chOff x="-888300" y="-896475"/>
            <a:chExt cx="1769400" cy="1769400"/>
          </a:xfrm>
        </p:grpSpPr>
        <p:grpSp>
          <p:nvGrpSpPr>
            <p:cNvPr id="752" name="Google Shape;752;p42"/>
            <p:cNvGrpSpPr/>
            <p:nvPr/>
          </p:nvGrpSpPr>
          <p:grpSpPr>
            <a:xfrm>
              <a:off x="-888300" y="-896475"/>
              <a:ext cx="1769400" cy="1769400"/>
              <a:chOff x="-888300" y="-896475"/>
              <a:chExt cx="1769400" cy="1769400"/>
            </a:xfrm>
          </p:grpSpPr>
          <p:sp>
            <p:nvSpPr>
              <p:cNvPr id="753" name="Google Shape;753;p42"/>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42"/>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756" name="Shape 756"/>
        <p:cNvGrpSpPr/>
        <p:nvPr/>
      </p:nvGrpSpPr>
      <p:grpSpPr>
        <a:xfrm>
          <a:off x="0" y="0"/>
          <a:ext cx="0" cy="0"/>
          <a:chOff x="0" y="0"/>
          <a:chExt cx="0" cy="0"/>
        </a:xfrm>
      </p:grpSpPr>
      <p:pic>
        <p:nvPicPr>
          <p:cNvPr id="757" name="Google Shape;757;p4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758" name="Google Shape;75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9" name="Google Shape;759;p43"/>
          <p:cNvSpPr txBox="1"/>
          <p:nvPr>
            <p:ph idx="2" type="title"/>
          </p:nvPr>
        </p:nvSpPr>
        <p:spPr>
          <a:xfrm>
            <a:off x="4541800" y="3186125"/>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60" name="Google Shape;760;p43"/>
          <p:cNvSpPr txBox="1"/>
          <p:nvPr>
            <p:ph idx="1" type="subTitle"/>
          </p:nvPr>
        </p:nvSpPr>
        <p:spPr>
          <a:xfrm>
            <a:off x="4541800"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61" name="Google Shape;761;p43"/>
          <p:cNvSpPr txBox="1"/>
          <p:nvPr>
            <p:ph idx="3" type="title"/>
          </p:nvPr>
        </p:nvSpPr>
        <p:spPr>
          <a:xfrm>
            <a:off x="6088863" y="1531288"/>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62" name="Google Shape;762;p43"/>
          <p:cNvSpPr txBox="1"/>
          <p:nvPr>
            <p:ph idx="4" type="subTitle"/>
          </p:nvPr>
        </p:nvSpPr>
        <p:spPr>
          <a:xfrm>
            <a:off x="6088863"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63" name="Google Shape;763;p43"/>
          <p:cNvSpPr txBox="1"/>
          <p:nvPr>
            <p:ph idx="5" type="title"/>
          </p:nvPr>
        </p:nvSpPr>
        <p:spPr>
          <a:xfrm>
            <a:off x="720000" y="3186125"/>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64" name="Google Shape;764;p43"/>
          <p:cNvSpPr txBox="1"/>
          <p:nvPr>
            <p:ph idx="6" type="subTitle"/>
          </p:nvPr>
        </p:nvSpPr>
        <p:spPr>
          <a:xfrm>
            <a:off x="720000"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65" name="Google Shape;765;p43"/>
          <p:cNvSpPr txBox="1"/>
          <p:nvPr>
            <p:ph idx="7" type="title"/>
          </p:nvPr>
        </p:nvSpPr>
        <p:spPr>
          <a:xfrm>
            <a:off x="2267063" y="1531288"/>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66" name="Google Shape;766;p43"/>
          <p:cNvSpPr txBox="1"/>
          <p:nvPr>
            <p:ph idx="8" type="subTitle"/>
          </p:nvPr>
        </p:nvSpPr>
        <p:spPr>
          <a:xfrm>
            <a:off x="2267063"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67" name="Google Shape;767;p43"/>
          <p:cNvGrpSpPr/>
          <p:nvPr/>
        </p:nvGrpSpPr>
        <p:grpSpPr>
          <a:xfrm>
            <a:off x="-559539" y="-593048"/>
            <a:ext cx="1154003" cy="1154003"/>
            <a:chOff x="-888300" y="-896475"/>
            <a:chExt cx="1769400" cy="1769400"/>
          </a:xfrm>
        </p:grpSpPr>
        <p:grpSp>
          <p:nvGrpSpPr>
            <p:cNvPr id="768" name="Google Shape;768;p43"/>
            <p:cNvGrpSpPr/>
            <p:nvPr/>
          </p:nvGrpSpPr>
          <p:grpSpPr>
            <a:xfrm>
              <a:off x="-888300" y="-896475"/>
              <a:ext cx="1769400" cy="1769400"/>
              <a:chOff x="-888300" y="-896475"/>
              <a:chExt cx="1769400" cy="1769400"/>
            </a:xfrm>
          </p:grpSpPr>
          <p:sp>
            <p:nvSpPr>
              <p:cNvPr id="769" name="Google Shape;769;p4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43"/>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43"/>
          <p:cNvGrpSpPr/>
          <p:nvPr/>
        </p:nvGrpSpPr>
        <p:grpSpPr>
          <a:xfrm>
            <a:off x="8574870" y="4604013"/>
            <a:ext cx="1154100" cy="1154100"/>
            <a:chOff x="8574870" y="4604013"/>
            <a:chExt cx="1154100" cy="1154100"/>
          </a:xfrm>
        </p:grpSpPr>
        <p:sp>
          <p:nvSpPr>
            <p:cNvPr id="773" name="Google Shape;773;p4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
    <p:spTree>
      <p:nvGrpSpPr>
        <p:cNvPr id="775" name="Shape 775"/>
        <p:cNvGrpSpPr/>
        <p:nvPr/>
      </p:nvGrpSpPr>
      <p:grpSpPr>
        <a:xfrm>
          <a:off x="0" y="0"/>
          <a:ext cx="0" cy="0"/>
          <a:chOff x="0" y="0"/>
          <a:chExt cx="0" cy="0"/>
        </a:xfrm>
      </p:grpSpPr>
      <p:pic>
        <p:nvPicPr>
          <p:cNvPr id="776" name="Google Shape;776;p4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777" name="Google Shape;777;p44"/>
          <p:cNvGrpSpPr/>
          <p:nvPr/>
        </p:nvGrpSpPr>
        <p:grpSpPr>
          <a:xfrm>
            <a:off x="8330411" y="-593048"/>
            <a:ext cx="1382652" cy="1154100"/>
            <a:chOff x="8330411" y="-593048"/>
            <a:chExt cx="1382652" cy="1154100"/>
          </a:xfrm>
        </p:grpSpPr>
        <p:sp>
          <p:nvSpPr>
            <p:cNvPr id="778" name="Google Shape;778;p44"/>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44"/>
            <p:cNvGrpSpPr/>
            <p:nvPr/>
          </p:nvGrpSpPr>
          <p:grpSpPr>
            <a:xfrm>
              <a:off x="8330411" y="155396"/>
              <a:ext cx="546471" cy="383398"/>
              <a:chOff x="6985550" y="830350"/>
              <a:chExt cx="626400" cy="439475"/>
            </a:xfrm>
          </p:grpSpPr>
          <p:sp>
            <p:nvSpPr>
              <p:cNvPr id="780" name="Google Shape;780;p44"/>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81" name="Google Shape;781;p44"/>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782" name="Google Shape;782;p44"/>
          <p:cNvGrpSpPr/>
          <p:nvPr/>
        </p:nvGrpSpPr>
        <p:grpSpPr>
          <a:xfrm>
            <a:off x="-584980" y="4604013"/>
            <a:ext cx="1154100" cy="1154100"/>
            <a:chOff x="-584980" y="4604013"/>
            <a:chExt cx="1154100" cy="1154100"/>
          </a:xfrm>
        </p:grpSpPr>
        <p:sp>
          <p:nvSpPr>
            <p:cNvPr id="783" name="Google Shape;783;p44"/>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44"/>
          <p:cNvSpPr/>
          <p:nvPr/>
        </p:nvSpPr>
        <p:spPr>
          <a:xfrm>
            <a:off x="7036063" y="40875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335675" y="3351825"/>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335675" y="39449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335675" y="422747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8642625" y="771200"/>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8642625" y="13643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8642625" y="16468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93" name="Google Shape;793;p44"/>
          <p:cNvSpPr txBox="1"/>
          <p:nvPr>
            <p:ph idx="2" type="title"/>
          </p:nvPr>
        </p:nvSpPr>
        <p:spPr>
          <a:xfrm>
            <a:off x="4702075" y="3186125"/>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94" name="Google Shape;794;p44"/>
          <p:cNvSpPr txBox="1"/>
          <p:nvPr>
            <p:ph idx="1" type="subTitle"/>
          </p:nvPr>
        </p:nvSpPr>
        <p:spPr>
          <a:xfrm>
            <a:off x="4702075"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95" name="Google Shape;795;p44"/>
          <p:cNvSpPr txBox="1"/>
          <p:nvPr>
            <p:ph idx="3" type="title"/>
          </p:nvPr>
        </p:nvSpPr>
        <p:spPr>
          <a:xfrm>
            <a:off x="4702063" y="1531288"/>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96" name="Google Shape;796;p44"/>
          <p:cNvSpPr txBox="1"/>
          <p:nvPr>
            <p:ph idx="4" type="subTitle"/>
          </p:nvPr>
        </p:nvSpPr>
        <p:spPr>
          <a:xfrm>
            <a:off x="4702063"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97" name="Google Shape;797;p44"/>
          <p:cNvSpPr txBox="1"/>
          <p:nvPr>
            <p:ph idx="5" type="title"/>
          </p:nvPr>
        </p:nvSpPr>
        <p:spPr>
          <a:xfrm>
            <a:off x="720000" y="3186125"/>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98" name="Google Shape;798;p44"/>
          <p:cNvSpPr txBox="1"/>
          <p:nvPr>
            <p:ph idx="6" type="subTitle"/>
          </p:nvPr>
        </p:nvSpPr>
        <p:spPr>
          <a:xfrm>
            <a:off x="720000"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99" name="Google Shape;799;p44"/>
          <p:cNvSpPr txBox="1"/>
          <p:nvPr>
            <p:ph idx="7" type="title"/>
          </p:nvPr>
        </p:nvSpPr>
        <p:spPr>
          <a:xfrm>
            <a:off x="719988" y="1531288"/>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00" name="Google Shape;800;p44"/>
          <p:cNvSpPr txBox="1"/>
          <p:nvPr>
            <p:ph idx="8" type="subTitle"/>
          </p:nvPr>
        </p:nvSpPr>
        <p:spPr>
          <a:xfrm>
            <a:off x="719988"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1_1">
    <p:spTree>
      <p:nvGrpSpPr>
        <p:cNvPr id="801" name="Shape 801"/>
        <p:cNvGrpSpPr/>
        <p:nvPr/>
      </p:nvGrpSpPr>
      <p:grpSpPr>
        <a:xfrm>
          <a:off x="0" y="0"/>
          <a:ext cx="0" cy="0"/>
          <a:chOff x="0" y="0"/>
          <a:chExt cx="0" cy="0"/>
        </a:xfrm>
      </p:grpSpPr>
      <p:pic>
        <p:nvPicPr>
          <p:cNvPr id="802" name="Google Shape;802;p4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803" name="Google Shape;803;p45"/>
          <p:cNvGrpSpPr/>
          <p:nvPr/>
        </p:nvGrpSpPr>
        <p:grpSpPr>
          <a:xfrm>
            <a:off x="8330411" y="-593048"/>
            <a:ext cx="1382652" cy="1154100"/>
            <a:chOff x="8330411" y="-593048"/>
            <a:chExt cx="1382652" cy="1154100"/>
          </a:xfrm>
        </p:grpSpPr>
        <p:sp>
          <p:nvSpPr>
            <p:cNvPr id="804" name="Google Shape;804;p45"/>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45"/>
            <p:cNvGrpSpPr/>
            <p:nvPr/>
          </p:nvGrpSpPr>
          <p:grpSpPr>
            <a:xfrm>
              <a:off x="8330411" y="155396"/>
              <a:ext cx="546471" cy="383398"/>
              <a:chOff x="6985550" y="830350"/>
              <a:chExt cx="626400" cy="439475"/>
            </a:xfrm>
          </p:grpSpPr>
          <p:sp>
            <p:nvSpPr>
              <p:cNvPr id="806" name="Google Shape;806;p45"/>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7" name="Google Shape;807;p45"/>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808" name="Google Shape;808;p45"/>
          <p:cNvGrpSpPr/>
          <p:nvPr/>
        </p:nvGrpSpPr>
        <p:grpSpPr>
          <a:xfrm>
            <a:off x="-584980" y="4604013"/>
            <a:ext cx="1154100" cy="1154100"/>
            <a:chOff x="-584980" y="4604013"/>
            <a:chExt cx="1154100" cy="1154100"/>
          </a:xfrm>
        </p:grpSpPr>
        <p:sp>
          <p:nvSpPr>
            <p:cNvPr id="809" name="Google Shape;809;p45"/>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45"/>
          <p:cNvSpPr/>
          <p:nvPr/>
        </p:nvSpPr>
        <p:spPr>
          <a:xfrm>
            <a:off x="7036063" y="40875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flipH="1" rot="10800000">
            <a:off x="335675" y="1336256"/>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flipH="1" rot="10800000">
            <a:off x="335675" y="10537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flipH="1" rot="10800000">
            <a:off x="335675" y="77120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flipH="1" rot="10800000">
            <a:off x="8642625" y="391688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flipH="1" rot="10800000">
            <a:off x="8642625" y="36343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flipH="1" rot="10800000">
            <a:off x="8642625" y="33518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19" name="Google Shape;819;p45"/>
          <p:cNvSpPr txBox="1"/>
          <p:nvPr>
            <p:ph idx="2" type="title"/>
          </p:nvPr>
        </p:nvSpPr>
        <p:spPr>
          <a:xfrm>
            <a:off x="6693100" y="3198050"/>
            <a:ext cx="17283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20" name="Google Shape;820;p45"/>
          <p:cNvSpPr txBox="1"/>
          <p:nvPr>
            <p:ph idx="1" type="subTitle"/>
          </p:nvPr>
        </p:nvSpPr>
        <p:spPr>
          <a:xfrm>
            <a:off x="6693100" y="3696650"/>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21" name="Google Shape;821;p45"/>
          <p:cNvSpPr txBox="1"/>
          <p:nvPr>
            <p:ph idx="3" type="title"/>
          </p:nvPr>
        </p:nvSpPr>
        <p:spPr>
          <a:xfrm>
            <a:off x="4702072" y="3197200"/>
            <a:ext cx="17283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22" name="Google Shape;822;p45"/>
          <p:cNvSpPr txBox="1"/>
          <p:nvPr>
            <p:ph idx="4" type="subTitle"/>
          </p:nvPr>
        </p:nvSpPr>
        <p:spPr>
          <a:xfrm>
            <a:off x="4702072" y="3695875"/>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23" name="Google Shape;823;p45"/>
          <p:cNvSpPr txBox="1"/>
          <p:nvPr>
            <p:ph idx="5" type="title"/>
          </p:nvPr>
        </p:nvSpPr>
        <p:spPr>
          <a:xfrm>
            <a:off x="2711038" y="3198050"/>
            <a:ext cx="17283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24" name="Google Shape;824;p45"/>
          <p:cNvSpPr txBox="1"/>
          <p:nvPr>
            <p:ph idx="6" type="subTitle"/>
          </p:nvPr>
        </p:nvSpPr>
        <p:spPr>
          <a:xfrm>
            <a:off x="2711038" y="3696650"/>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25" name="Google Shape;825;p45"/>
          <p:cNvSpPr txBox="1"/>
          <p:nvPr>
            <p:ph idx="7" type="title"/>
          </p:nvPr>
        </p:nvSpPr>
        <p:spPr>
          <a:xfrm>
            <a:off x="719997" y="3197200"/>
            <a:ext cx="17283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26" name="Google Shape;826;p45"/>
          <p:cNvSpPr txBox="1"/>
          <p:nvPr>
            <p:ph idx="8" type="subTitle"/>
          </p:nvPr>
        </p:nvSpPr>
        <p:spPr>
          <a:xfrm>
            <a:off x="719997" y="3695875"/>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27" name="Shape 827"/>
        <p:cNvGrpSpPr/>
        <p:nvPr/>
      </p:nvGrpSpPr>
      <p:grpSpPr>
        <a:xfrm>
          <a:off x="0" y="0"/>
          <a:ext cx="0" cy="0"/>
          <a:chOff x="0" y="0"/>
          <a:chExt cx="0" cy="0"/>
        </a:xfrm>
      </p:grpSpPr>
      <p:pic>
        <p:nvPicPr>
          <p:cNvPr id="828" name="Google Shape;828;p4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829" name="Google Shape;82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0" name="Google Shape;830;p46"/>
          <p:cNvSpPr txBox="1"/>
          <p:nvPr>
            <p:ph idx="2" type="title"/>
          </p:nvPr>
        </p:nvSpPr>
        <p:spPr>
          <a:xfrm>
            <a:off x="720000" y="1531309"/>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1" name="Google Shape;831;p46"/>
          <p:cNvSpPr txBox="1"/>
          <p:nvPr>
            <p:ph idx="1" type="subTitle"/>
          </p:nvPr>
        </p:nvSpPr>
        <p:spPr>
          <a:xfrm>
            <a:off x="720000" y="2029784"/>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2" name="Google Shape;832;p46"/>
          <p:cNvSpPr txBox="1"/>
          <p:nvPr>
            <p:ph idx="3" type="title"/>
          </p:nvPr>
        </p:nvSpPr>
        <p:spPr>
          <a:xfrm>
            <a:off x="3406725" y="1531309"/>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3" name="Google Shape;833;p46"/>
          <p:cNvSpPr txBox="1"/>
          <p:nvPr>
            <p:ph idx="4" type="subTitle"/>
          </p:nvPr>
        </p:nvSpPr>
        <p:spPr>
          <a:xfrm>
            <a:off x="3406725" y="2029784"/>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4" name="Google Shape;834;p46"/>
          <p:cNvSpPr txBox="1"/>
          <p:nvPr>
            <p:ph idx="5" type="title"/>
          </p:nvPr>
        </p:nvSpPr>
        <p:spPr>
          <a:xfrm>
            <a:off x="720000" y="3186123"/>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5" name="Google Shape;835;p46"/>
          <p:cNvSpPr txBox="1"/>
          <p:nvPr>
            <p:ph idx="6" type="subTitle"/>
          </p:nvPr>
        </p:nvSpPr>
        <p:spPr>
          <a:xfrm>
            <a:off x="720000" y="3684748"/>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6" name="Google Shape;836;p46"/>
          <p:cNvSpPr txBox="1"/>
          <p:nvPr>
            <p:ph idx="7" type="title"/>
          </p:nvPr>
        </p:nvSpPr>
        <p:spPr>
          <a:xfrm>
            <a:off x="3406725" y="3186123"/>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7" name="Google Shape;837;p46"/>
          <p:cNvSpPr txBox="1"/>
          <p:nvPr>
            <p:ph idx="8" type="subTitle"/>
          </p:nvPr>
        </p:nvSpPr>
        <p:spPr>
          <a:xfrm>
            <a:off x="3406725" y="3684748"/>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8" name="Google Shape;838;p46"/>
          <p:cNvSpPr txBox="1"/>
          <p:nvPr>
            <p:ph idx="9" type="title"/>
          </p:nvPr>
        </p:nvSpPr>
        <p:spPr>
          <a:xfrm>
            <a:off x="6096900" y="1531309"/>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9" name="Google Shape;839;p46"/>
          <p:cNvSpPr txBox="1"/>
          <p:nvPr>
            <p:ph idx="13" type="subTitle"/>
          </p:nvPr>
        </p:nvSpPr>
        <p:spPr>
          <a:xfrm>
            <a:off x="6096900" y="2029784"/>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0" name="Google Shape;840;p46"/>
          <p:cNvSpPr txBox="1"/>
          <p:nvPr>
            <p:ph idx="14" type="title"/>
          </p:nvPr>
        </p:nvSpPr>
        <p:spPr>
          <a:xfrm>
            <a:off x="6096900" y="3186123"/>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41" name="Google Shape;841;p46"/>
          <p:cNvSpPr txBox="1"/>
          <p:nvPr>
            <p:ph idx="15" type="subTitle"/>
          </p:nvPr>
        </p:nvSpPr>
        <p:spPr>
          <a:xfrm>
            <a:off x="6096900" y="3684748"/>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42" name="Google Shape;842;p46"/>
          <p:cNvGrpSpPr/>
          <p:nvPr/>
        </p:nvGrpSpPr>
        <p:grpSpPr>
          <a:xfrm>
            <a:off x="-559539" y="-593048"/>
            <a:ext cx="1154003" cy="1154003"/>
            <a:chOff x="-888300" y="-896475"/>
            <a:chExt cx="1769400" cy="1769400"/>
          </a:xfrm>
        </p:grpSpPr>
        <p:grpSp>
          <p:nvGrpSpPr>
            <p:cNvPr id="843" name="Google Shape;843;p46"/>
            <p:cNvGrpSpPr/>
            <p:nvPr/>
          </p:nvGrpSpPr>
          <p:grpSpPr>
            <a:xfrm>
              <a:off x="-888300" y="-896475"/>
              <a:ext cx="1769400" cy="1769400"/>
              <a:chOff x="-888300" y="-896475"/>
              <a:chExt cx="1769400" cy="1769400"/>
            </a:xfrm>
          </p:grpSpPr>
          <p:sp>
            <p:nvSpPr>
              <p:cNvPr id="844" name="Google Shape;844;p4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4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46"/>
          <p:cNvGrpSpPr/>
          <p:nvPr/>
        </p:nvGrpSpPr>
        <p:grpSpPr>
          <a:xfrm flipH="1">
            <a:off x="8559061" y="-593048"/>
            <a:ext cx="1154003" cy="1154003"/>
            <a:chOff x="-888300" y="-896475"/>
            <a:chExt cx="1769400" cy="1769400"/>
          </a:xfrm>
        </p:grpSpPr>
        <p:grpSp>
          <p:nvGrpSpPr>
            <p:cNvPr id="848" name="Google Shape;848;p46"/>
            <p:cNvGrpSpPr/>
            <p:nvPr/>
          </p:nvGrpSpPr>
          <p:grpSpPr>
            <a:xfrm>
              <a:off x="-888300" y="-896475"/>
              <a:ext cx="1769400" cy="1769400"/>
              <a:chOff x="-888300" y="-896475"/>
              <a:chExt cx="1769400" cy="1769400"/>
            </a:xfrm>
          </p:grpSpPr>
          <p:sp>
            <p:nvSpPr>
              <p:cNvPr id="849" name="Google Shape;849;p4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46"/>
          <p:cNvGrpSpPr/>
          <p:nvPr/>
        </p:nvGrpSpPr>
        <p:grpSpPr>
          <a:xfrm>
            <a:off x="8574870" y="4604013"/>
            <a:ext cx="1154100" cy="1154100"/>
            <a:chOff x="8574870" y="4604013"/>
            <a:chExt cx="1154100" cy="1154100"/>
          </a:xfrm>
        </p:grpSpPr>
        <p:sp>
          <p:nvSpPr>
            <p:cNvPr id="853" name="Google Shape;853;p4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46"/>
          <p:cNvGrpSpPr/>
          <p:nvPr/>
        </p:nvGrpSpPr>
        <p:grpSpPr>
          <a:xfrm flipH="1">
            <a:off x="-584980" y="4604013"/>
            <a:ext cx="1154100" cy="1154100"/>
            <a:chOff x="8574870" y="4604013"/>
            <a:chExt cx="1154100" cy="1154100"/>
          </a:xfrm>
        </p:grpSpPr>
        <p:sp>
          <p:nvSpPr>
            <p:cNvPr id="856" name="Google Shape;856;p4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46"/>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6"/>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6"/>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6"/>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6"/>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6"/>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864" name="Shape 864"/>
        <p:cNvGrpSpPr/>
        <p:nvPr/>
      </p:nvGrpSpPr>
      <p:grpSpPr>
        <a:xfrm>
          <a:off x="0" y="0"/>
          <a:ext cx="0" cy="0"/>
          <a:chOff x="0" y="0"/>
          <a:chExt cx="0" cy="0"/>
        </a:xfrm>
      </p:grpSpPr>
      <p:pic>
        <p:nvPicPr>
          <p:cNvPr id="865" name="Google Shape;865;p4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866" name="Google Shape;86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67" name="Google Shape;867;p47"/>
          <p:cNvSpPr txBox="1"/>
          <p:nvPr>
            <p:ph idx="2" type="title"/>
          </p:nvPr>
        </p:nvSpPr>
        <p:spPr>
          <a:xfrm>
            <a:off x="1952050" y="1277184"/>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68" name="Google Shape;868;p47"/>
          <p:cNvSpPr txBox="1"/>
          <p:nvPr>
            <p:ph idx="1" type="subTitle"/>
          </p:nvPr>
        </p:nvSpPr>
        <p:spPr>
          <a:xfrm>
            <a:off x="1952050" y="1645284"/>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69" name="Google Shape;869;p47"/>
          <p:cNvSpPr txBox="1"/>
          <p:nvPr>
            <p:ph idx="3" type="title"/>
          </p:nvPr>
        </p:nvSpPr>
        <p:spPr>
          <a:xfrm>
            <a:off x="1952050" y="2401846"/>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0" name="Google Shape;870;p47"/>
          <p:cNvSpPr txBox="1"/>
          <p:nvPr>
            <p:ph idx="4" type="subTitle"/>
          </p:nvPr>
        </p:nvSpPr>
        <p:spPr>
          <a:xfrm>
            <a:off x="1952050" y="2769946"/>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1" name="Google Shape;871;p47"/>
          <p:cNvSpPr txBox="1"/>
          <p:nvPr>
            <p:ph idx="5" type="title"/>
          </p:nvPr>
        </p:nvSpPr>
        <p:spPr>
          <a:xfrm>
            <a:off x="1952050" y="3526498"/>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2" name="Google Shape;872;p47"/>
          <p:cNvSpPr txBox="1"/>
          <p:nvPr>
            <p:ph idx="6" type="subTitle"/>
          </p:nvPr>
        </p:nvSpPr>
        <p:spPr>
          <a:xfrm>
            <a:off x="1952050" y="3894598"/>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3" name="Google Shape;873;p47"/>
          <p:cNvSpPr txBox="1"/>
          <p:nvPr>
            <p:ph idx="7" type="title"/>
          </p:nvPr>
        </p:nvSpPr>
        <p:spPr>
          <a:xfrm>
            <a:off x="6090000" y="3526498"/>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4" name="Google Shape;874;p47"/>
          <p:cNvSpPr txBox="1"/>
          <p:nvPr>
            <p:ph idx="8" type="subTitle"/>
          </p:nvPr>
        </p:nvSpPr>
        <p:spPr>
          <a:xfrm>
            <a:off x="6090000" y="3894598"/>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5" name="Google Shape;875;p47"/>
          <p:cNvSpPr txBox="1"/>
          <p:nvPr>
            <p:ph idx="9" type="title"/>
          </p:nvPr>
        </p:nvSpPr>
        <p:spPr>
          <a:xfrm>
            <a:off x="6088275" y="2401859"/>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6" name="Google Shape;876;p47"/>
          <p:cNvSpPr txBox="1"/>
          <p:nvPr>
            <p:ph idx="13" type="subTitle"/>
          </p:nvPr>
        </p:nvSpPr>
        <p:spPr>
          <a:xfrm>
            <a:off x="6088275" y="2769959"/>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7" name="Google Shape;877;p47"/>
          <p:cNvSpPr txBox="1"/>
          <p:nvPr>
            <p:ph idx="14" type="title"/>
          </p:nvPr>
        </p:nvSpPr>
        <p:spPr>
          <a:xfrm>
            <a:off x="6090000" y="1277198"/>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8" name="Google Shape;878;p47"/>
          <p:cNvSpPr txBox="1"/>
          <p:nvPr>
            <p:ph idx="15" type="subTitle"/>
          </p:nvPr>
        </p:nvSpPr>
        <p:spPr>
          <a:xfrm>
            <a:off x="6090000" y="1645298"/>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79" name="Google Shape;879;p47"/>
          <p:cNvGrpSpPr/>
          <p:nvPr/>
        </p:nvGrpSpPr>
        <p:grpSpPr>
          <a:xfrm>
            <a:off x="-559539" y="-593048"/>
            <a:ext cx="1154100" cy="1154100"/>
            <a:chOff x="-559539" y="-593048"/>
            <a:chExt cx="1154100" cy="1154100"/>
          </a:xfrm>
        </p:grpSpPr>
        <p:sp>
          <p:nvSpPr>
            <p:cNvPr id="880" name="Google Shape;880;p47"/>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47"/>
          <p:cNvGrpSpPr/>
          <p:nvPr/>
        </p:nvGrpSpPr>
        <p:grpSpPr>
          <a:xfrm>
            <a:off x="8330411" y="-593048"/>
            <a:ext cx="1382652" cy="1154100"/>
            <a:chOff x="8330411" y="-593048"/>
            <a:chExt cx="1382652" cy="1154100"/>
          </a:xfrm>
        </p:grpSpPr>
        <p:sp>
          <p:nvSpPr>
            <p:cNvPr id="883" name="Google Shape;883;p47"/>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47"/>
            <p:cNvGrpSpPr/>
            <p:nvPr/>
          </p:nvGrpSpPr>
          <p:grpSpPr>
            <a:xfrm>
              <a:off x="8330411" y="155396"/>
              <a:ext cx="546471" cy="383398"/>
              <a:chOff x="6985550" y="830350"/>
              <a:chExt cx="626400" cy="439475"/>
            </a:xfrm>
          </p:grpSpPr>
          <p:sp>
            <p:nvSpPr>
              <p:cNvPr id="885" name="Google Shape;885;p47"/>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6" name="Google Shape;886;p47"/>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887" name="Google Shape;887;p47"/>
          <p:cNvSpPr/>
          <p:nvPr/>
        </p:nvSpPr>
        <p:spPr>
          <a:xfrm flipH="1" rot="10800000">
            <a:off x="335675" y="1336256"/>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flipH="1" rot="10800000">
            <a:off x="335675" y="10537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flipH="1" rot="10800000">
            <a:off x="335675" y="77120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flipH="1" rot="10800000">
            <a:off x="8642625" y="391688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flipH="1" rot="10800000">
            <a:off x="8642625" y="36343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7"/>
          <p:cNvSpPr/>
          <p:nvPr/>
        </p:nvSpPr>
        <p:spPr>
          <a:xfrm flipH="1" rot="10800000">
            <a:off x="8642625" y="33518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93" name="Shape 893"/>
        <p:cNvGrpSpPr/>
        <p:nvPr/>
      </p:nvGrpSpPr>
      <p:grpSpPr>
        <a:xfrm>
          <a:off x="0" y="0"/>
          <a:ext cx="0" cy="0"/>
          <a:chOff x="0" y="0"/>
          <a:chExt cx="0" cy="0"/>
        </a:xfrm>
      </p:grpSpPr>
      <p:pic>
        <p:nvPicPr>
          <p:cNvPr id="894" name="Google Shape;894;p4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895" name="Google Shape;895;p48"/>
          <p:cNvSpPr txBox="1"/>
          <p:nvPr>
            <p:ph type="title"/>
          </p:nvPr>
        </p:nvSpPr>
        <p:spPr>
          <a:xfrm>
            <a:off x="3842100" y="1896900"/>
            <a:ext cx="4588800" cy="13497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96" name="Google Shape;896;p48"/>
          <p:cNvSpPr txBox="1"/>
          <p:nvPr>
            <p:ph hasCustomPrompt="1" idx="2" type="title"/>
          </p:nvPr>
        </p:nvSpPr>
        <p:spPr>
          <a:xfrm>
            <a:off x="6798000" y="929450"/>
            <a:ext cx="1632900" cy="7134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897" name="Google Shape;897;p48"/>
          <p:cNvSpPr txBox="1"/>
          <p:nvPr>
            <p:ph idx="1" type="subTitle"/>
          </p:nvPr>
        </p:nvSpPr>
        <p:spPr>
          <a:xfrm>
            <a:off x="4075500" y="3500650"/>
            <a:ext cx="4355400" cy="4605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98" name="Google Shape;898;p48"/>
          <p:cNvGrpSpPr/>
          <p:nvPr/>
        </p:nvGrpSpPr>
        <p:grpSpPr>
          <a:xfrm flipH="1" rot="10800000">
            <a:off x="-1861753" y="-153988"/>
            <a:ext cx="3688926" cy="1850947"/>
            <a:chOff x="3396275" y="1859950"/>
            <a:chExt cx="1310500" cy="657600"/>
          </a:xfrm>
        </p:grpSpPr>
        <p:sp>
          <p:nvSpPr>
            <p:cNvPr id="899" name="Google Shape;899;p48"/>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8"/>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8"/>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8"/>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8"/>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48"/>
          <p:cNvGrpSpPr/>
          <p:nvPr/>
        </p:nvGrpSpPr>
        <p:grpSpPr>
          <a:xfrm>
            <a:off x="8607656" y="3145444"/>
            <a:ext cx="254564" cy="815711"/>
            <a:chOff x="8607656" y="1049494"/>
            <a:chExt cx="254564" cy="815711"/>
          </a:xfrm>
        </p:grpSpPr>
        <p:sp>
          <p:nvSpPr>
            <p:cNvPr id="907" name="Google Shape;907;p48"/>
            <p:cNvSpPr/>
            <p:nvPr/>
          </p:nvSpPr>
          <p:spPr>
            <a:xfrm rot="10800000">
              <a:off x="8607656" y="1593811"/>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rot="10800000">
              <a:off x="8666612" y="132164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rot="10800000">
              <a:off x="8666612" y="104949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48"/>
          <p:cNvGrpSpPr/>
          <p:nvPr/>
        </p:nvGrpSpPr>
        <p:grpSpPr>
          <a:xfrm flipH="1">
            <a:off x="-1861753" y="3454662"/>
            <a:ext cx="3688926" cy="1850947"/>
            <a:chOff x="3396275" y="1859950"/>
            <a:chExt cx="1310500" cy="657600"/>
          </a:xfrm>
        </p:grpSpPr>
        <p:sp>
          <p:nvSpPr>
            <p:cNvPr id="911" name="Google Shape;911;p48"/>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18" name="Shape 918"/>
        <p:cNvGrpSpPr/>
        <p:nvPr/>
      </p:nvGrpSpPr>
      <p:grpSpPr>
        <a:xfrm>
          <a:off x="0" y="0"/>
          <a:ext cx="0" cy="0"/>
          <a:chOff x="0" y="0"/>
          <a:chExt cx="0" cy="0"/>
        </a:xfrm>
      </p:grpSpPr>
      <p:pic>
        <p:nvPicPr>
          <p:cNvPr id="919" name="Google Shape;919;p4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920" name="Google Shape;920;p49"/>
          <p:cNvSpPr txBox="1"/>
          <p:nvPr>
            <p:ph type="title"/>
          </p:nvPr>
        </p:nvSpPr>
        <p:spPr>
          <a:xfrm>
            <a:off x="2012763" y="2322913"/>
            <a:ext cx="51186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21" name="Google Shape;921;p49"/>
          <p:cNvSpPr txBox="1"/>
          <p:nvPr>
            <p:ph hasCustomPrompt="1" idx="2" type="title"/>
          </p:nvPr>
        </p:nvSpPr>
        <p:spPr>
          <a:xfrm>
            <a:off x="3755488" y="1499763"/>
            <a:ext cx="1632900" cy="7134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22" name="Google Shape;922;p49"/>
          <p:cNvSpPr txBox="1"/>
          <p:nvPr>
            <p:ph idx="1" type="subTitle"/>
          </p:nvPr>
        </p:nvSpPr>
        <p:spPr>
          <a:xfrm>
            <a:off x="2012638" y="3183238"/>
            <a:ext cx="5118600" cy="4605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923" name="Google Shape;923;p49"/>
          <p:cNvGrpSpPr/>
          <p:nvPr/>
        </p:nvGrpSpPr>
        <p:grpSpPr>
          <a:xfrm>
            <a:off x="-741465" y="-1135426"/>
            <a:ext cx="2182500" cy="2211673"/>
            <a:chOff x="-741465" y="-1135426"/>
            <a:chExt cx="2182500" cy="2211673"/>
          </a:xfrm>
        </p:grpSpPr>
        <p:sp>
          <p:nvSpPr>
            <p:cNvPr id="924" name="Google Shape;924;p49"/>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9"/>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9"/>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7" name="Google Shape;927;p49"/>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28" name="Google Shape;928;p49"/>
          <p:cNvGrpSpPr/>
          <p:nvPr/>
        </p:nvGrpSpPr>
        <p:grpSpPr>
          <a:xfrm flipH="1">
            <a:off x="7702972" y="-1135426"/>
            <a:ext cx="2182500" cy="2211673"/>
            <a:chOff x="-741465" y="-1135426"/>
            <a:chExt cx="2182500" cy="2211673"/>
          </a:xfrm>
        </p:grpSpPr>
        <p:sp>
          <p:nvSpPr>
            <p:cNvPr id="929" name="Google Shape;929;p49"/>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9"/>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9"/>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2" name="Google Shape;932;p49"/>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33" name="Google Shape;933;p49"/>
          <p:cNvSpPr/>
          <p:nvPr/>
        </p:nvSpPr>
        <p:spPr>
          <a:xfrm>
            <a:off x="48807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9"/>
          <p:cNvSpPr/>
          <p:nvPr/>
        </p:nvSpPr>
        <p:spPr>
          <a:xfrm>
            <a:off x="48807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9"/>
          <p:cNvSpPr/>
          <p:nvPr/>
        </p:nvSpPr>
        <p:spPr>
          <a:xfrm>
            <a:off x="48807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9"/>
          <p:cNvSpPr/>
          <p:nvPr/>
        </p:nvSpPr>
        <p:spPr>
          <a:xfrm>
            <a:off x="849012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9"/>
          <p:cNvSpPr/>
          <p:nvPr/>
        </p:nvSpPr>
        <p:spPr>
          <a:xfrm>
            <a:off x="849012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9"/>
          <p:cNvSpPr/>
          <p:nvPr/>
        </p:nvSpPr>
        <p:spPr>
          <a:xfrm>
            <a:off x="849012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49"/>
          <p:cNvGrpSpPr/>
          <p:nvPr/>
        </p:nvGrpSpPr>
        <p:grpSpPr>
          <a:xfrm flipH="1">
            <a:off x="8574920" y="4604013"/>
            <a:ext cx="1154100" cy="1154100"/>
            <a:chOff x="-584980" y="4604013"/>
            <a:chExt cx="1154100" cy="1154100"/>
          </a:xfrm>
        </p:grpSpPr>
        <p:sp>
          <p:nvSpPr>
            <p:cNvPr id="940" name="Google Shape;940;p49"/>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9"/>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49"/>
          <p:cNvGrpSpPr/>
          <p:nvPr/>
        </p:nvGrpSpPr>
        <p:grpSpPr>
          <a:xfrm>
            <a:off x="-584980" y="4604013"/>
            <a:ext cx="1154100" cy="1154100"/>
            <a:chOff x="-584980" y="4604013"/>
            <a:chExt cx="1154100" cy="1154100"/>
          </a:xfrm>
        </p:grpSpPr>
        <p:sp>
          <p:nvSpPr>
            <p:cNvPr id="943" name="Google Shape;943;p49"/>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9"/>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49"/>
          <p:cNvSpPr/>
          <p:nvPr/>
        </p:nvSpPr>
        <p:spPr>
          <a:xfrm>
            <a:off x="4435250" y="53880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946" name="Shape 946"/>
        <p:cNvGrpSpPr/>
        <p:nvPr/>
      </p:nvGrpSpPr>
      <p:grpSpPr>
        <a:xfrm>
          <a:off x="0" y="0"/>
          <a:ext cx="0" cy="0"/>
          <a:chOff x="0" y="0"/>
          <a:chExt cx="0" cy="0"/>
        </a:xfrm>
      </p:grpSpPr>
      <p:pic>
        <p:nvPicPr>
          <p:cNvPr id="947" name="Google Shape;947;p5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948" name="Google Shape;948;p50"/>
          <p:cNvGrpSpPr/>
          <p:nvPr/>
        </p:nvGrpSpPr>
        <p:grpSpPr>
          <a:xfrm>
            <a:off x="3363818" y="-892609"/>
            <a:ext cx="2416554" cy="2416168"/>
            <a:chOff x="1542150" y="1051975"/>
            <a:chExt cx="1563000" cy="1562750"/>
          </a:xfrm>
        </p:grpSpPr>
        <p:sp>
          <p:nvSpPr>
            <p:cNvPr id="949" name="Google Shape;949;p50"/>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0"/>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0"/>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50"/>
          <p:cNvGrpSpPr/>
          <p:nvPr/>
        </p:nvGrpSpPr>
        <p:grpSpPr>
          <a:xfrm flipH="1">
            <a:off x="137701" y="2174857"/>
            <a:ext cx="562053" cy="862825"/>
            <a:chOff x="7065900" y="906600"/>
            <a:chExt cx="465700" cy="714910"/>
          </a:xfrm>
        </p:grpSpPr>
        <p:sp>
          <p:nvSpPr>
            <p:cNvPr id="954" name="Google Shape;954;p50"/>
            <p:cNvSpPr/>
            <p:nvPr/>
          </p:nvSpPr>
          <p:spPr>
            <a:xfrm>
              <a:off x="706590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5" name="Google Shape;955;p50"/>
            <p:cNvSpPr/>
            <p:nvPr/>
          </p:nvSpPr>
          <p:spPr>
            <a:xfrm>
              <a:off x="7165254" y="141331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56" name="Google Shape;956;p50"/>
          <p:cNvGrpSpPr/>
          <p:nvPr/>
        </p:nvGrpSpPr>
        <p:grpSpPr>
          <a:xfrm flipH="1" rot="10800000">
            <a:off x="-741465" y="4075249"/>
            <a:ext cx="2182500" cy="2211673"/>
            <a:chOff x="-741465" y="-1135426"/>
            <a:chExt cx="2182500" cy="2211673"/>
          </a:xfrm>
        </p:grpSpPr>
        <p:sp>
          <p:nvSpPr>
            <p:cNvPr id="957" name="Google Shape;957;p50"/>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0"/>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0"/>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0" name="Google Shape;960;p50"/>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61" name="Google Shape;961;p50"/>
          <p:cNvGrpSpPr/>
          <p:nvPr/>
        </p:nvGrpSpPr>
        <p:grpSpPr>
          <a:xfrm rot="10800000">
            <a:off x="7703035" y="4075249"/>
            <a:ext cx="2182500" cy="2211673"/>
            <a:chOff x="-741465" y="-1135426"/>
            <a:chExt cx="2182500" cy="2211673"/>
          </a:xfrm>
        </p:grpSpPr>
        <p:sp>
          <p:nvSpPr>
            <p:cNvPr id="962" name="Google Shape;962;p50"/>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5" name="Google Shape;965;p50"/>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66" name="Google Shape;966;p50"/>
          <p:cNvGrpSpPr/>
          <p:nvPr/>
        </p:nvGrpSpPr>
        <p:grpSpPr>
          <a:xfrm flipH="1">
            <a:off x="8444451" y="2174857"/>
            <a:ext cx="562053" cy="862825"/>
            <a:chOff x="7065900" y="906600"/>
            <a:chExt cx="465700" cy="714910"/>
          </a:xfrm>
        </p:grpSpPr>
        <p:sp>
          <p:nvSpPr>
            <p:cNvPr id="967" name="Google Shape;967;p50"/>
            <p:cNvSpPr/>
            <p:nvPr/>
          </p:nvSpPr>
          <p:spPr>
            <a:xfrm>
              <a:off x="706590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8" name="Google Shape;968;p50"/>
            <p:cNvSpPr/>
            <p:nvPr/>
          </p:nvSpPr>
          <p:spPr>
            <a:xfrm>
              <a:off x="7165254" y="141331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69" name="Google Shape;969;p50"/>
          <p:cNvGrpSpPr/>
          <p:nvPr/>
        </p:nvGrpSpPr>
        <p:grpSpPr>
          <a:xfrm>
            <a:off x="-559539" y="-593048"/>
            <a:ext cx="1154100" cy="1154100"/>
            <a:chOff x="-559539" y="-593048"/>
            <a:chExt cx="1154100" cy="1154100"/>
          </a:xfrm>
        </p:grpSpPr>
        <p:sp>
          <p:nvSpPr>
            <p:cNvPr id="970" name="Google Shape;970;p50"/>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0"/>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50"/>
          <p:cNvGrpSpPr/>
          <p:nvPr/>
        </p:nvGrpSpPr>
        <p:grpSpPr>
          <a:xfrm>
            <a:off x="8558963" y="-593048"/>
            <a:ext cx="1154100" cy="1154100"/>
            <a:chOff x="8558963" y="-593048"/>
            <a:chExt cx="1154100" cy="1154100"/>
          </a:xfrm>
        </p:grpSpPr>
        <p:sp>
          <p:nvSpPr>
            <p:cNvPr id="973" name="Google Shape;973;p5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0"/>
            <p:cNvSpPr/>
            <p:nvPr/>
          </p:nvSpPr>
          <p:spPr>
            <a:xfrm flipH="1" rot="10800000">
              <a:off x="8638725"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50"/>
          <p:cNvSpPr txBox="1"/>
          <p:nvPr>
            <p:ph type="title"/>
          </p:nvPr>
        </p:nvSpPr>
        <p:spPr>
          <a:xfrm flipH="1">
            <a:off x="3856251" y="1838425"/>
            <a:ext cx="3356100" cy="60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6" name="Google Shape;976;p50"/>
          <p:cNvSpPr txBox="1"/>
          <p:nvPr>
            <p:ph hasCustomPrompt="1" idx="2" type="title"/>
          </p:nvPr>
        </p:nvSpPr>
        <p:spPr>
          <a:xfrm flipH="1">
            <a:off x="2073608" y="2058274"/>
            <a:ext cx="1632900" cy="12468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77" name="Google Shape;977;p50"/>
          <p:cNvSpPr txBox="1"/>
          <p:nvPr>
            <p:ph idx="1" type="subTitle"/>
          </p:nvPr>
        </p:nvSpPr>
        <p:spPr>
          <a:xfrm flipH="1">
            <a:off x="3856333" y="2698750"/>
            <a:ext cx="3356100" cy="6063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978" name="Shape 978"/>
        <p:cNvGrpSpPr/>
        <p:nvPr/>
      </p:nvGrpSpPr>
      <p:grpSpPr>
        <a:xfrm>
          <a:off x="0" y="0"/>
          <a:ext cx="0" cy="0"/>
          <a:chOff x="0" y="0"/>
          <a:chExt cx="0" cy="0"/>
        </a:xfrm>
      </p:grpSpPr>
      <p:pic>
        <p:nvPicPr>
          <p:cNvPr id="979" name="Google Shape;979;p5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980" name="Google Shape;980;p51"/>
          <p:cNvSpPr txBox="1"/>
          <p:nvPr>
            <p:ph type="title"/>
          </p:nvPr>
        </p:nvSpPr>
        <p:spPr>
          <a:xfrm flipH="1">
            <a:off x="5371034" y="2350050"/>
            <a:ext cx="26973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81" name="Google Shape;981;p51"/>
          <p:cNvSpPr txBox="1"/>
          <p:nvPr>
            <p:ph hasCustomPrompt="1" idx="2" type="title"/>
          </p:nvPr>
        </p:nvSpPr>
        <p:spPr>
          <a:xfrm>
            <a:off x="5903221" y="1458837"/>
            <a:ext cx="1632900" cy="7134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82" name="Google Shape;982;p51"/>
          <p:cNvSpPr txBox="1"/>
          <p:nvPr>
            <p:ph idx="1" type="subTitle"/>
          </p:nvPr>
        </p:nvSpPr>
        <p:spPr>
          <a:xfrm flipH="1">
            <a:off x="5371100" y="3210375"/>
            <a:ext cx="2697300" cy="6063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983" name="Google Shape;983;p51"/>
          <p:cNvGrpSpPr/>
          <p:nvPr/>
        </p:nvGrpSpPr>
        <p:grpSpPr>
          <a:xfrm flipH="1">
            <a:off x="7702972" y="-1135426"/>
            <a:ext cx="2182500" cy="2211673"/>
            <a:chOff x="-741465" y="-1135426"/>
            <a:chExt cx="2182500" cy="2211673"/>
          </a:xfrm>
        </p:grpSpPr>
        <p:sp>
          <p:nvSpPr>
            <p:cNvPr id="984" name="Google Shape;984;p51"/>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1"/>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7" name="Google Shape;987;p51"/>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88" name="Google Shape;988;p51"/>
          <p:cNvSpPr/>
          <p:nvPr/>
        </p:nvSpPr>
        <p:spPr>
          <a:xfrm>
            <a:off x="48807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1"/>
          <p:cNvSpPr/>
          <p:nvPr/>
        </p:nvSpPr>
        <p:spPr>
          <a:xfrm>
            <a:off x="48807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1"/>
          <p:cNvSpPr/>
          <p:nvPr/>
        </p:nvSpPr>
        <p:spPr>
          <a:xfrm>
            <a:off x="48807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1"/>
          <p:cNvSpPr/>
          <p:nvPr/>
        </p:nvSpPr>
        <p:spPr>
          <a:xfrm>
            <a:off x="849012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1"/>
          <p:cNvSpPr/>
          <p:nvPr/>
        </p:nvSpPr>
        <p:spPr>
          <a:xfrm>
            <a:off x="849012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a:off x="849012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51"/>
          <p:cNvGrpSpPr/>
          <p:nvPr/>
        </p:nvGrpSpPr>
        <p:grpSpPr>
          <a:xfrm flipH="1">
            <a:off x="8574920" y="4604013"/>
            <a:ext cx="1154100" cy="1154100"/>
            <a:chOff x="-584980" y="4604013"/>
            <a:chExt cx="1154100" cy="1154100"/>
          </a:xfrm>
        </p:grpSpPr>
        <p:sp>
          <p:nvSpPr>
            <p:cNvPr id="995" name="Google Shape;995;p51"/>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51"/>
          <p:cNvGrpSpPr/>
          <p:nvPr/>
        </p:nvGrpSpPr>
        <p:grpSpPr>
          <a:xfrm flipH="1" rot="10800000">
            <a:off x="-741465" y="4075249"/>
            <a:ext cx="2182500" cy="2211673"/>
            <a:chOff x="-741465" y="-1135426"/>
            <a:chExt cx="2182500" cy="2211673"/>
          </a:xfrm>
        </p:grpSpPr>
        <p:sp>
          <p:nvSpPr>
            <p:cNvPr id="998" name="Google Shape;998;p51"/>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1" name="Google Shape;1001;p51"/>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02" name="Google Shape;1002;p51"/>
          <p:cNvGrpSpPr/>
          <p:nvPr/>
        </p:nvGrpSpPr>
        <p:grpSpPr>
          <a:xfrm>
            <a:off x="-559539" y="-593048"/>
            <a:ext cx="1154100" cy="1154100"/>
            <a:chOff x="-559539" y="-593048"/>
            <a:chExt cx="1154100" cy="1154100"/>
          </a:xfrm>
        </p:grpSpPr>
        <p:sp>
          <p:nvSpPr>
            <p:cNvPr id="1003" name="Google Shape;1003;p51"/>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1005" name="Shape 1005"/>
        <p:cNvGrpSpPr/>
        <p:nvPr/>
      </p:nvGrpSpPr>
      <p:grpSpPr>
        <a:xfrm>
          <a:off x="0" y="0"/>
          <a:ext cx="0" cy="0"/>
          <a:chOff x="0" y="0"/>
          <a:chExt cx="0" cy="0"/>
        </a:xfrm>
      </p:grpSpPr>
      <p:pic>
        <p:nvPicPr>
          <p:cNvPr id="1006" name="Google Shape;1006;p5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07" name="Google Shape;1007;p52"/>
          <p:cNvSpPr txBox="1"/>
          <p:nvPr>
            <p:ph type="title"/>
          </p:nvPr>
        </p:nvSpPr>
        <p:spPr>
          <a:xfrm flipH="1">
            <a:off x="712375" y="2350050"/>
            <a:ext cx="31212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08" name="Google Shape;1008;p52"/>
          <p:cNvSpPr txBox="1"/>
          <p:nvPr>
            <p:ph hasCustomPrompt="1" idx="2" type="title"/>
          </p:nvPr>
        </p:nvSpPr>
        <p:spPr>
          <a:xfrm flipH="1">
            <a:off x="1456527" y="1458837"/>
            <a:ext cx="1632900" cy="7134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09" name="Google Shape;1009;p52"/>
          <p:cNvSpPr txBox="1"/>
          <p:nvPr>
            <p:ph idx="1" type="subTitle"/>
          </p:nvPr>
        </p:nvSpPr>
        <p:spPr>
          <a:xfrm flipH="1">
            <a:off x="712452" y="3210375"/>
            <a:ext cx="3121200" cy="6063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10" name="Google Shape;1010;p52"/>
          <p:cNvGrpSpPr/>
          <p:nvPr/>
        </p:nvGrpSpPr>
        <p:grpSpPr>
          <a:xfrm>
            <a:off x="3833643" y="-669284"/>
            <a:ext cx="2416554" cy="2416168"/>
            <a:chOff x="1542150" y="1051975"/>
            <a:chExt cx="1563000" cy="1562750"/>
          </a:xfrm>
        </p:grpSpPr>
        <p:sp>
          <p:nvSpPr>
            <p:cNvPr id="1011" name="Google Shape;1011;p52"/>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2"/>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2"/>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2"/>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52"/>
          <p:cNvGrpSpPr/>
          <p:nvPr/>
        </p:nvGrpSpPr>
        <p:grpSpPr>
          <a:xfrm>
            <a:off x="-559539" y="-593048"/>
            <a:ext cx="1154100" cy="1154100"/>
            <a:chOff x="-559539" y="-593048"/>
            <a:chExt cx="1154100" cy="1154100"/>
          </a:xfrm>
        </p:grpSpPr>
        <p:sp>
          <p:nvSpPr>
            <p:cNvPr id="1016" name="Google Shape;1016;p52"/>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2"/>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52"/>
          <p:cNvGrpSpPr/>
          <p:nvPr/>
        </p:nvGrpSpPr>
        <p:grpSpPr>
          <a:xfrm>
            <a:off x="8558963" y="-593048"/>
            <a:ext cx="1154100" cy="1154100"/>
            <a:chOff x="8558963" y="-593048"/>
            <a:chExt cx="1154100" cy="1154100"/>
          </a:xfrm>
        </p:grpSpPr>
        <p:sp>
          <p:nvSpPr>
            <p:cNvPr id="1019" name="Google Shape;1019;p5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2"/>
            <p:cNvSpPr/>
            <p:nvPr/>
          </p:nvSpPr>
          <p:spPr>
            <a:xfrm flipH="1" rot="10800000">
              <a:off x="8638725"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52"/>
          <p:cNvGrpSpPr/>
          <p:nvPr/>
        </p:nvGrpSpPr>
        <p:grpSpPr>
          <a:xfrm flipH="1" rot="10800000">
            <a:off x="8482811" y="4604013"/>
            <a:ext cx="1230252" cy="1154100"/>
            <a:chOff x="8482811" y="-593048"/>
            <a:chExt cx="1230252" cy="1154100"/>
          </a:xfrm>
        </p:grpSpPr>
        <p:sp>
          <p:nvSpPr>
            <p:cNvPr id="1022" name="Google Shape;1022;p5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52"/>
            <p:cNvGrpSpPr/>
            <p:nvPr/>
          </p:nvGrpSpPr>
          <p:grpSpPr>
            <a:xfrm>
              <a:off x="8482811" y="155396"/>
              <a:ext cx="546471" cy="383398"/>
              <a:chOff x="7160241" y="830350"/>
              <a:chExt cx="626400" cy="439475"/>
            </a:xfrm>
          </p:grpSpPr>
          <p:sp>
            <p:nvSpPr>
              <p:cNvPr id="1024" name="Google Shape;1024;p52"/>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5" name="Google Shape;1025;p52"/>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026" name="Google Shape;1026;p52"/>
          <p:cNvSpPr/>
          <p:nvPr/>
        </p:nvSpPr>
        <p:spPr>
          <a:xfrm flipH="1" rot="10800000">
            <a:off x="8642625" y="392560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flipH="1" rot="10800000">
            <a:off x="8642625" y="36430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flipH="1" rot="10800000">
            <a:off x="8642625" y="336054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52"/>
          <p:cNvGrpSpPr/>
          <p:nvPr/>
        </p:nvGrpSpPr>
        <p:grpSpPr>
          <a:xfrm rot="10800000">
            <a:off x="-569014" y="4604013"/>
            <a:ext cx="1230252" cy="1154100"/>
            <a:chOff x="8482811" y="-593048"/>
            <a:chExt cx="1230252" cy="1154100"/>
          </a:xfrm>
        </p:grpSpPr>
        <p:sp>
          <p:nvSpPr>
            <p:cNvPr id="1030" name="Google Shape;1030;p5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52"/>
            <p:cNvGrpSpPr/>
            <p:nvPr/>
          </p:nvGrpSpPr>
          <p:grpSpPr>
            <a:xfrm>
              <a:off x="8482811" y="155396"/>
              <a:ext cx="546471" cy="383398"/>
              <a:chOff x="7160241" y="830350"/>
              <a:chExt cx="626400" cy="439475"/>
            </a:xfrm>
          </p:grpSpPr>
          <p:sp>
            <p:nvSpPr>
              <p:cNvPr id="1032" name="Google Shape;1032;p52"/>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3" name="Google Shape;1033;p52"/>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034" name="Google Shape;1034;p52"/>
          <p:cNvSpPr/>
          <p:nvPr/>
        </p:nvSpPr>
        <p:spPr>
          <a:xfrm>
            <a:off x="335675" y="3351825"/>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2"/>
          <p:cNvSpPr/>
          <p:nvPr/>
        </p:nvSpPr>
        <p:spPr>
          <a:xfrm>
            <a:off x="335675" y="39449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2"/>
          <p:cNvSpPr/>
          <p:nvPr/>
        </p:nvSpPr>
        <p:spPr>
          <a:xfrm>
            <a:off x="335675" y="422747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1_1_1_1_1">
    <p:spTree>
      <p:nvGrpSpPr>
        <p:cNvPr id="1037" name="Shape 1037"/>
        <p:cNvGrpSpPr/>
        <p:nvPr/>
      </p:nvGrpSpPr>
      <p:grpSpPr>
        <a:xfrm>
          <a:off x="0" y="0"/>
          <a:ext cx="0" cy="0"/>
          <a:chOff x="0" y="0"/>
          <a:chExt cx="0" cy="0"/>
        </a:xfrm>
      </p:grpSpPr>
      <p:pic>
        <p:nvPicPr>
          <p:cNvPr id="1038" name="Google Shape;1038;p5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39" name="Google Shape;1039;p53"/>
          <p:cNvSpPr txBox="1"/>
          <p:nvPr>
            <p:ph type="title"/>
          </p:nvPr>
        </p:nvSpPr>
        <p:spPr>
          <a:xfrm flipH="1">
            <a:off x="3824030" y="1838425"/>
            <a:ext cx="2817300" cy="6063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40" name="Google Shape;1040;p53"/>
          <p:cNvSpPr txBox="1"/>
          <p:nvPr>
            <p:ph hasCustomPrompt="1" idx="2" type="title"/>
          </p:nvPr>
        </p:nvSpPr>
        <p:spPr>
          <a:xfrm>
            <a:off x="6791100" y="2058274"/>
            <a:ext cx="1632900" cy="12468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41" name="Google Shape;1041;p53"/>
          <p:cNvSpPr txBox="1"/>
          <p:nvPr>
            <p:ph idx="1" type="subTitle"/>
          </p:nvPr>
        </p:nvSpPr>
        <p:spPr>
          <a:xfrm flipH="1">
            <a:off x="3824099" y="2698750"/>
            <a:ext cx="2817300" cy="6063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42" name="Google Shape;1042;p53"/>
          <p:cNvGrpSpPr/>
          <p:nvPr/>
        </p:nvGrpSpPr>
        <p:grpSpPr>
          <a:xfrm>
            <a:off x="855518" y="-669284"/>
            <a:ext cx="2416554" cy="2416168"/>
            <a:chOff x="1542150" y="1051975"/>
            <a:chExt cx="1563000" cy="1562750"/>
          </a:xfrm>
        </p:grpSpPr>
        <p:sp>
          <p:nvSpPr>
            <p:cNvPr id="1043" name="Google Shape;1043;p53"/>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3"/>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3"/>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3"/>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53"/>
          <p:cNvGrpSpPr/>
          <p:nvPr/>
        </p:nvGrpSpPr>
        <p:grpSpPr>
          <a:xfrm flipH="1" rot="10800000">
            <a:off x="8482811" y="4604013"/>
            <a:ext cx="1230252" cy="1154100"/>
            <a:chOff x="8482811" y="-593048"/>
            <a:chExt cx="1230252" cy="1154100"/>
          </a:xfrm>
        </p:grpSpPr>
        <p:sp>
          <p:nvSpPr>
            <p:cNvPr id="1048" name="Google Shape;1048;p53"/>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53"/>
            <p:cNvGrpSpPr/>
            <p:nvPr/>
          </p:nvGrpSpPr>
          <p:grpSpPr>
            <a:xfrm>
              <a:off x="8482811" y="155396"/>
              <a:ext cx="546471" cy="383398"/>
              <a:chOff x="7160241" y="830350"/>
              <a:chExt cx="626400" cy="439475"/>
            </a:xfrm>
          </p:grpSpPr>
          <p:sp>
            <p:nvSpPr>
              <p:cNvPr id="1050" name="Google Shape;1050;p53"/>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1" name="Google Shape;1051;p53"/>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052" name="Google Shape;1052;p53"/>
          <p:cNvGrpSpPr/>
          <p:nvPr/>
        </p:nvGrpSpPr>
        <p:grpSpPr>
          <a:xfrm>
            <a:off x="8330411" y="-593048"/>
            <a:ext cx="1382652" cy="1154100"/>
            <a:chOff x="8330411" y="-593048"/>
            <a:chExt cx="1382652" cy="1154100"/>
          </a:xfrm>
        </p:grpSpPr>
        <p:sp>
          <p:nvSpPr>
            <p:cNvPr id="1053" name="Google Shape;1053;p53"/>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53"/>
            <p:cNvGrpSpPr/>
            <p:nvPr/>
          </p:nvGrpSpPr>
          <p:grpSpPr>
            <a:xfrm>
              <a:off x="8330411" y="155396"/>
              <a:ext cx="546471" cy="383398"/>
              <a:chOff x="6985550" y="830350"/>
              <a:chExt cx="626400" cy="439475"/>
            </a:xfrm>
          </p:grpSpPr>
          <p:sp>
            <p:nvSpPr>
              <p:cNvPr id="1055" name="Google Shape;1055;p53"/>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6" name="Google Shape;1056;p53"/>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SECTION_HEADER_1_1_1_1_1_1_1">
    <p:spTree>
      <p:nvGrpSpPr>
        <p:cNvPr id="1057" name="Shape 1057"/>
        <p:cNvGrpSpPr/>
        <p:nvPr/>
      </p:nvGrpSpPr>
      <p:grpSpPr>
        <a:xfrm>
          <a:off x="0" y="0"/>
          <a:ext cx="0" cy="0"/>
          <a:chOff x="0" y="0"/>
          <a:chExt cx="0" cy="0"/>
        </a:xfrm>
      </p:grpSpPr>
      <p:pic>
        <p:nvPicPr>
          <p:cNvPr id="1058" name="Google Shape;1058;p5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59" name="Google Shape;1059;p54"/>
          <p:cNvSpPr txBox="1"/>
          <p:nvPr>
            <p:ph type="title"/>
          </p:nvPr>
        </p:nvSpPr>
        <p:spPr>
          <a:xfrm>
            <a:off x="2428705" y="2275250"/>
            <a:ext cx="42867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60" name="Google Shape;1060;p54"/>
          <p:cNvSpPr txBox="1"/>
          <p:nvPr>
            <p:ph hasCustomPrompt="1" idx="2" type="title"/>
          </p:nvPr>
        </p:nvSpPr>
        <p:spPr>
          <a:xfrm>
            <a:off x="3755488" y="3891288"/>
            <a:ext cx="1632900" cy="7134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61" name="Google Shape;1061;p54"/>
          <p:cNvSpPr txBox="1"/>
          <p:nvPr>
            <p:ph idx="1" type="subTitle"/>
          </p:nvPr>
        </p:nvSpPr>
        <p:spPr>
          <a:xfrm>
            <a:off x="2428600" y="3116988"/>
            <a:ext cx="4286700" cy="460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62" name="Google Shape;1062;p54"/>
          <p:cNvGrpSpPr/>
          <p:nvPr/>
        </p:nvGrpSpPr>
        <p:grpSpPr>
          <a:xfrm>
            <a:off x="-495907" y="3396616"/>
            <a:ext cx="2416554" cy="2416168"/>
            <a:chOff x="1542150" y="1051975"/>
            <a:chExt cx="1563000" cy="1562750"/>
          </a:xfrm>
        </p:grpSpPr>
        <p:sp>
          <p:nvSpPr>
            <p:cNvPr id="1063" name="Google Shape;1063;p54"/>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4"/>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4"/>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4"/>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54"/>
          <p:cNvSpPr/>
          <p:nvPr/>
        </p:nvSpPr>
        <p:spPr>
          <a:xfrm>
            <a:off x="859542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4"/>
          <p:cNvSpPr/>
          <p:nvPr/>
        </p:nvSpPr>
        <p:spPr>
          <a:xfrm>
            <a:off x="28867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54"/>
          <p:cNvGrpSpPr/>
          <p:nvPr/>
        </p:nvGrpSpPr>
        <p:grpSpPr>
          <a:xfrm>
            <a:off x="7223243" y="3396616"/>
            <a:ext cx="2416554" cy="2416168"/>
            <a:chOff x="1542150" y="1051975"/>
            <a:chExt cx="1563000" cy="1562750"/>
          </a:xfrm>
        </p:grpSpPr>
        <p:sp>
          <p:nvSpPr>
            <p:cNvPr id="1070" name="Google Shape;1070;p54"/>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4"/>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4"/>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4"/>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74" name="Shape 1074"/>
        <p:cNvGrpSpPr/>
        <p:nvPr/>
      </p:nvGrpSpPr>
      <p:grpSpPr>
        <a:xfrm>
          <a:off x="0" y="0"/>
          <a:ext cx="0" cy="0"/>
          <a:chOff x="0" y="0"/>
          <a:chExt cx="0" cy="0"/>
        </a:xfrm>
      </p:grpSpPr>
      <p:pic>
        <p:nvPicPr>
          <p:cNvPr id="1075" name="Google Shape;1075;p5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76" name="Google Shape;107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077" name="Google Shape;1077;p55"/>
          <p:cNvGrpSpPr/>
          <p:nvPr/>
        </p:nvGrpSpPr>
        <p:grpSpPr>
          <a:xfrm>
            <a:off x="-559539" y="-593048"/>
            <a:ext cx="1154003" cy="1154003"/>
            <a:chOff x="-888300" y="-896475"/>
            <a:chExt cx="1769400" cy="1769400"/>
          </a:xfrm>
        </p:grpSpPr>
        <p:grpSp>
          <p:nvGrpSpPr>
            <p:cNvPr id="1078" name="Google Shape;1078;p55"/>
            <p:cNvGrpSpPr/>
            <p:nvPr/>
          </p:nvGrpSpPr>
          <p:grpSpPr>
            <a:xfrm>
              <a:off x="-888300" y="-896475"/>
              <a:ext cx="1769400" cy="1769400"/>
              <a:chOff x="-888300" y="-896475"/>
              <a:chExt cx="1769400" cy="1769400"/>
            </a:xfrm>
          </p:grpSpPr>
          <p:sp>
            <p:nvSpPr>
              <p:cNvPr id="1079" name="Google Shape;1079;p5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55"/>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55"/>
          <p:cNvGrpSpPr/>
          <p:nvPr/>
        </p:nvGrpSpPr>
        <p:grpSpPr>
          <a:xfrm flipH="1">
            <a:off x="8559061" y="-593048"/>
            <a:ext cx="1154003" cy="1154003"/>
            <a:chOff x="-888300" y="-896475"/>
            <a:chExt cx="1769400" cy="1769400"/>
          </a:xfrm>
        </p:grpSpPr>
        <p:grpSp>
          <p:nvGrpSpPr>
            <p:cNvPr id="1083" name="Google Shape;1083;p55"/>
            <p:cNvGrpSpPr/>
            <p:nvPr/>
          </p:nvGrpSpPr>
          <p:grpSpPr>
            <a:xfrm>
              <a:off x="-888300" y="-896475"/>
              <a:ext cx="1769400" cy="1769400"/>
              <a:chOff x="-888300" y="-896475"/>
              <a:chExt cx="1769400" cy="1769400"/>
            </a:xfrm>
          </p:grpSpPr>
          <p:sp>
            <p:nvSpPr>
              <p:cNvPr id="1084" name="Google Shape;1084;p5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6" name="Google Shape;1086;p55"/>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55"/>
          <p:cNvGrpSpPr/>
          <p:nvPr/>
        </p:nvGrpSpPr>
        <p:grpSpPr>
          <a:xfrm>
            <a:off x="8574870" y="4604013"/>
            <a:ext cx="1154100" cy="1154100"/>
            <a:chOff x="8574870" y="4604013"/>
            <a:chExt cx="1154100" cy="1154100"/>
          </a:xfrm>
        </p:grpSpPr>
        <p:sp>
          <p:nvSpPr>
            <p:cNvPr id="1088" name="Google Shape;1088;p55"/>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5"/>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55"/>
          <p:cNvGrpSpPr/>
          <p:nvPr/>
        </p:nvGrpSpPr>
        <p:grpSpPr>
          <a:xfrm flipH="1">
            <a:off x="-584980" y="4604013"/>
            <a:ext cx="1154100" cy="1154100"/>
            <a:chOff x="8574870" y="4604013"/>
            <a:chExt cx="1154100" cy="1154100"/>
          </a:xfrm>
        </p:grpSpPr>
        <p:sp>
          <p:nvSpPr>
            <p:cNvPr id="1091" name="Google Shape;1091;p55"/>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5"/>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55"/>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5"/>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5"/>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5"/>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5"/>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5"/>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099" name="Shape 1099"/>
        <p:cNvGrpSpPr/>
        <p:nvPr/>
      </p:nvGrpSpPr>
      <p:grpSpPr>
        <a:xfrm>
          <a:off x="0" y="0"/>
          <a:ext cx="0" cy="0"/>
          <a:chOff x="0" y="0"/>
          <a:chExt cx="0" cy="0"/>
        </a:xfrm>
      </p:grpSpPr>
      <p:pic>
        <p:nvPicPr>
          <p:cNvPr id="1100" name="Google Shape;1100;p5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01" name="Google Shape;1101;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02" name="Google Shape;1102;p56"/>
          <p:cNvGrpSpPr/>
          <p:nvPr/>
        </p:nvGrpSpPr>
        <p:grpSpPr>
          <a:xfrm rot="10800000">
            <a:off x="8277700" y="4329000"/>
            <a:ext cx="1769400" cy="1769400"/>
            <a:chOff x="-888300" y="-896475"/>
            <a:chExt cx="1769400" cy="1769400"/>
          </a:xfrm>
        </p:grpSpPr>
        <p:grpSp>
          <p:nvGrpSpPr>
            <p:cNvPr id="1103" name="Google Shape;1103;p56"/>
            <p:cNvGrpSpPr/>
            <p:nvPr/>
          </p:nvGrpSpPr>
          <p:grpSpPr>
            <a:xfrm>
              <a:off x="-888300" y="-896475"/>
              <a:ext cx="1769400" cy="1769400"/>
              <a:chOff x="-888300" y="-896475"/>
              <a:chExt cx="1769400" cy="1769400"/>
            </a:xfrm>
          </p:grpSpPr>
          <p:sp>
            <p:nvSpPr>
              <p:cNvPr id="1104" name="Google Shape;1104;p5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6" name="Google Shape;1106;p56"/>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56"/>
          <p:cNvGrpSpPr/>
          <p:nvPr/>
        </p:nvGrpSpPr>
        <p:grpSpPr>
          <a:xfrm flipH="1" rot="10800000">
            <a:off x="-888300" y="4329000"/>
            <a:ext cx="1769400" cy="1769400"/>
            <a:chOff x="-888300" y="-896475"/>
            <a:chExt cx="1769400" cy="1769400"/>
          </a:xfrm>
        </p:grpSpPr>
        <p:grpSp>
          <p:nvGrpSpPr>
            <p:cNvPr id="1108" name="Google Shape;1108;p56"/>
            <p:cNvGrpSpPr/>
            <p:nvPr/>
          </p:nvGrpSpPr>
          <p:grpSpPr>
            <a:xfrm>
              <a:off x="-888300" y="-896475"/>
              <a:ext cx="1769400" cy="1769400"/>
              <a:chOff x="-888300" y="-896475"/>
              <a:chExt cx="1769400" cy="1769400"/>
            </a:xfrm>
          </p:grpSpPr>
          <p:sp>
            <p:nvSpPr>
              <p:cNvPr id="1109" name="Google Shape;1109;p5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56"/>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112" name="Shape 1112"/>
        <p:cNvGrpSpPr/>
        <p:nvPr/>
      </p:nvGrpSpPr>
      <p:grpSpPr>
        <a:xfrm>
          <a:off x="0" y="0"/>
          <a:ext cx="0" cy="0"/>
          <a:chOff x="0" y="0"/>
          <a:chExt cx="0" cy="0"/>
        </a:xfrm>
      </p:grpSpPr>
      <p:pic>
        <p:nvPicPr>
          <p:cNvPr id="1113" name="Google Shape;1113;p5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14" name="Google Shape;1114;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15" name="Google Shape;1115;p57"/>
          <p:cNvGrpSpPr/>
          <p:nvPr/>
        </p:nvGrpSpPr>
        <p:grpSpPr>
          <a:xfrm>
            <a:off x="-559539" y="-593048"/>
            <a:ext cx="1154003" cy="1154003"/>
            <a:chOff x="-888300" y="-896475"/>
            <a:chExt cx="1769400" cy="1769400"/>
          </a:xfrm>
        </p:grpSpPr>
        <p:sp>
          <p:nvSpPr>
            <p:cNvPr id="1116" name="Google Shape;1116;p5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57"/>
          <p:cNvGrpSpPr/>
          <p:nvPr/>
        </p:nvGrpSpPr>
        <p:grpSpPr>
          <a:xfrm>
            <a:off x="8574870" y="4604013"/>
            <a:ext cx="1154100" cy="1154100"/>
            <a:chOff x="8574870" y="4604013"/>
            <a:chExt cx="1154100" cy="1154100"/>
          </a:xfrm>
        </p:grpSpPr>
        <p:sp>
          <p:nvSpPr>
            <p:cNvPr id="1119" name="Google Shape;1119;p57"/>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121" name="Shape 1121"/>
        <p:cNvGrpSpPr/>
        <p:nvPr/>
      </p:nvGrpSpPr>
      <p:grpSpPr>
        <a:xfrm>
          <a:off x="0" y="0"/>
          <a:ext cx="0" cy="0"/>
          <a:chOff x="0" y="0"/>
          <a:chExt cx="0" cy="0"/>
        </a:xfrm>
      </p:grpSpPr>
      <p:pic>
        <p:nvPicPr>
          <p:cNvPr id="1122" name="Google Shape;1122;p5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23" name="Google Shape;1123;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24" name="Google Shape;1124;p58"/>
          <p:cNvGrpSpPr/>
          <p:nvPr/>
        </p:nvGrpSpPr>
        <p:grpSpPr>
          <a:xfrm rot="10800000">
            <a:off x="8277700" y="4329000"/>
            <a:ext cx="1769400" cy="1769400"/>
            <a:chOff x="-888300" y="-896475"/>
            <a:chExt cx="1769400" cy="1769400"/>
          </a:xfrm>
        </p:grpSpPr>
        <p:grpSp>
          <p:nvGrpSpPr>
            <p:cNvPr id="1125" name="Google Shape;1125;p58"/>
            <p:cNvGrpSpPr/>
            <p:nvPr/>
          </p:nvGrpSpPr>
          <p:grpSpPr>
            <a:xfrm>
              <a:off x="-888300" y="-896475"/>
              <a:ext cx="1769400" cy="1769400"/>
              <a:chOff x="-888300" y="-896475"/>
              <a:chExt cx="1769400" cy="1769400"/>
            </a:xfrm>
          </p:grpSpPr>
          <p:sp>
            <p:nvSpPr>
              <p:cNvPr id="1126" name="Google Shape;1126;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58"/>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58"/>
          <p:cNvGrpSpPr/>
          <p:nvPr/>
        </p:nvGrpSpPr>
        <p:grpSpPr>
          <a:xfrm flipH="1" rot="10800000">
            <a:off x="-888300" y="4329000"/>
            <a:ext cx="1769400" cy="1769400"/>
            <a:chOff x="-888300" y="-896475"/>
            <a:chExt cx="1769400" cy="1769400"/>
          </a:xfrm>
        </p:grpSpPr>
        <p:grpSp>
          <p:nvGrpSpPr>
            <p:cNvPr id="1130" name="Google Shape;1130;p58"/>
            <p:cNvGrpSpPr/>
            <p:nvPr/>
          </p:nvGrpSpPr>
          <p:grpSpPr>
            <a:xfrm>
              <a:off x="-888300" y="-896475"/>
              <a:ext cx="1769400" cy="1769400"/>
              <a:chOff x="-888300" y="-896475"/>
              <a:chExt cx="1769400" cy="1769400"/>
            </a:xfrm>
          </p:grpSpPr>
          <p:sp>
            <p:nvSpPr>
              <p:cNvPr id="1131" name="Google Shape;1131;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58"/>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58"/>
          <p:cNvGrpSpPr/>
          <p:nvPr/>
        </p:nvGrpSpPr>
        <p:grpSpPr>
          <a:xfrm>
            <a:off x="-559539" y="-593048"/>
            <a:ext cx="1154003" cy="1154003"/>
            <a:chOff x="-888300" y="-896475"/>
            <a:chExt cx="1769400" cy="1769400"/>
          </a:xfrm>
        </p:grpSpPr>
        <p:grpSp>
          <p:nvGrpSpPr>
            <p:cNvPr id="1135" name="Google Shape;1135;p58"/>
            <p:cNvGrpSpPr/>
            <p:nvPr/>
          </p:nvGrpSpPr>
          <p:grpSpPr>
            <a:xfrm>
              <a:off x="-888300" y="-896475"/>
              <a:ext cx="1769400" cy="1769400"/>
              <a:chOff x="-888300" y="-896475"/>
              <a:chExt cx="1769400" cy="1769400"/>
            </a:xfrm>
          </p:grpSpPr>
          <p:sp>
            <p:nvSpPr>
              <p:cNvPr id="1136" name="Google Shape;1136;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5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58"/>
          <p:cNvGrpSpPr/>
          <p:nvPr/>
        </p:nvGrpSpPr>
        <p:grpSpPr>
          <a:xfrm flipH="1">
            <a:off x="8559061" y="-593048"/>
            <a:ext cx="1154003" cy="1154003"/>
            <a:chOff x="-888300" y="-896475"/>
            <a:chExt cx="1769400" cy="1769400"/>
          </a:xfrm>
        </p:grpSpPr>
        <p:grpSp>
          <p:nvGrpSpPr>
            <p:cNvPr id="1140" name="Google Shape;1140;p58"/>
            <p:cNvGrpSpPr/>
            <p:nvPr/>
          </p:nvGrpSpPr>
          <p:grpSpPr>
            <a:xfrm>
              <a:off x="-888300" y="-896475"/>
              <a:ext cx="1769400" cy="1769400"/>
              <a:chOff x="-888300" y="-896475"/>
              <a:chExt cx="1769400" cy="1769400"/>
            </a:xfrm>
          </p:grpSpPr>
          <p:sp>
            <p:nvSpPr>
              <p:cNvPr id="1141" name="Google Shape;1141;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5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
    <p:spTree>
      <p:nvGrpSpPr>
        <p:cNvPr id="1144" name="Shape 1144"/>
        <p:cNvGrpSpPr/>
        <p:nvPr/>
      </p:nvGrpSpPr>
      <p:grpSpPr>
        <a:xfrm>
          <a:off x="0" y="0"/>
          <a:ext cx="0" cy="0"/>
          <a:chOff x="0" y="0"/>
          <a:chExt cx="0" cy="0"/>
        </a:xfrm>
      </p:grpSpPr>
      <p:pic>
        <p:nvPicPr>
          <p:cNvPr id="1145" name="Google Shape;1145;p5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46" name="Google Shape;1146;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47" name="Google Shape;1147;p59"/>
          <p:cNvGrpSpPr/>
          <p:nvPr/>
        </p:nvGrpSpPr>
        <p:grpSpPr>
          <a:xfrm>
            <a:off x="-559539" y="-593048"/>
            <a:ext cx="1154003" cy="1154003"/>
            <a:chOff x="-888300" y="-896475"/>
            <a:chExt cx="1769400" cy="1769400"/>
          </a:xfrm>
        </p:grpSpPr>
        <p:sp>
          <p:nvSpPr>
            <p:cNvPr id="1148" name="Google Shape;1148;p5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9"/>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59"/>
          <p:cNvGrpSpPr/>
          <p:nvPr/>
        </p:nvGrpSpPr>
        <p:grpSpPr>
          <a:xfrm rot="10800000">
            <a:off x="8574968" y="4604111"/>
            <a:ext cx="1154003" cy="1154003"/>
            <a:chOff x="-888300" y="-896475"/>
            <a:chExt cx="1769400" cy="1769400"/>
          </a:xfrm>
        </p:grpSpPr>
        <p:grpSp>
          <p:nvGrpSpPr>
            <p:cNvPr id="1151" name="Google Shape;1151;p59"/>
            <p:cNvGrpSpPr/>
            <p:nvPr/>
          </p:nvGrpSpPr>
          <p:grpSpPr>
            <a:xfrm>
              <a:off x="-888300" y="-896475"/>
              <a:ext cx="1769400" cy="1769400"/>
              <a:chOff x="-888300" y="-896475"/>
              <a:chExt cx="1769400" cy="1769400"/>
            </a:xfrm>
          </p:grpSpPr>
          <p:sp>
            <p:nvSpPr>
              <p:cNvPr id="1152" name="Google Shape;1152;p5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9"/>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59"/>
            <p:cNvSpPr/>
            <p:nvPr/>
          </p:nvSpPr>
          <p:spPr>
            <a:xfrm flipH="1" rot="10800000">
              <a:off x="524030" y="536641"/>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59"/>
          <p:cNvSpPr/>
          <p:nvPr/>
        </p:nvSpPr>
        <p:spPr>
          <a:xfrm rot="10800000">
            <a:off x="8594320"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rot="10800000">
            <a:off x="8653276"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rot="10800000">
            <a:off x="8653276"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p:cNvSpPr/>
          <p:nvPr/>
        </p:nvSpPr>
        <p:spPr>
          <a:xfrm>
            <a:off x="300543"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9"/>
          <p:cNvSpPr/>
          <p:nvPr/>
        </p:nvSpPr>
        <p:spPr>
          <a:xfrm>
            <a:off x="359500"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p:cNvSpPr/>
          <p:nvPr/>
        </p:nvSpPr>
        <p:spPr>
          <a:xfrm>
            <a:off x="359500"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9"/>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9"/>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9"/>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9"/>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9"/>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2_1">
    <p:spTree>
      <p:nvGrpSpPr>
        <p:cNvPr id="1167" name="Shape 1167"/>
        <p:cNvGrpSpPr/>
        <p:nvPr/>
      </p:nvGrpSpPr>
      <p:grpSpPr>
        <a:xfrm>
          <a:off x="0" y="0"/>
          <a:ext cx="0" cy="0"/>
          <a:chOff x="0" y="0"/>
          <a:chExt cx="0" cy="0"/>
        </a:xfrm>
      </p:grpSpPr>
      <p:pic>
        <p:nvPicPr>
          <p:cNvPr id="1168" name="Google Shape;1168;p6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69" name="Google Shape;1169;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70" name="Google Shape;1170;p60"/>
          <p:cNvGrpSpPr/>
          <p:nvPr/>
        </p:nvGrpSpPr>
        <p:grpSpPr>
          <a:xfrm>
            <a:off x="8330411" y="-593048"/>
            <a:ext cx="1382652" cy="1154100"/>
            <a:chOff x="8330411" y="-593048"/>
            <a:chExt cx="1382652" cy="1154100"/>
          </a:xfrm>
        </p:grpSpPr>
        <p:sp>
          <p:nvSpPr>
            <p:cNvPr id="1171" name="Google Shape;1171;p6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2" name="Google Shape;1172;p60"/>
            <p:cNvGrpSpPr/>
            <p:nvPr/>
          </p:nvGrpSpPr>
          <p:grpSpPr>
            <a:xfrm>
              <a:off x="8330411" y="155396"/>
              <a:ext cx="546471" cy="383398"/>
              <a:chOff x="6985550" y="830350"/>
              <a:chExt cx="626400" cy="439475"/>
            </a:xfrm>
          </p:grpSpPr>
          <p:sp>
            <p:nvSpPr>
              <p:cNvPr id="1173" name="Google Shape;1173;p60"/>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4" name="Google Shape;1174;p60"/>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175" name="Google Shape;1175;p60"/>
          <p:cNvGrpSpPr/>
          <p:nvPr/>
        </p:nvGrpSpPr>
        <p:grpSpPr>
          <a:xfrm>
            <a:off x="-584980" y="4604013"/>
            <a:ext cx="1154100" cy="1154100"/>
            <a:chOff x="-584980" y="4604013"/>
            <a:chExt cx="1154100" cy="1154100"/>
          </a:xfrm>
        </p:grpSpPr>
        <p:sp>
          <p:nvSpPr>
            <p:cNvPr id="1176" name="Google Shape;1176;p60"/>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0"/>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2_1_1">
    <p:spTree>
      <p:nvGrpSpPr>
        <p:cNvPr id="1178" name="Shape 1178"/>
        <p:cNvGrpSpPr/>
        <p:nvPr/>
      </p:nvGrpSpPr>
      <p:grpSpPr>
        <a:xfrm>
          <a:off x="0" y="0"/>
          <a:ext cx="0" cy="0"/>
          <a:chOff x="0" y="0"/>
          <a:chExt cx="0" cy="0"/>
        </a:xfrm>
      </p:grpSpPr>
      <p:pic>
        <p:nvPicPr>
          <p:cNvPr id="1179" name="Google Shape;1179;p6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80" name="Google Shape;1180;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81" name="Google Shape;1181;p61"/>
          <p:cNvGrpSpPr/>
          <p:nvPr/>
        </p:nvGrpSpPr>
        <p:grpSpPr>
          <a:xfrm flipH="1" rot="10800000">
            <a:off x="8482811" y="4604013"/>
            <a:ext cx="1230252" cy="1154100"/>
            <a:chOff x="8482811" y="-593048"/>
            <a:chExt cx="1230252" cy="1154100"/>
          </a:xfrm>
        </p:grpSpPr>
        <p:sp>
          <p:nvSpPr>
            <p:cNvPr id="1182" name="Google Shape;1182;p61"/>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61"/>
            <p:cNvGrpSpPr/>
            <p:nvPr/>
          </p:nvGrpSpPr>
          <p:grpSpPr>
            <a:xfrm>
              <a:off x="8482811" y="155396"/>
              <a:ext cx="546471" cy="383398"/>
              <a:chOff x="7160241" y="830350"/>
              <a:chExt cx="626400" cy="439475"/>
            </a:xfrm>
          </p:grpSpPr>
          <p:sp>
            <p:nvSpPr>
              <p:cNvPr id="1184" name="Google Shape;1184;p61"/>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5" name="Google Shape;1185;p61"/>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186" name="Google Shape;1186;p61"/>
          <p:cNvSpPr/>
          <p:nvPr/>
        </p:nvSpPr>
        <p:spPr>
          <a:xfrm flipH="1" rot="10800000">
            <a:off x="8642625" y="392560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1"/>
          <p:cNvSpPr/>
          <p:nvPr/>
        </p:nvSpPr>
        <p:spPr>
          <a:xfrm flipH="1" rot="10800000">
            <a:off x="8642625" y="36430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1"/>
          <p:cNvSpPr/>
          <p:nvPr/>
        </p:nvSpPr>
        <p:spPr>
          <a:xfrm flipH="1" rot="10800000">
            <a:off x="8642625" y="336054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1"/>
          <p:cNvSpPr/>
          <p:nvPr/>
        </p:nvSpPr>
        <p:spPr>
          <a:xfrm>
            <a:off x="335675" y="779920"/>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1"/>
          <p:cNvSpPr/>
          <p:nvPr/>
        </p:nvSpPr>
        <p:spPr>
          <a:xfrm>
            <a:off x="335675" y="137304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1"/>
          <p:cNvSpPr/>
          <p:nvPr/>
        </p:nvSpPr>
        <p:spPr>
          <a:xfrm>
            <a:off x="335675" y="16555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61"/>
          <p:cNvGrpSpPr/>
          <p:nvPr/>
        </p:nvGrpSpPr>
        <p:grpSpPr>
          <a:xfrm>
            <a:off x="-559539" y="-593048"/>
            <a:ext cx="1154100" cy="1154100"/>
            <a:chOff x="-559539" y="-593048"/>
            <a:chExt cx="1154100" cy="1154100"/>
          </a:xfrm>
        </p:grpSpPr>
        <p:sp>
          <p:nvSpPr>
            <p:cNvPr id="1193" name="Google Shape;1193;p61"/>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1"/>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2_1_1_1">
    <p:spTree>
      <p:nvGrpSpPr>
        <p:cNvPr id="1195" name="Shape 1195"/>
        <p:cNvGrpSpPr/>
        <p:nvPr/>
      </p:nvGrpSpPr>
      <p:grpSpPr>
        <a:xfrm>
          <a:off x="0" y="0"/>
          <a:ext cx="0" cy="0"/>
          <a:chOff x="0" y="0"/>
          <a:chExt cx="0" cy="0"/>
        </a:xfrm>
      </p:grpSpPr>
      <p:pic>
        <p:nvPicPr>
          <p:cNvPr id="1196" name="Google Shape;1196;p6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97" name="Google Shape;1197;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98" name="Google Shape;1198;p62"/>
          <p:cNvGrpSpPr/>
          <p:nvPr/>
        </p:nvGrpSpPr>
        <p:grpSpPr>
          <a:xfrm>
            <a:off x="-559539" y="-593048"/>
            <a:ext cx="1154100" cy="1154100"/>
            <a:chOff x="-559539" y="-593048"/>
            <a:chExt cx="1154100" cy="1154100"/>
          </a:xfrm>
        </p:grpSpPr>
        <p:sp>
          <p:nvSpPr>
            <p:cNvPr id="1199" name="Google Shape;1199;p62"/>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2"/>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62"/>
          <p:cNvGrpSpPr/>
          <p:nvPr/>
        </p:nvGrpSpPr>
        <p:grpSpPr>
          <a:xfrm>
            <a:off x="8558963" y="-593048"/>
            <a:ext cx="1154100" cy="1154100"/>
            <a:chOff x="8558963" y="-593048"/>
            <a:chExt cx="1154100" cy="1154100"/>
          </a:xfrm>
        </p:grpSpPr>
        <p:sp>
          <p:nvSpPr>
            <p:cNvPr id="1202" name="Google Shape;1202;p6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2"/>
            <p:cNvSpPr/>
            <p:nvPr/>
          </p:nvSpPr>
          <p:spPr>
            <a:xfrm flipH="1" rot="10800000">
              <a:off x="8638725"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04" name="Shape 1204"/>
        <p:cNvGrpSpPr/>
        <p:nvPr/>
      </p:nvGrpSpPr>
      <p:grpSpPr>
        <a:xfrm>
          <a:off x="0" y="0"/>
          <a:ext cx="0" cy="0"/>
          <a:chOff x="0" y="0"/>
          <a:chExt cx="0" cy="0"/>
        </a:xfrm>
      </p:grpSpPr>
      <p:pic>
        <p:nvPicPr>
          <p:cNvPr id="1205" name="Google Shape;1205;p6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06" name="Google Shape;1206;p63"/>
          <p:cNvSpPr txBox="1"/>
          <p:nvPr>
            <p:ph hasCustomPrompt="1" type="title"/>
          </p:nvPr>
        </p:nvSpPr>
        <p:spPr>
          <a:xfrm>
            <a:off x="5010050" y="778325"/>
            <a:ext cx="34209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07" name="Google Shape;1207;p63"/>
          <p:cNvSpPr txBox="1"/>
          <p:nvPr>
            <p:ph idx="1" type="subTitle"/>
          </p:nvPr>
        </p:nvSpPr>
        <p:spPr>
          <a:xfrm>
            <a:off x="5009950" y="1377125"/>
            <a:ext cx="34209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08" name="Google Shape;1208;p63"/>
          <p:cNvSpPr txBox="1"/>
          <p:nvPr>
            <p:ph hasCustomPrompt="1" idx="2" type="title"/>
          </p:nvPr>
        </p:nvSpPr>
        <p:spPr>
          <a:xfrm>
            <a:off x="5010000" y="2062423"/>
            <a:ext cx="34209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09" name="Google Shape;1209;p63"/>
          <p:cNvSpPr txBox="1"/>
          <p:nvPr>
            <p:ph idx="3" type="subTitle"/>
          </p:nvPr>
        </p:nvSpPr>
        <p:spPr>
          <a:xfrm>
            <a:off x="5009900" y="2661225"/>
            <a:ext cx="34209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10" name="Google Shape;1210;p63"/>
          <p:cNvSpPr txBox="1"/>
          <p:nvPr>
            <p:ph hasCustomPrompt="1" idx="4" type="title"/>
          </p:nvPr>
        </p:nvSpPr>
        <p:spPr>
          <a:xfrm>
            <a:off x="5010000" y="3337240"/>
            <a:ext cx="34209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11" name="Google Shape;1211;p63"/>
          <p:cNvSpPr txBox="1"/>
          <p:nvPr>
            <p:ph idx="5" type="subTitle"/>
          </p:nvPr>
        </p:nvSpPr>
        <p:spPr>
          <a:xfrm>
            <a:off x="5009900" y="3942565"/>
            <a:ext cx="34209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212" name="Google Shape;1212;p63"/>
          <p:cNvGrpSpPr/>
          <p:nvPr/>
        </p:nvGrpSpPr>
        <p:grpSpPr>
          <a:xfrm>
            <a:off x="8574870" y="4604013"/>
            <a:ext cx="1154100" cy="1154100"/>
            <a:chOff x="8574870" y="4604013"/>
            <a:chExt cx="1154100" cy="1154100"/>
          </a:xfrm>
        </p:grpSpPr>
        <p:sp>
          <p:nvSpPr>
            <p:cNvPr id="1213" name="Google Shape;1213;p6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3"/>
            <p:cNvSpPr/>
            <p:nvPr/>
          </p:nvSpPr>
          <p:spPr>
            <a:xfrm>
              <a:off x="8682300" y="4697998"/>
              <a:ext cx="144600" cy="144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63"/>
          <p:cNvGrpSpPr/>
          <p:nvPr/>
        </p:nvGrpSpPr>
        <p:grpSpPr>
          <a:xfrm flipH="1">
            <a:off x="8586411" y="-593048"/>
            <a:ext cx="1154003" cy="1154003"/>
            <a:chOff x="-888300" y="-896475"/>
            <a:chExt cx="1769400" cy="1769400"/>
          </a:xfrm>
        </p:grpSpPr>
        <p:sp>
          <p:nvSpPr>
            <p:cNvPr id="1216" name="Google Shape;1216;p6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3"/>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63"/>
          <p:cNvGrpSpPr/>
          <p:nvPr/>
        </p:nvGrpSpPr>
        <p:grpSpPr>
          <a:xfrm flipH="1">
            <a:off x="-604537" y="4604013"/>
            <a:ext cx="1154100" cy="1154100"/>
            <a:chOff x="8574870" y="4604013"/>
            <a:chExt cx="1154100" cy="1154100"/>
          </a:xfrm>
        </p:grpSpPr>
        <p:sp>
          <p:nvSpPr>
            <p:cNvPr id="1219" name="Google Shape;1219;p6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3"/>
            <p:cNvSpPr/>
            <p:nvPr/>
          </p:nvSpPr>
          <p:spPr>
            <a:xfrm>
              <a:off x="8682300" y="4697998"/>
              <a:ext cx="144600" cy="144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63"/>
          <p:cNvGrpSpPr/>
          <p:nvPr/>
        </p:nvGrpSpPr>
        <p:grpSpPr>
          <a:xfrm>
            <a:off x="-559539" y="-593048"/>
            <a:ext cx="1154003" cy="1154003"/>
            <a:chOff x="-888300" y="-896475"/>
            <a:chExt cx="1769400" cy="1769400"/>
          </a:xfrm>
        </p:grpSpPr>
        <p:sp>
          <p:nvSpPr>
            <p:cNvPr id="1222" name="Google Shape;1222;p6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3"/>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63"/>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3"/>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3"/>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3"/>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3"/>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3"/>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230" name="Shape 1230"/>
        <p:cNvGrpSpPr/>
        <p:nvPr/>
      </p:nvGrpSpPr>
      <p:grpSpPr>
        <a:xfrm>
          <a:off x="0" y="0"/>
          <a:ext cx="0" cy="0"/>
          <a:chOff x="0" y="0"/>
          <a:chExt cx="0" cy="0"/>
        </a:xfrm>
      </p:grpSpPr>
      <p:pic>
        <p:nvPicPr>
          <p:cNvPr id="1231" name="Google Shape;1231;p6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32" name="Google Shape;1232;p64"/>
          <p:cNvSpPr txBox="1"/>
          <p:nvPr>
            <p:ph hasCustomPrompt="1" type="title"/>
          </p:nvPr>
        </p:nvSpPr>
        <p:spPr>
          <a:xfrm>
            <a:off x="1001925" y="173714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33" name="Google Shape;1233;p64"/>
          <p:cNvSpPr txBox="1"/>
          <p:nvPr>
            <p:ph idx="1" type="subTitle"/>
          </p:nvPr>
        </p:nvSpPr>
        <p:spPr>
          <a:xfrm>
            <a:off x="1001825" y="2335946"/>
            <a:ext cx="21948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34" name="Google Shape;1234;p64"/>
          <p:cNvSpPr txBox="1"/>
          <p:nvPr>
            <p:ph hasCustomPrompt="1" idx="2" type="title"/>
          </p:nvPr>
        </p:nvSpPr>
        <p:spPr>
          <a:xfrm>
            <a:off x="3474700" y="173714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35" name="Google Shape;1235;p64"/>
          <p:cNvSpPr txBox="1"/>
          <p:nvPr>
            <p:ph idx="3" type="subTitle"/>
          </p:nvPr>
        </p:nvSpPr>
        <p:spPr>
          <a:xfrm>
            <a:off x="3474600" y="2335946"/>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36" name="Google Shape;1236;p64"/>
          <p:cNvSpPr txBox="1"/>
          <p:nvPr>
            <p:ph hasCustomPrompt="1" idx="4" type="title"/>
          </p:nvPr>
        </p:nvSpPr>
        <p:spPr>
          <a:xfrm>
            <a:off x="5947375" y="173714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37" name="Google Shape;1237;p64"/>
          <p:cNvSpPr txBox="1"/>
          <p:nvPr>
            <p:ph idx="5" type="subTitle"/>
          </p:nvPr>
        </p:nvSpPr>
        <p:spPr>
          <a:xfrm>
            <a:off x="5947275" y="2335946"/>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38" name="Google Shape;1238;p6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39" name="Google Shape;1239;p64"/>
          <p:cNvSpPr txBox="1"/>
          <p:nvPr>
            <p:ph idx="7" type="subTitle"/>
          </p:nvPr>
        </p:nvSpPr>
        <p:spPr>
          <a:xfrm>
            <a:off x="1001825" y="1347280"/>
            <a:ext cx="21948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0" name="Google Shape;1240;p64"/>
          <p:cNvSpPr txBox="1"/>
          <p:nvPr>
            <p:ph idx="8" type="subTitle"/>
          </p:nvPr>
        </p:nvSpPr>
        <p:spPr>
          <a:xfrm>
            <a:off x="3474600" y="1347280"/>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1" name="Google Shape;1241;p64"/>
          <p:cNvSpPr txBox="1"/>
          <p:nvPr>
            <p:ph idx="9" type="subTitle"/>
          </p:nvPr>
        </p:nvSpPr>
        <p:spPr>
          <a:xfrm>
            <a:off x="5947275" y="1347280"/>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_1">
    <p:spTree>
      <p:nvGrpSpPr>
        <p:cNvPr id="1242" name="Shape 1242"/>
        <p:cNvGrpSpPr/>
        <p:nvPr/>
      </p:nvGrpSpPr>
      <p:grpSpPr>
        <a:xfrm>
          <a:off x="0" y="0"/>
          <a:ext cx="0" cy="0"/>
          <a:chOff x="0" y="0"/>
          <a:chExt cx="0" cy="0"/>
        </a:xfrm>
      </p:grpSpPr>
      <p:pic>
        <p:nvPicPr>
          <p:cNvPr id="1243" name="Google Shape;1243;p6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44" name="Google Shape;1244;p65"/>
          <p:cNvSpPr txBox="1"/>
          <p:nvPr>
            <p:ph hasCustomPrompt="1" type="title"/>
          </p:nvPr>
        </p:nvSpPr>
        <p:spPr>
          <a:xfrm>
            <a:off x="1001925"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45" name="Google Shape;1245;p65"/>
          <p:cNvSpPr txBox="1"/>
          <p:nvPr>
            <p:ph hasCustomPrompt="1" idx="2" type="title"/>
          </p:nvPr>
        </p:nvSpPr>
        <p:spPr>
          <a:xfrm>
            <a:off x="3474700" y="400529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46" name="Google Shape;1246;p65"/>
          <p:cNvSpPr txBox="1"/>
          <p:nvPr>
            <p:ph hasCustomPrompt="1" idx="3" type="title"/>
          </p:nvPr>
        </p:nvSpPr>
        <p:spPr>
          <a:xfrm>
            <a:off x="5947375"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47" name="Google Shape;1247;p65"/>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48" name="Google Shape;1248;p65"/>
          <p:cNvSpPr txBox="1"/>
          <p:nvPr>
            <p:ph idx="1" type="subTitle"/>
          </p:nvPr>
        </p:nvSpPr>
        <p:spPr>
          <a:xfrm>
            <a:off x="1001825" y="1408821"/>
            <a:ext cx="2194800" cy="386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9" name="Google Shape;1249;p65"/>
          <p:cNvSpPr txBox="1"/>
          <p:nvPr>
            <p:ph idx="5" type="subTitle"/>
          </p:nvPr>
        </p:nvSpPr>
        <p:spPr>
          <a:xfrm>
            <a:off x="3474600" y="3482915"/>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50" name="Google Shape;1250;p65"/>
          <p:cNvSpPr txBox="1"/>
          <p:nvPr>
            <p:ph idx="6" type="subTitle"/>
          </p:nvPr>
        </p:nvSpPr>
        <p:spPr>
          <a:xfrm>
            <a:off x="5947275" y="1408821"/>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8_1_1_1">
    <p:spTree>
      <p:nvGrpSpPr>
        <p:cNvPr id="1251" name="Shape 1251"/>
        <p:cNvGrpSpPr/>
        <p:nvPr/>
      </p:nvGrpSpPr>
      <p:grpSpPr>
        <a:xfrm>
          <a:off x="0" y="0"/>
          <a:ext cx="0" cy="0"/>
          <a:chOff x="0" y="0"/>
          <a:chExt cx="0" cy="0"/>
        </a:xfrm>
      </p:grpSpPr>
      <p:pic>
        <p:nvPicPr>
          <p:cNvPr id="1252" name="Google Shape;1252;p6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53" name="Google Shape;1253;p66"/>
          <p:cNvSpPr txBox="1"/>
          <p:nvPr>
            <p:ph hasCustomPrompt="1" type="title"/>
          </p:nvPr>
        </p:nvSpPr>
        <p:spPr>
          <a:xfrm>
            <a:off x="2046650"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54" name="Google Shape;1254;p66"/>
          <p:cNvSpPr txBox="1"/>
          <p:nvPr>
            <p:ph hasCustomPrompt="1" idx="2" type="title"/>
          </p:nvPr>
        </p:nvSpPr>
        <p:spPr>
          <a:xfrm>
            <a:off x="2046700" y="400529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55" name="Google Shape;1255;p66"/>
          <p:cNvSpPr txBox="1"/>
          <p:nvPr>
            <p:ph hasCustomPrompt="1" idx="3" type="title"/>
          </p:nvPr>
        </p:nvSpPr>
        <p:spPr>
          <a:xfrm>
            <a:off x="6229200"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56" name="Google Shape;1256;p66"/>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57" name="Google Shape;1257;p66"/>
          <p:cNvSpPr txBox="1"/>
          <p:nvPr>
            <p:ph idx="1" type="subTitle"/>
          </p:nvPr>
        </p:nvSpPr>
        <p:spPr>
          <a:xfrm>
            <a:off x="2046550" y="1408821"/>
            <a:ext cx="2194800" cy="386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58" name="Google Shape;1258;p66"/>
          <p:cNvSpPr txBox="1"/>
          <p:nvPr>
            <p:ph idx="5" type="subTitle"/>
          </p:nvPr>
        </p:nvSpPr>
        <p:spPr>
          <a:xfrm>
            <a:off x="2046600" y="3482915"/>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59" name="Google Shape;1259;p66"/>
          <p:cNvSpPr txBox="1"/>
          <p:nvPr>
            <p:ph idx="6" type="subTitle"/>
          </p:nvPr>
        </p:nvSpPr>
        <p:spPr>
          <a:xfrm>
            <a:off x="6229100" y="1408821"/>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0" name="Google Shape;1260;p66"/>
          <p:cNvSpPr txBox="1"/>
          <p:nvPr>
            <p:ph hasCustomPrompt="1" idx="7" type="title"/>
          </p:nvPr>
        </p:nvSpPr>
        <p:spPr>
          <a:xfrm>
            <a:off x="6229150" y="400529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61" name="Google Shape;1261;p66"/>
          <p:cNvSpPr txBox="1"/>
          <p:nvPr>
            <p:ph idx="8" type="subTitle"/>
          </p:nvPr>
        </p:nvSpPr>
        <p:spPr>
          <a:xfrm>
            <a:off x="6229050" y="3482915"/>
            <a:ext cx="21948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262" name="Google Shape;1262;p66"/>
          <p:cNvGrpSpPr/>
          <p:nvPr/>
        </p:nvGrpSpPr>
        <p:grpSpPr>
          <a:xfrm>
            <a:off x="8330411" y="-593048"/>
            <a:ext cx="1382652" cy="1154100"/>
            <a:chOff x="8330411" y="-593048"/>
            <a:chExt cx="1382652" cy="1154100"/>
          </a:xfrm>
        </p:grpSpPr>
        <p:sp>
          <p:nvSpPr>
            <p:cNvPr id="1263" name="Google Shape;1263;p66"/>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66"/>
            <p:cNvGrpSpPr/>
            <p:nvPr/>
          </p:nvGrpSpPr>
          <p:grpSpPr>
            <a:xfrm>
              <a:off x="8330411" y="155396"/>
              <a:ext cx="546471" cy="383398"/>
              <a:chOff x="6985550" y="830350"/>
              <a:chExt cx="626400" cy="439475"/>
            </a:xfrm>
          </p:grpSpPr>
          <p:sp>
            <p:nvSpPr>
              <p:cNvPr id="1265" name="Google Shape;1265;p6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6" name="Google Shape;1266;p6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267" name="Google Shape;1267;p66"/>
          <p:cNvGrpSpPr/>
          <p:nvPr/>
        </p:nvGrpSpPr>
        <p:grpSpPr>
          <a:xfrm flipH="1">
            <a:off x="-567114" y="-593048"/>
            <a:ext cx="1382652" cy="1154100"/>
            <a:chOff x="8330411" y="-593048"/>
            <a:chExt cx="1382652" cy="1154100"/>
          </a:xfrm>
        </p:grpSpPr>
        <p:sp>
          <p:nvSpPr>
            <p:cNvPr id="1268" name="Google Shape;1268;p66"/>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66"/>
            <p:cNvGrpSpPr/>
            <p:nvPr/>
          </p:nvGrpSpPr>
          <p:grpSpPr>
            <a:xfrm>
              <a:off x="8330411" y="155396"/>
              <a:ext cx="546471" cy="383398"/>
              <a:chOff x="6985550" y="830350"/>
              <a:chExt cx="626400" cy="439475"/>
            </a:xfrm>
          </p:grpSpPr>
          <p:sp>
            <p:nvSpPr>
              <p:cNvPr id="1270" name="Google Shape;1270;p6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1" name="Google Shape;1271;p6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8_1_1_1_1">
    <p:spTree>
      <p:nvGrpSpPr>
        <p:cNvPr id="1272" name="Shape 1272"/>
        <p:cNvGrpSpPr/>
        <p:nvPr/>
      </p:nvGrpSpPr>
      <p:grpSpPr>
        <a:xfrm>
          <a:off x="0" y="0"/>
          <a:ext cx="0" cy="0"/>
          <a:chOff x="0" y="0"/>
          <a:chExt cx="0" cy="0"/>
        </a:xfrm>
      </p:grpSpPr>
      <p:pic>
        <p:nvPicPr>
          <p:cNvPr id="1273" name="Google Shape;1273;p6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74" name="Google Shape;1274;p67"/>
          <p:cNvSpPr/>
          <p:nvPr/>
        </p:nvSpPr>
        <p:spPr>
          <a:xfrm>
            <a:off x="1029600" y="2825500"/>
            <a:ext cx="7084800" cy="12684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7"/>
          <p:cNvSpPr/>
          <p:nvPr/>
        </p:nvSpPr>
        <p:spPr>
          <a:xfrm>
            <a:off x="1029600" y="538800"/>
            <a:ext cx="7084800" cy="12684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6" name="Google Shape;1276;p67"/>
          <p:cNvGrpSpPr/>
          <p:nvPr/>
        </p:nvGrpSpPr>
        <p:grpSpPr>
          <a:xfrm rot="-679921">
            <a:off x="408493" y="529928"/>
            <a:ext cx="1094694" cy="1113419"/>
            <a:chOff x="518121" y="2150768"/>
            <a:chExt cx="827629" cy="841786"/>
          </a:xfrm>
        </p:grpSpPr>
        <p:grpSp>
          <p:nvGrpSpPr>
            <p:cNvPr id="1277" name="Google Shape;1277;p67"/>
            <p:cNvGrpSpPr/>
            <p:nvPr/>
          </p:nvGrpSpPr>
          <p:grpSpPr>
            <a:xfrm rot="1799808">
              <a:off x="636124" y="2256421"/>
              <a:ext cx="591622" cy="630480"/>
              <a:chOff x="2363550" y="2936500"/>
              <a:chExt cx="345500" cy="368200"/>
            </a:xfrm>
          </p:grpSpPr>
          <p:sp>
            <p:nvSpPr>
              <p:cNvPr id="1278" name="Google Shape;1278;p67"/>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7"/>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67"/>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281" name="Google Shape;1281;p67"/>
          <p:cNvSpPr/>
          <p:nvPr/>
        </p:nvSpPr>
        <p:spPr>
          <a:xfrm>
            <a:off x="504124" y="1625588"/>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7"/>
          <p:cNvSpPr/>
          <p:nvPr/>
        </p:nvSpPr>
        <p:spPr>
          <a:xfrm>
            <a:off x="1532799" y="4294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67"/>
          <p:cNvGrpSpPr/>
          <p:nvPr/>
        </p:nvGrpSpPr>
        <p:grpSpPr>
          <a:xfrm flipH="1" rot="679921">
            <a:off x="7650933" y="2850903"/>
            <a:ext cx="1094694" cy="1113419"/>
            <a:chOff x="518121" y="2150768"/>
            <a:chExt cx="827629" cy="841786"/>
          </a:xfrm>
        </p:grpSpPr>
        <p:grpSp>
          <p:nvGrpSpPr>
            <p:cNvPr id="1284" name="Google Shape;1284;p67"/>
            <p:cNvGrpSpPr/>
            <p:nvPr/>
          </p:nvGrpSpPr>
          <p:grpSpPr>
            <a:xfrm rot="1799808">
              <a:off x="636124" y="2256421"/>
              <a:ext cx="591622" cy="630480"/>
              <a:chOff x="2363550" y="2936500"/>
              <a:chExt cx="345500" cy="368200"/>
            </a:xfrm>
          </p:grpSpPr>
          <p:sp>
            <p:nvSpPr>
              <p:cNvPr id="1285" name="Google Shape;1285;p67"/>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7"/>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67"/>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288" name="Google Shape;1288;p67"/>
          <p:cNvSpPr/>
          <p:nvPr/>
        </p:nvSpPr>
        <p:spPr>
          <a:xfrm flipH="1">
            <a:off x="8420273" y="3946563"/>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7"/>
          <p:cNvSpPr/>
          <p:nvPr/>
        </p:nvSpPr>
        <p:spPr>
          <a:xfrm flipH="1">
            <a:off x="7391598" y="2720063"/>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7"/>
          <p:cNvSpPr txBox="1"/>
          <p:nvPr>
            <p:ph hasCustomPrompt="1" type="title"/>
          </p:nvPr>
        </p:nvSpPr>
        <p:spPr>
          <a:xfrm>
            <a:off x="1029600" y="618375"/>
            <a:ext cx="7084800" cy="104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2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91" name="Google Shape;1291;p67"/>
          <p:cNvSpPr txBox="1"/>
          <p:nvPr>
            <p:ph idx="1" type="subTitle"/>
          </p:nvPr>
        </p:nvSpPr>
        <p:spPr>
          <a:xfrm>
            <a:off x="2215800" y="1807319"/>
            <a:ext cx="4712400" cy="497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1292" name="Google Shape;1292;p67"/>
          <p:cNvSpPr txBox="1"/>
          <p:nvPr>
            <p:ph hasCustomPrompt="1" idx="2" type="title"/>
          </p:nvPr>
        </p:nvSpPr>
        <p:spPr>
          <a:xfrm>
            <a:off x="1029600" y="2905075"/>
            <a:ext cx="7084800" cy="104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2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93" name="Google Shape;1293;p67"/>
          <p:cNvSpPr txBox="1"/>
          <p:nvPr>
            <p:ph idx="3" type="subTitle"/>
          </p:nvPr>
        </p:nvSpPr>
        <p:spPr>
          <a:xfrm>
            <a:off x="2215800" y="4100669"/>
            <a:ext cx="4712400" cy="497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1294" name="Google Shape;1294;p67"/>
          <p:cNvGrpSpPr/>
          <p:nvPr/>
        </p:nvGrpSpPr>
        <p:grpSpPr>
          <a:xfrm>
            <a:off x="7357310" y="399278"/>
            <a:ext cx="902364" cy="902364"/>
            <a:chOff x="4731909" y="1368026"/>
            <a:chExt cx="818100" cy="818100"/>
          </a:xfrm>
        </p:grpSpPr>
        <p:sp>
          <p:nvSpPr>
            <p:cNvPr id="1295" name="Google Shape;1295;p67"/>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7"/>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67"/>
          <p:cNvGrpSpPr/>
          <p:nvPr/>
        </p:nvGrpSpPr>
        <p:grpSpPr>
          <a:xfrm flipH="1">
            <a:off x="887610" y="2689853"/>
            <a:ext cx="902364" cy="902364"/>
            <a:chOff x="4731909" y="1368026"/>
            <a:chExt cx="818100" cy="818100"/>
          </a:xfrm>
        </p:grpSpPr>
        <p:sp>
          <p:nvSpPr>
            <p:cNvPr id="1298" name="Google Shape;1298;p67"/>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7"/>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00" name="Shape 1300"/>
        <p:cNvGrpSpPr/>
        <p:nvPr/>
      </p:nvGrpSpPr>
      <p:grpSpPr>
        <a:xfrm>
          <a:off x="0" y="0"/>
          <a:ext cx="0" cy="0"/>
          <a:chOff x="0" y="0"/>
          <a:chExt cx="0" cy="0"/>
        </a:xfrm>
      </p:grpSpPr>
      <p:pic>
        <p:nvPicPr>
          <p:cNvPr id="1301" name="Google Shape;1301;p6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302" name="Google Shape;1302;p68"/>
          <p:cNvSpPr txBox="1"/>
          <p:nvPr>
            <p:ph type="title"/>
          </p:nvPr>
        </p:nvSpPr>
        <p:spPr>
          <a:xfrm>
            <a:off x="720000" y="534650"/>
            <a:ext cx="3470700" cy="9384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sz="60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03" name="Google Shape;1303;p68"/>
          <p:cNvSpPr txBox="1"/>
          <p:nvPr>
            <p:ph idx="1" type="subTitle"/>
          </p:nvPr>
        </p:nvSpPr>
        <p:spPr>
          <a:xfrm>
            <a:off x="720000" y="1774450"/>
            <a:ext cx="3470700" cy="142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04" name="Google Shape;1304;p68"/>
          <p:cNvSpPr txBox="1"/>
          <p:nvPr/>
        </p:nvSpPr>
        <p:spPr>
          <a:xfrm>
            <a:off x="720000" y="3965000"/>
            <a:ext cx="4718700" cy="44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ubik"/>
                <a:ea typeface="Rubik"/>
                <a:cs typeface="Rubik"/>
                <a:sym typeface="Rubik"/>
              </a:rPr>
              <a:t>CREDITS: This presentation template was created by </a:t>
            </a:r>
            <a:r>
              <a:rPr lang="en" sz="1000">
                <a:solidFill>
                  <a:schemeClr val="dk1"/>
                </a:solidFill>
                <a:uFill>
                  <a:noFill/>
                </a:uFill>
                <a:latin typeface="Rubik"/>
                <a:ea typeface="Rubik"/>
                <a:cs typeface="Rubik"/>
                <a:sym typeface="Rubik"/>
                <a:hlinkClick r:id="rId3">
                  <a:extLst>
                    <a:ext uri="{A12FA001-AC4F-418D-AE19-62706E023703}">
                      <ahyp:hlinkClr val="tx"/>
                    </a:ext>
                  </a:extLst>
                </a:hlinkClick>
              </a:rPr>
              <a:t>Slidesgo</a:t>
            </a:r>
            <a:r>
              <a:rPr lang="en" sz="1000">
                <a:solidFill>
                  <a:schemeClr val="dk1"/>
                </a:solidFill>
                <a:latin typeface="Rubik"/>
                <a:ea typeface="Rubik"/>
                <a:cs typeface="Rubik"/>
                <a:sym typeface="Rubik"/>
              </a:rPr>
              <a:t>, including icons by </a:t>
            </a:r>
            <a:r>
              <a:rPr lang="en" sz="1000">
                <a:solidFill>
                  <a:schemeClr val="dk1"/>
                </a:solidFill>
                <a:uFill>
                  <a:noFill/>
                </a:uFill>
                <a:latin typeface="Rubik"/>
                <a:ea typeface="Rubik"/>
                <a:cs typeface="Rubik"/>
                <a:sym typeface="Rubik"/>
                <a:hlinkClick r:id="rId4">
                  <a:extLst>
                    <a:ext uri="{A12FA001-AC4F-418D-AE19-62706E023703}">
                      <ahyp:hlinkClr val="tx"/>
                    </a:ext>
                  </a:extLst>
                </a:hlinkClick>
              </a:rPr>
              <a:t>Flaticon</a:t>
            </a:r>
            <a:r>
              <a:rPr lang="en" sz="1000">
                <a:solidFill>
                  <a:schemeClr val="dk1"/>
                </a:solidFill>
                <a:latin typeface="Rubik"/>
                <a:ea typeface="Rubik"/>
                <a:cs typeface="Rubik"/>
                <a:sym typeface="Rubik"/>
              </a:rPr>
              <a:t>, and infographics &amp; images by </a:t>
            </a:r>
            <a:r>
              <a:rPr lang="en" sz="1000">
                <a:solidFill>
                  <a:schemeClr val="dk1"/>
                </a:solidFill>
                <a:uFill>
                  <a:noFill/>
                </a:uFill>
                <a:latin typeface="Rubik"/>
                <a:ea typeface="Rubik"/>
                <a:cs typeface="Rubik"/>
                <a:sym typeface="Rubik"/>
                <a:hlinkClick r:id="rId5">
                  <a:extLst>
                    <a:ext uri="{A12FA001-AC4F-418D-AE19-62706E023703}">
                      <ahyp:hlinkClr val="tx"/>
                    </a:ext>
                  </a:extLst>
                </a:hlinkClick>
              </a:rPr>
              <a:t>Freepik</a:t>
            </a:r>
            <a:r>
              <a:rPr lang="en" sz="1000">
                <a:solidFill>
                  <a:schemeClr val="dk1"/>
                </a:solidFill>
                <a:latin typeface="Rubik"/>
                <a:ea typeface="Rubik"/>
                <a:cs typeface="Rubik"/>
                <a:sym typeface="Rubik"/>
              </a:rPr>
              <a:t>.</a:t>
            </a:r>
            <a:endParaRPr sz="1000">
              <a:solidFill>
                <a:schemeClr val="dk1"/>
              </a:solidFill>
              <a:latin typeface="Rubik"/>
              <a:ea typeface="Rubik"/>
              <a:cs typeface="Rubik"/>
              <a:sym typeface="Rubik"/>
            </a:endParaRPr>
          </a:p>
        </p:txBody>
      </p:sp>
      <p:grpSp>
        <p:nvGrpSpPr>
          <p:cNvPr id="1305" name="Google Shape;1305;p68"/>
          <p:cNvGrpSpPr/>
          <p:nvPr/>
        </p:nvGrpSpPr>
        <p:grpSpPr>
          <a:xfrm>
            <a:off x="-559539" y="-593048"/>
            <a:ext cx="1154003" cy="1154003"/>
            <a:chOff x="-888300" y="-896475"/>
            <a:chExt cx="1769400" cy="1769400"/>
          </a:xfrm>
        </p:grpSpPr>
        <p:grpSp>
          <p:nvGrpSpPr>
            <p:cNvPr id="1306" name="Google Shape;1306;p68"/>
            <p:cNvGrpSpPr/>
            <p:nvPr/>
          </p:nvGrpSpPr>
          <p:grpSpPr>
            <a:xfrm>
              <a:off x="-888300" y="-896475"/>
              <a:ext cx="1769400" cy="1769400"/>
              <a:chOff x="-888300" y="-896475"/>
              <a:chExt cx="1769400" cy="1769400"/>
            </a:xfrm>
          </p:grpSpPr>
          <p:sp>
            <p:nvSpPr>
              <p:cNvPr id="1307" name="Google Shape;1307;p6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6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68"/>
          <p:cNvGrpSpPr/>
          <p:nvPr/>
        </p:nvGrpSpPr>
        <p:grpSpPr>
          <a:xfrm flipH="1">
            <a:off x="8559061" y="-593048"/>
            <a:ext cx="1154003" cy="1154003"/>
            <a:chOff x="-888300" y="-896475"/>
            <a:chExt cx="1769400" cy="1769400"/>
          </a:xfrm>
        </p:grpSpPr>
        <p:grpSp>
          <p:nvGrpSpPr>
            <p:cNvPr id="1311" name="Google Shape;1311;p68"/>
            <p:cNvGrpSpPr/>
            <p:nvPr/>
          </p:nvGrpSpPr>
          <p:grpSpPr>
            <a:xfrm>
              <a:off x="-888300" y="-896475"/>
              <a:ext cx="1769400" cy="1769400"/>
              <a:chOff x="-888300" y="-896475"/>
              <a:chExt cx="1769400" cy="1769400"/>
            </a:xfrm>
          </p:grpSpPr>
          <p:sp>
            <p:nvSpPr>
              <p:cNvPr id="1312" name="Google Shape;1312;p6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6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68"/>
          <p:cNvGrpSpPr/>
          <p:nvPr/>
        </p:nvGrpSpPr>
        <p:grpSpPr>
          <a:xfrm>
            <a:off x="8574870" y="4604013"/>
            <a:ext cx="1154100" cy="1154100"/>
            <a:chOff x="8574870" y="4604013"/>
            <a:chExt cx="1154100" cy="1154100"/>
          </a:xfrm>
        </p:grpSpPr>
        <p:sp>
          <p:nvSpPr>
            <p:cNvPr id="1316" name="Google Shape;1316;p68"/>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8"/>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68"/>
          <p:cNvGrpSpPr/>
          <p:nvPr/>
        </p:nvGrpSpPr>
        <p:grpSpPr>
          <a:xfrm flipH="1">
            <a:off x="-584980" y="4604013"/>
            <a:ext cx="1154100" cy="1154100"/>
            <a:chOff x="8574870" y="4604013"/>
            <a:chExt cx="1154100" cy="1154100"/>
          </a:xfrm>
        </p:grpSpPr>
        <p:sp>
          <p:nvSpPr>
            <p:cNvPr id="1319" name="Google Shape;1319;p68"/>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8"/>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68"/>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8"/>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8"/>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24" name="Shape 1324"/>
        <p:cNvGrpSpPr/>
        <p:nvPr/>
      </p:nvGrpSpPr>
      <p:grpSpPr>
        <a:xfrm>
          <a:off x="0" y="0"/>
          <a:ext cx="0" cy="0"/>
          <a:chOff x="0" y="0"/>
          <a:chExt cx="0" cy="0"/>
        </a:xfrm>
      </p:grpSpPr>
      <p:pic>
        <p:nvPicPr>
          <p:cNvPr id="1325" name="Google Shape;1325;p6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326" name="Google Shape;1326;p69"/>
          <p:cNvGrpSpPr/>
          <p:nvPr/>
        </p:nvGrpSpPr>
        <p:grpSpPr>
          <a:xfrm>
            <a:off x="-559539" y="-593048"/>
            <a:ext cx="1154003" cy="1154003"/>
            <a:chOff x="-888300" y="-896475"/>
            <a:chExt cx="1769400" cy="1769400"/>
          </a:xfrm>
        </p:grpSpPr>
        <p:grpSp>
          <p:nvGrpSpPr>
            <p:cNvPr id="1327" name="Google Shape;1327;p69"/>
            <p:cNvGrpSpPr/>
            <p:nvPr/>
          </p:nvGrpSpPr>
          <p:grpSpPr>
            <a:xfrm>
              <a:off x="-888300" y="-896475"/>
              <a:ext cx="1769400" cy="1769400"/>
              <a:chOff x="-888300" y="-896475"/>
              <a:chExt cx="1769400" cy="1769400"/>
            </a:xfrm>
          </p:grpSpPr>
          <p:sp>
            <p:nvSpPr>
              <p:cNvPr id="1328" name="Google Shape;1328;p6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9"/>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0" name="Google Shape;1330;p69"/>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69"/>
          <p:cNvGrpSpPr/>
          <p:nvPr/>
        </p:nvGrpSpPr>
        <p:grpSpPr>
          <a:xfrm flipH="1">
            <a:off x="-584980" y="4604013"/>
            <a:ext cx="1154100" cy="1154100"/>
            <a:chOff x="8574870" y="4604013"/>
            <a:chExt cx="1154100" cy="1154100"/>
          </a:xfrm>
        </p:grpSpPr>
        <p:sp>
          <p:nvSpPr>
            <p:cNvPr id="1332" name="Google Shape;1332;p69"/>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9"/>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4" name="Google Shape;1334;p69"/>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9"/>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9"/>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69"/>
          <p:cNvGrpSpPr/>
          <p:nvPr/>
        </p:nvGrpSpPr>
        <p:grpSpPr>
          <a:xfrm flipH="1">
            <a:off x="7300177" y="3391471"/>
            <a:ext cx="3688926" cy="1850947"/>
            <a:chOff x="3396275" y="1859950"/>
            <a:chExt cx="1310500" cy="657600"/>
          </a:xfrm>
        </p:grpSpPr>
        <p:sp>
          <p:nvSpPr>
            <p:cNvPr id="1338" name="Google Shape;1338;p69"/>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9"/>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9"/>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9"/>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9"/>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9"/>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9"/>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69"/>
          <p:cNvGrpSpPr/>
          <p:nvPr/>
        </p:nvGrpSpPr>
        <p:grpSpPr>
          <a:xfrm flipH="1">
            <a:off x="8559061" y="-593048"/>
            <a:ext cx="1154003" cy="1154003"/>
            <a:chOff x="-888300" y="-896475"/>
            <a:chExt cx="1769400" cy="1769400"/>
          </a:xfrm>
        </p:grpSpPr>
        <p:grpSp>
          <p:nvGrpSpPr>
            <p:cNvPr id="1346" name="Google Shape;1346;p69"/>
            <p:cNvGrpSpPr/>
            <p:nvPr/>
          </p:nvGrpSpPr>
          <p:grpSpPr>
            <a:xfrm>
              <a:off x="-888300" y="-896475"/>
              <a:ext cx="1769400" cy="1769400"/>
              <a:chOff x="-888300" y="-896475"/>
              <a:chExt cx="1769400" cy="1769400"/>
            </a:xfrm>
          </p:grpSpPr>
          <p:sp>
            <p:nvSpPr>
              <p:cNvPr id="1347" name="Google Shape;1347;p6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9"/>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9" name="Google Shape;1349;p69"/>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50" name="Shape 1350"/>
        <p:cNvGrpSpPr/>
        <p:nvPr/>
      </p:nvGrpSpPr>
      <p:grpSpPr>
        <a:xfrm>
          <a:off x="0" y="0"/>
          <a:ext cx="0" cy="0"/>
          <a:chOff x="0" y="0"/>
          <a:chExt cx="0" cy="0"/>
        </a:xfrm>
      </p:grpSpPr>
      <p:pic>
        <p:nvPicPr>
          <p:cNvPr id="1351" name="Google Shape;1351;p7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352" name="Google Shape;1352;p70"/>
          <p:cNvGrpSpPr/>
          <p:nvPr/>
        </p:nvGrpSpPr>
        <p:grpSpPr>
          <a:xfrm flipH="1" rot="10800000">
            <a:off x="-1861753" y="-153988"/>
            <a:ext cx="3688926" cy="1850947"/>
            <a:chOff x="3396275" y="1859950"/>
            <a:chExt cx="1310500" cy="657600"/>
          </a:xfrm>
        </p:grpSpPr>
        <p:sp>
          <p:nvSpPr>
            <p:cNvPr id="1353" name="Google Shape;1353;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70"/>
          <p:cNvGrpSpPr/>
          <p:nvPr/>
        </p:nvGrpSpPr>
        <p:grpSpPr>
          <a:xfrm flipH="1">
            <a:off x="-1861753" y="3454662"/>
            <a:ext cx="3688926" cy="1850947"/>
            <a:chOff x="3396275" y="1859950"/>
            <a:chExt cx="1310500" cy="657600"/>
          </a:xfrm>
        </p:grpSpPr>
        <p:sp>
          <p:nvSpPr>
            <p:cNvPr id="1361" name="Google Shape;1361;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70"/>
          <p:cNvGrpSpPr/>
          <p:nvPr/>
        </p:nvGrpSpPr>
        <p:grpSpPr>
          <a:xfrm flipH="1" rot="10800000">
            <a:off x="7343522" y="-153988"/>
            <a:ext cx="3688926" cy="1850947"/>
            <a:chOff x="3396275" y="1859950"/>
            <a:chExt cx="1310500" cy="657600"/>
          </a:xfrm>
        </p:grpSpPr>
        <p:sp>
          <p:nvSpPr>
            <p:cNvPr id="1369" name="Google Shape;1369;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70"/>
          <p:cNvGrpSpPr/>
          <p:nvPr/>
        </p:nvGrpSpPr>
        <p:grpSpPr>
          <a:xfrm flipH="1">
            <a:off x="7343522" y="3454662"/>
            <a:ext cx="3688926" cy="1850947"/>
            <a:chOff x="3396275" y="1859950"/>
            <a:chExt cx="1310500" cy="657600"/>
          </a:xfrm>
        </p:grpSpPr>
        <p:sp>
          <p:nvSpPr>
            <p:cNvPr id="1377" name="Google Shape;1377;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4" name="Google Shape;1384;p70"/>
          <p:cNvSpPr/>
          <p:nvPr/>
        </p:nvSpPr>
        <p:spPr>
          <a:xfrm>
            <a:off x="8594318" y="216794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0"/>
          <p:cNvSpPr/>
          <p:nvPr/>
        </p:nvSpPr>
        <p:spPr>
          <a:xfrm>
            <a:off x="8653275" y="25658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0"/>
          <p:cNvSpPr/>
          <p:nvPr/>
        </p:nvSpPr>
        <p:spPr>
          <a:xfrm>
            <a:off x="8653275" y="28379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0"/>
          <p:cNvSpPr/>
          <p:nvPr/>
        </p:nvSpPr>
        <p:spPr>
          <a:xfrm>
            <a:off x="267643" y="216794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0"/>
          <p:cNvSpPr/>
          <p:nvPr/>
        </p:nvSpPr>
        <p:spPr>
          <a:xfrm>
            <a:off x="326600" y="25658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0"/>
          <p:cNvSpPr/>
          <p:nvPr/>
        </p:nvSpPr>
        <p:spPr>
          <a:xfrm>
            <a:off x="326600" y="28379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58" Type="http://schemas.openxmlformats.org/officeDocument/2006/relationships/theme" Target="../theme/theme1.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indent="-317500" lvl="1" marL="9144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2pPr>
            <a:lvl3pPr indent="-317500" lvl="2" marL="13716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3pPr>
            <a:lvl4pPr indent="-317500" lvl="3" marL="18288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4pPr>
            <a:lvl5pPr indent="-317500" lvl="4" marL="22860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5pPr>
            <a:lvl6pPr indent="-317500" lvl="5" marL="27432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6pPr>
            <a:lvl7pPr indent="-317500" lvl="6" marL="32004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7pPr>
            <a:lvl8pPr indent="-317500" lvl="7" marL="36576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8pPr>
            <a:lvl9pPr indent="-317500" lvl="8" marL="4114800">
              <a:lnSpc>
                <a:spcPct val="115000"/>
              </a:lnSpc>
              <a:spcBef>
                <a:spcPts val="1600"/>
              </a:spcBef>
              <a:spcAft>
                <a:spcPts val="1600"/>
              </a:spcAft>
              <a:buClr>
                <a:schemeClr val="dk1"/>
              </a:buClr>
              <a:buSzPts val="1400"/>
              <a:buFont typeface="Rubik"/>
              <a:buChar char="■"/>
              <a:defRPr>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orient="horz" pos="339">
          <p15:clr>
            <a:srgbClr val="EA4335"/>
          </p15:clr>
        </p15:guide>
        <p15:guide id="3" pos="5311">
          <p15:clr>
            <a:srgbClr val="EA4335"/>
          </p15:clr>
        </p15:guide>
        <p15:guide id="4" orient="horz" pos="2901">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71"/>
          <p:cNvSpPr txBox="1"/>
          <p:nvPr>
            <p:ph idx="1" type="subTitle"/>
          </p:nvPr>
        </p:nvSpPr>
        <p:spPr>
          <a:xfrm>
            <a:off x="2307600" y="3780850"/>
            <a:ext cx="45288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Application for Movie Lovers</a:t>
            </a:r>
            <a:endParaRPr/>
          </a:p>
        </p:txBody>
      </p:sp>
      <p:sp>
        <p:nvSpPr>
          <p:cNvPr id="1395" name="Google Shape;1395;p71"/>
          <p:cNvSpPr txBox="1"/>
          <p:nvPr>
            <p:ph type="ctrTitle"/>
          </p:nvPr>
        </p:nvSpPr>
        <p:spPr>
          <a:xfrm>
            <a:off x="2041800" y="1044375"/>
            <a:ext cx="50604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PinkBox </a:t>
            </a:r>
            <a:endParaRPr/>
          </a:p>
          <a:p>
            <a:pPr indent="0" lvl="0" marL="0" rtl="0" algn="ctr">
              <a:spcBef>
                <a:spcPts val="0"/>
              </a:spcBef>
              <a:spcAft>
                <a:spcPts val="0"/>
              </a:spcAft>
              <a:buNone/>
            </a:pPr>
            <a:r>
              <a:t/>
            </a:r>
            <a:endParaRPr/>
          </a:p>
        </p:txBody>
      </p:sp>
      <p:grpSp>
        <p:nvGrpSpPr>
          <p:cNvPr id="1396" name="Google Shape;1396;p71"/>
          <p:cNvGrpSpPr/>
          <p:nvPr/>
        </p:nvGrpSpPr>
        <p:grpSpPr>
          <a:xfrm>
            <a:off x="1013938" y="1781568"/>
            <a:ext cx="809957" cy="772682"/>
            <a:chOff x="807201" y="3067243"/>
            <a:chExt cx="1307015" cy="1247065"/>
          </a:xfrm>
        </p:grpSpPr>
        <p:sp>
          <p:nvSpPr>
            <p:cNvPr id="1397" name="Google Shape;1397;p71"/>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1"/>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9" name="Google Shape;1399;p71"/>
          <p:cNvSpPr txBox="1"/>
          <p:nvPr/>
        </p:nvSpPr>
        <p:spPr>
          <a:xfrm>
            <a:off x="2082400" y="2571750"/>
            <a:ext cx="50604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By: Aarithi Rajendren, Lara Afont, Erriana Thomas, Isabelle Carminati</a:t>
            </a:r>
            <a:endParaRPr sz="1600">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80"/>
          <p:cNvSpPr txBox="1"/>
          <p:nvPr>
            <p:ph type="title"/>
          </p:nvPr>
        </p:nvSpPr>
        <p:spPr>
          <a:xfrm flipH="1">
            <a:off x="3811850" y="2007500"/>
            <a:ext cx="41616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Stretch Goals</a:t>
            </a:r>
            <a:endParaRPr sz="2700"/>
          </a:p>
        </p:txBody>
      </p:sp>
      <p:sp>
        <p:nvSpPr>
          <p:cNvPr id="1542" name="Google Shape;1542;p80"/>
          <p:cNvSpPr txBox="1"/>
          <p:nvPr>
            <p:ph idx="2" type="title"/>
          </p:nvPr>
        </p:nvSpPr>
        <p:spPr>
          <a:xfrm flipH="1">
            <a:off x="2073608" y="2058274"/>
            <a:ext cx="1632900" cy="12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543" name="Google Shape;1543;p80"/>
          <p:cNvSpPr txBox="1"/>
          <p:nvPr>
            <p:ph idx="1" type="subTitle"/>
          </p:nvPr>
        </p:nvSpPr>
        <p:spPr>
          <a:xfrm flipH="1">
            <a:off x="3856525" y="2698750"/>
            <a:ext cx="26172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Further Implementations</a:t>
            </a:r>
            <a:endParaRPr/>
          </a:p>
        </p:txBody>
      </p:sp>
      <p:sp>
        <p:nvSpPr>
          <p:cNvPr id="1544" name="Google Shape;1544;p80">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0">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0">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0">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0">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0">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50" name="Google Shape;1550;p80"/>
          <p:cNvGrpSpPr/>
          <p:nvPr/>
        </p:nvGrpSpPr>
        <p:grpSpPr>
          <a:xfrm flipH="1">
            <a:off x="1931567" y="1922316"/>
            <a:ext cx="902364" cy="902364"/>
            <a:chOff x="4731909" y="1368026"/>
            <a:chExt cx="818100" cy="818100"/>
          </a:xfrm>
        </p:grpSpPr>
        <p:sp>
          <p:nvSpPr>
            <p:cNvPr id="1551" name="Google Shape;1551;p80"/>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0"/>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41"/>
                                        </p:tgtEl>
                                        <p:attrNameLst>
                                          <p:attrName>style.visibility</p:attrName>
                                        </p:attrNameLst>
                                      </p:cBhvr>
                                      <p:to>
                                        <p:strVal val="visible"/>
                                      </p:to>
                                    </p:set>
                                    <p:anim calcmode="lin" valueType="num">
                                      <p:cBhvr additive="base">
                                        <p:cTn dur="1000"/>
                                        <p:tgtEl>
                                          <p:spTgt spid="15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42"/>
                                        </p:tgtEl>
                                        <p:attrNameLst>
                                          <p:attrName>style.visibility</p:attrName>
                                        </p:attrNameLst>
                                      </p:cBhvr>
                                      <p:to>
                                        <p:strVal val="visible"/>
                                      </p:to>
                                    </p:set>
                                    <p:anim calcmode="lin" valueType="num">
                                      <p:cBhvr additive="base">
                                        <p:cTn dur="1000"/>
                                        <p:tgtEl>
                                          <p:spTgt spid="15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43"/>
                                        </p:tgtEl>
                                        <p:attrNameLst>
                                          <p:attrName>style.visibility</p:attrName>
                                        </p:attrNameLst>
                                      </p:cBhvr>
                                      <p:to>
                                        <p:strVal val="visible"/>
                                      </p:to>
                                    </p:set>
                                    <p:anim calcmode="lin" valueType="num">
                                      <p:cBhvr additive="base">
                                        <p:cTn dur="1000"/>
                                        <p:tgtEl>
                                          <p:spTgt spid="15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50"/>
                                        </p:tgtEl>
                                        <p:attrNameLst>
                                          <p:attrName>style.visibility</p:attrName>
                                        </p:attrNameLst>
                                      </p:cBhvr>
                                      <p:to>
                                        <p:strVal val="visible"/>
                                      </p:to>
                                    </p:set>
                                    <p:anim calcmode="lin" valueType="num">
                                      <p:cBhvr additive="base">
                                        <p:cTn dur="1000"/>
                                        <p:tgtEl>
                                          <p:spTgt spid="15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81"/>
          <p:cNvSpPr txBox="1"/>
          <p:nvPr>
            <p:ph type="title"/>
          </p:nvPr>
        </p:nvSpPr>
        <p:spPr>
          <a:xfrm>
            <a:off x="622450" y="806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Post-Sprint 2</a:t>
            </a:r>
            <a:endParaRPr/>
          </a:p>
        </p:txBody>
      </p:sp>
      <p:sp>
        <p:nvSpPr>
          <p:cNvPr id="1558" name="Google Shape;1558;p81"/>
          <p:cNvSpPr txBox="1"/>
          <p:nvPr/>
        </p:nvSpPr>
        <p:spPr>
          <a:xfrm>
            <a:off x="556375"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ubik"/>
                <a:ea typeface="Rubik"/>
                <a:cs typeface="Rubik"/>
                <a:sym typeface="Rubik"/>
              </a:rPr>
              <a:t>Expanding on our bank of Movies</a:t>
            </a:r>
            <a:endParaRPr sz="1300">
              <a:solidFill>
                <a:schemeClr val="dk1"/>
              </a:solidFill>
              <a:latin typeface="Rubik"/>
              <a:ea typeface="Rubik"/>
              <a:cs typeface="Rubik"/>
              <a:sym typeface="Rubik"/>
            </a:endParaRPr>
          </a:p>
        </p:txBody>
      </p:sp>
      <p:sp>
        <p:nvSpPr>
          <p:cNvPr id="1559" name="Google Shape;1559;p81"/>
          <p:cNvSpPr txBox="1"/>
          <p:nvPr/>
        </p:nvSpPr>
        <p:spPr>
          <a:xfrm>
            <a:off x="556375" y="1769274"/>
            <a:ext cx="1670700" cy="4890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1.</a:t>
            </a:r>
            <a:endParaRPr sz="2400">
              <a:solidFill>
                <a:schemeClr val="dk1"/>
              </a:solidFill>
              <a:latin typeface="Patua One"/>
              <a:ea typeface="Patua One"/>
              <a:cs typeface="Patua One"/>
              <a:sym typeface="Patua One"/>
            </a:endParaRPr>
          </a:p>
        </p:txBody>
      </p:sp>
      <p:sp>
        <p:nvSpPr>
          <p:cNvPr id="1560" name="Google Shape;1560;p81"/>
          <p:cNvSpPr txBox="1"/>
          <p:nvPr/>
        </p:nvSpPr>
        <p:spPr>
          <a:xfrm>
            <a:off x="2676590"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ubik"/>
                <a:ea typeface="Rubik"/>
                <a:cs typeface="Rubik"/>
                <a:sym typeface="Rubik"/>
              </a:rPr>
              <a:t>Provide a more secure authentication process</a:t>
            </a:r>
            <a:endParaRPr sz="1300">
              <a:solidFill>
                <a:schemeClr val="dk1"/>
              </a:solidFill>
              <a:latin typeface="Rubik"/>
              <a:ea typeface="Rubik"/>
              <a:cs typeface="Rubik"/>
              <a:sym typeface="Rubik"/>
            </a:endParaRPr>
          </a:p>
        </p:txBody>
      </p:sp>
      <p:sp>
        <p:nvSpPr>
          <p:cNvPr id="1561" name="Google Shape;1561;p81"/>
          <p:cNvSpPr txBox="1"/>
          <p:nvPr/>
        </p:nvSpPr>
        <p:spPr>
          <a:xfrm>
            <a:off x="2676590" y="1769274"/>
            <a:ext cx="1670700" cy="4890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2. </a:t>
            </a:r>
            <a:endParaRPr sz="2400">
              <a:solidFill>
                <a:schemeClr val="dk1"/>
              </a:solidFill>
              <a:latin typeface="Patua One"/>
              <a:ea typeface="Patua One"/>
              <a:cs typeface="Patua One"/>
              <a:sym typeface="Patua One"/>
            </a:endParaRPr>
          </a:p>
        </p:txBody>
      </p:sp>
      <p:sp>
        <p:nvSpPr>
          <p:cNvPr id="1562" name="Google Shape;1562;p81"/>
          <p:cNvSpPr txBox="1"/>
          <p:nvPr/>
        </p:nvSpPr>
        <p:spPr>
          <a:xfrm>
            <a:off x="4796804"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ubik"/>
                <a:ea typeface="Rubik"/>
                <a:cs typeface="Rubik"/>
                <a:sym typeface="Rubik"/>
              </a:rPr>
              <a:t>Give access to additional streaming services</a:t>
            </a:r>
            <a:endParaRPr>
              <a:solidFill>
                <a:schemeClr val="dk1"/>
              </a:solidFill>
              <a:latin typeface="Rubik"/>
              <a:ea typeface="Rubik"/>
              <a:cs typeface="Rubik"/>
              <a:sym typeface="Rubik"/>
            </a:endParaRPr>
          </a:p>
        </p:txBody>
      </p:sp>
      <p:sp>
        <p:nvSpPr>
          <p:cNvPr id="1563" name="Google Shape;1563;p81"/>
          <p:cNvSpPr txBox="1"/>
          <p:nvPr/>
        </p:nvSpPr>
        <p:spPr>
          <a:xfrm>
            <a:off x="4796804" y="1769274"/>
            <a:ext cx="1670700" cy="4890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3.</a:t>
            </a:r>
            <a:endParaRPr sz="2400">
              <a:solidFill>
                <a:schemeClr val="dk1"/>
              </a:solidFill>
              <a:latin typeface="Patua One"/>
              <a:ea typeface="Patua One"/>
              <a:cs typeface="Patua One"/>
              <a:sym typeface="Patua One"/>
            </a:endParaRPr>
          </a:p>
        </p:txBody>
      </p:sp>
      <p:sp>
        <p:nvSpPr>
          <p:cNvPr id="1564" name="Google Shape;1564;p81"/>
          <p:cNvSpPr txBox="1"/>
          <p:nvPr/>
        </p:nvSpPr>
        <p:spPr>
          <a:xfrm>
            <a:off x="6917019"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ubik"/>
                <a:ea typeface="Rubik"/>
                <a:cs typeface="Rubik"/>
                <a:sym typeface="Rubik"/>
              </a:rPr>
              <a:t>Aim to obtain a domain for our site</a:t>
            </a:r>
            <a:endParaRPr>
              <a:solidFill>
                <a:schemeClr val="dk1"/>
              </a:solidFill>
              <a:latin typeface="Rubik"/>
              <a:ea typeface="Rubik"/>
              <a:cs typeface="Rubik"/>
              <a:sym typeface="Rubik"/>
            </a:endParaRPr>
          </a:p>
        </p:txBody>
      </p:sp>
      <p:sp>
        <p:nvSpPr>
          <p:cNvPr id="1565" name="Google Shape;1565;p81"/>
          <p:cNvSpPr txBox="1"/>
          <p:nvPr/>
        </p:nvSpPr>
        <p:spPr>
          <a:xfrm>
            <a:off x="6917019" y="1769274"/>
            <a:ext cx="1670700" cy="4890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4.</a:t>
            </a:r>
            <a:endParaRPr sz="2400">
              <a:solidFill>
                <a:schemeClr val="dk1"/>
              </a:solidFill>
              <a:latin typeface="Patua One"/>
              <a:ea typeface="Patua One"/>
              <a:cs typeface="Patua One"/>
              <a:sym typeface="Patua One"/>
            </a:endParaRPr>
          </a:p>
        </p:txBody>
      </p:sp>
      <p:cxnSp>
        <p:nvCxnSpPr>
          <p:cNvPr id="1566" name="Google Shape;1566;p81"/>
          <p:cNvCxnSpPr>
            <a:stCxn id="1559" idx="3"/>
            <a:endCxn id="1561" idx="1"/>
          </p:cNvCxnSpPr>
          <p:nvPr/>
        </p:nvCxnSpPr>
        <p:spPr>
          <a:xfrm>
            <a:off x="2227075" y="2013774"/>
            <a:ext cx="449400" cy="0"/>
          </a:xfrm>
          <a:prstGeom prst="straightConnector1">
            <a:avLst/>
          </a:prstGeom>
          <a:noFill/>
          <a:ln cap="flat" cmpd="sng" w="19050">
            <a:solidFill>
              <a:schemeClr val="accent1"/>
            </a:solidFill>
            <a:prstDash val="solid"/>
            <a:round/>
            <a:headEnd len="med" w="med" type="none"/>
            <a:tailEnd len="med" w="med" type="none"/>
          </a:ln>
        </p:spPr>
      </p:cxnSp>
      <p:cxnSp>
        <p:nvCxnSpPr>
          <p:cNvPr id="1567" name="Google Shape;1567;p81"/>
          <p:cNvCxnSpPr>
            <a:stCxn id="1561" idx="3"/>
            <a:endCxn id="1563" idx="1"/>
          </p:cNvCxnSpPr>
          <p:nvPr/>
        </p:nvCxnSpPr>
        <p:spPr>
          <a:xfrm>
            <a:off x="4347290" y="2013774"/>
            <a:ext cx="449400" cy="0"/>
          </a:xfrm>
          <a:prstGeom prst="straightConnector1">
            <a:avLst/>
          </a:prstGeom>
          <a:noFill/>
          <a:ln cap="flat" cmpd="sng" w="19050">
            <a:solidFill>
              <a:schemeClr val="accent1"/>
            </a:solidFill>
            <a:prstDash val="solid"/>
            <a:round/>
            <a:headEnd len="med" w="med" type="none"/>
            <a:tailEnd len="med" w="med" type="none"/>
          </a:ln>
        </p:spPr>
      </p:cxnSp>
      <p:cxnSp>
        <p:nvCxnSpPr>
          <p:cNvPr id="1568" name="Google Shape;1568;p81"/>
          <p:cNvCxnSpPr>
            <a:stCxn id="1563" idx="3"/>
            <a:endCxn id="1565" idx="1"/>
          </p:cNvCxnSpPr>
          <p:nvPr/>
        </p:nvCxnSpPr>
        <p:spPr>
          <a:xfrm>
            <a:off x="6467504" y="2013774"/>
            <a:ext cx="449400" cy="0"/>
          </a:xfrm>
          <a:prstGeom prst="straightConnector1">
            <a:avLst/>
          </a:prstGeom>
          <a:noFill/>
          <a:ln cap="flat" cmpd="sng" w="19050">
            <a:solidFill>
              <a:schemeClr val="accent1"/>
            </a:solidFill>
            <a:prstDash val="solid"/>
            <a:round/>
            <a:headEnd len="med" w="med" type="none"/>
            <a:tailEnd len="med" w="med" type="none"/>
          </a:ln>
        </p:spPr>
      </p:cxnSp>
      <p:sp>
        <p:nvSpPr>
          <p:cNvPr id="1569" name="Google Shape;1569;p81">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1">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1">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1">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1">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1">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8"/>
                                        </p:tgtEl>
                                        <p:attrNameLst>
                                          <p:attrName>style.visibility</p:attrName>
                                        </p:attrNameLst>
                                      </p:cBhvr>
                                      <p:to>
                                        <p:strVal val="visible"/>
                                      </p:to>
                                    </p:set>
                                    <p:animEffect filter="fade" transition="in">
                                      <p:cBhvr>
                                        <p:cTn dur="1000"/>
                                        <p:tgtEl>
                                          <p:spTgt spid="1558"/>
                                        </p:tgtEl>
                                      </p:cBhvr>
                                    </p:animEffect>
                                  </p:childTnLst>
                                </p:cTn>
                              </p:par>
                              <p:par>
                                <p:cTn fill="hold" nodeType="withEffect" presetClass="entr" presetID="10" presetSubtype="0">
                                  <p:stCondLst>
                                    <p:cond delay="0"/>
                                  </p:stCondLst>
                                  <p:childTnLst>
                                    <p:set>
                                      <p:cBhvr>
                                        <p:cTn dur="1" fill="hold">
                                          <p:stCondLst>
                                            <p:cond delay="0"/>
                                          </p:stCondLst>
                                        </p:cTn>
                                        <p:tgtEl>
                                          <p:spTgt spid="1559"/>
                                        </p:tgtEl>
                                        <p:attrNameLst>
                                          <p:attrName>style.visibility</p:attrName>
                                        </p:attrNameLst>
                                      </p:cBhvr>
                                      <p:to>
                                        <p:strVal val="visible"/>
                                      </p:to>
                                    </p:set>
                                    <p:animEffect filter="fade" transition="in">
                                      <p:cBhvr>
                                        <p:cTn dur="1000"/>
                                        <p:tgtEl>
                                          <p:spTgt spid="1559"/>
                                        </p:tgtEl>
                                      </p:cBhvr>
                                    </p:animEffect>
                                  </p:childTnLst>
                                </p:cTn>
                              </p:par>
                              <p:par>
                                <p:cTn fill="hold" nodeType="withEffect" presetClass="entr" presetID="10" presetSubtype="0">
                                  <p:stCondLst>
                                    <p:cond delay="0"/>
                                  </p:stCondLst>
                                  <p:childTnLst>
                                    <p:set>
                                      <p:cBhvr>
                                        <p:cTn dur="1" fill="hold">
                                          <p:stCondLst>
                                            <p:cond delay="0"/>
                                          </p:stCondLst>
                                        </p:cTn>
                                        <p:tgtEl>
                                          <p:spTgt spid="1560"/>
                                        </p:tgtEl>
                                        <p:attrNameLst>
                                          <p:attrName>style.visibility</p:attrName>
                                        </p:attrNameLst>
                                      </p:cBhvr>
                                      <p:to>
                                        <p:strVal val="visible"/>
                                      </p:to>
                                    </p:set>
                                    <p:animEffect filter="fade" transition="in">
                                      <p:cBhvr>
                                        <p:cTn dur="1000"/>
                                        <p:tgtEl>
                                          <p:spTgt spid="1560"/>
                                        </p:tgtEl>
                                      </p:cBhvr>
                                    </p:animEffect>
                                  </p:childTnLst>
                                </p:cTn>
                              </p:par>
                              <p:par>
                                <p:cTn fill="hold" nodeType="withEffect" presetClass="entr" presetID="10" presetSubtype="0">
                                  <p:stCondLst>
                                    <p:cond delay="0"/>
                                  </p:stCondLst>
                                  <p:childTnLst>
                                    <p:set>
                                      <p:cBhvr>
                                        <p:cTn dur="1" fill="hold">
                                          <p:stCondLst>
                                            <p:cond delay="0"/>
                                          </p:stCondLst>
                                        </p:cTn>
                                        <p:tgtEl>
                                          <p:spTgt spid="1561"/>
                                        </p:tgtEl>
                                        <p:attrNameLst>
                                          <p:attrName>style.visibility</p:attrName>
                                        </p:attrNameLst>
                                      </p:cBhvr>
                                      <p:to>
                                        <p:strVal val="visible"/>
                                      </p:to>
                                    </p:set>
                                    <p:animEffect filter="fade" transition="in">
                                      <p:cBhvr>
                                        <p:cTn dur="1000"/>
                                        <p:tgtEl>
                                          <p:spTgt spid="1561"/>
                                        </p:tgtEl>
                                      </p:cBhvr>
                                    </p:animEffect>
                                  </p:childTnLst>
                                </p:cTn>
                              </p:par>
                              <p:par>
                                <p:cTn fill="hold" nodeType="withEffect" presetClass="entr" presetID="10" presetSubtype="0">
                                  <p:stCondLst>
                                    <p:cond delay="0"/>
                                  </p:stCondLst>
                                  <p:childTnLst>
                                    <p:set>
                                      <p:cBhvr>
                                        <p:cTn dur="1" fill="hold">
                                          <p:stCondLst>
                                            <p:cond delay="0"/>
                                          </p:stCondLst>
                                        </p:cTn>
                                        <p:tgtEl>
                                          <p:spTgt spid="1562"/>
                                        </p:tgtEl>
                                        <p:attrNameLst>
                                          <p:attrName>style.visibility</p:attrName>
                                        </p:attrNameLst>
                                      </p:cBhvr>
                                      <p:to>
                                        <p:strVal val="visible"/>
                                      </p:to>
                                    </p:set>
                                    <p:animEffect filter="fade" transition="in">
                                      <p:cBhvr>
                                        <p:cTn dur="1000"/>
                                        <p:tgtEl>
                                          <p:spTgt spid="1562"/>
                                        </p:tgtEl>
                                      </p:cBhvr>
                                    </p:animEffect>
                                  </p:childTnLst>
                                </p:cTn>
                              </p:par>
                              <p:par>
                                <p:cTn fill="hold" nodeType="withEffect" presetClass="entr" presetID="10" presetSubtype="0">
                                  <p:stCondLst>
                                    <p:cond delay="0"/>
                                  </p:stCondLst>
                                  <p:childTnLst>
                                    <p:set>
                                      <p:cBhvr>
                                        <p:cTn dur="1" fill="hold">
                                          <p:stCondLst>
                                            <p:cond delay="0"/>
                                          </p:stCondLst>
                                        </p:cTn>
                                        <p:tgtEl>
                                          <p:spTgt spid="1563"/>
                                        </p:tgtEl>
                                        <p:attrNameLst>
                                          <p:attrName>style.visibility</p:attrName>
                                        </p:attrNameLst>
                                      </p:cBhvr>
                                      <p:to>
                                        <p:strVal val="visible"/>
                                      </p:to>
                                    </p:set>
                                    <p:animEffect filter="fade" transition="in">
                                      <p:cBhvr>
                                        <p:cTn dur="1000"/>
                                        <p:tgtEl>
                                          <p:spTgt spid="1563"/>
                                        </p:tgtEl>
                                      </p:cBhvr>
                                    </p:animEffect>
                                  </p:childTnLst>
                                </p:cTn>
                              </p:par>
                              <p:par>
                                <p:cTn fill="hold" nodeType="withEffect" presetClass="entr" presetID="10" presetSubtype="0">
                                  <p:stCondLst>
                                    <p:cond delay="0"/>
                                  </p:stCondLst>
                                  <p:childTnLst>
                                    <p:set>
                                      <p:cBhvr>
                                        <p:cTn dur="1" fill="hold">
                                          <p:stCondLst>
                                            <p:cond delay="0"/>
                                          </p:stCondLst>
                                        </p:cTn>
                                        <p:tgtEl>
                                          <p:spTgt spid="1564"/>
                                        </p:tgtEl>
                                        <p:attrNameLst>
                                          <p:attrName>style.visibility</p:attrName>
                                        </p:attrNameLst>
                                      </p:cBhvr>
                                      <p:to>
                                        <p:strVal val="visible"/>
                                      </p:to>
                                    </p:set>
                                    <p:animEffect filter="fade" transition="in">
                                      <p:cBhvr>
                                        <p:cTn dur="1000"/>
                                        <p:tgtEl>
                                          <p:spTgt spid="1564"/>
                                        </p:tgtEl>
                                      </p:cBhvr>
                                    </p:animEffect>
                                  </p:childTnLst>
                                </p:cTn>
                              </p:par>
                              <p:par>
                                <p:cTn fill="hold" nodeType="withEffect" presetClass="entr" presetID="10" presetSubtype="0">
                                  <p:stCondLst>
                                    <p:cond delay="0"/>
                                  </p:stCondLst>
                                  <p:childTnLst>
                                    <p:set>
                                      <p:cBhvr>
                                        <p:cTn dur="1" fill="hold">
                                          <p:stCondLst>
                                            <p:cond delay="0"/>
                                          </p:stCondLst>
                                        </p:cTn>
                                        <p:tgtEl>
                                          <p:spTgt spid="1565"/>
                                        </p:tgtEl>
                                        <p:attrNameLst>
                                          <p:attrName>style.visibility</p:attrName>
                                        </p:attrNameLst>
                                      </p:cBhvr>
                                      <p:to>
                                        <p:strVal val="visible"/>
                                      </p:to>
                                    </p:set>
                                    <p:animEffect filter="fade" transition="in">
                                      <p:cBhvr>
                                        <p:cTn dur="1000"/>
                                        <p:tgtEl>
                                          <p:spTgt spid="1565"/>
                                        </p:tgtEl>
                                      </p:cBhvr>
                                    </p:animEffect>
                                  </p:childTnLst>
                                </p:cTn>
                              </p:par>
                              <p:par>
                                <p:cTn fill="hold" nodeType="withEffect" presetClass="entr" presetID="10" presetSubtype="0">
                                  <p:stCondLst>
                                    <p:cond delay="0"/>
                                  </p:stCondLst>
                                  <p:childTnLst>
                                    <p:set>
                                      <p:cBhvr>
                                        <p:cTn dur="1" fill="hold">
                                          <p:stCondLst>
                                            <p:cond delay="0"/>
                                          </p:stCondLst>
                                        </p:cTn>
                                        <p:tgtEl>
                                          <p:spTgt spid="1566"/>
                                        </p:tgtEl>
                                        <p:attrNameLst>
                                          <p:attrName>style.visibility</p:attrName>
                                        </p:attrNameLst>
                                      </p:cBhvr>
                                      <p:to>
                                        <p:strVal val="visible"/>
                                      </p:to>
                                    </p:set>
                                    <p:animEffect filter="fade" transition="in">
                                      <p:cBhvr>
                                        <p:cTn dur="1000"/>
                                        <p:tgtEl>
                                          <p:spTgt spid="1566"/>
                                        </p:tgtEl>
                                      </p:cBhvr>
                                    </p:animEffect>
                                  </p:childTnLst>
                                </p:cTn>
                              </p:par>
                              <p:par>
                                <p:cTn fill="hold" nodeType="withEffect" presetClass="entr" presetID="10" presetSubtype="0">
                                  <p:stCondLst>
                                    <p:cond delay="0"/>
                                  </p:stCondLst>
                                  <p:childTnLst>
                                    <p:set>
                                      <p:cBhvr>
                                        <p:cTn dur="1" fill="hold">
                                          <p:stCondLst>
                                            <p:cond delay="0"/>
                                          </p:stCondLst>
                                        </p:cTn>
                                        <p:tgtEl>
                                          <p:spTgt spid="1567"/>
                                        </p:tgtEl>
                                        <p:attrNameLst>
                                          <p:attrName>style.visibility</p:attrName>
                                        </p:attrNameLst>
                                      </p:cBhvr>
                                      <p:to>
                                        <p:strVal val="visible"/>
                                      </p:to>
                                    </p:set>
                                    <p:animEffect filter="fade" transition="in">
                                      <p:cBhvr>
                                        <p:cTn dur="1000"/>
                                        <p:tgtEl>
                                          <p:spTgt spid="1567"/>
                                        </p:tgtEl>
                                      </p:cBhvr>
                                    </p:animEffect>
                                  </p:childTnLst>
                                </p:cTn>
                              </p:par>
                              <p:par>
                                <p:cTn fill="hold" nodeType="withEffect" presetClass="entr" presetID="10" presetSubtype="0">
                                  <p:stCondLst>
                                    <p:cond delay="0"/>
                                  </p:stCondLst>
                                  <p:childTnLst>
                                    <p:set>
                                      <p:cBhvr>
                                        <p:cTn dur="1" fill="hold">
                                          <p:stCondLst>
                                            <p:cond delay="0"/>
                                          </p:stCondLst>
                                        </p:cTn>
                                        <p:tgtEl>
                                          <p:spTgt spid="1568"/>
                                        </p:tgtEl>
                                        <p:attrNameLst>
                                          <p:attrName>style.visibility</p:attrName>
                                        </p:attrNameLst>
                                      </p:cBhvr>
                                      <p:to>
                                        <p:strVal val="visible"/>
                                      </p:to>
                                    </p:set>
                                    <p:animEffect filter="fade" transition="in">
                                      <p:cBhvr>
                                        <p:cTn dur="1000"/>
                                        <p:tgtEl>
                                          <p:spTgt spid="1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82"/>
          <p:cNvSpPr txBox="1"/>
          <p:nvPr>
            <p:ph type="title"/>
          </p:nvPr>
        </p:nvSpPr>
        <p:spPr>
          <a:xfrm flipH="1">
            <a:off x="3811850" y="2007500"/>
            <a:ext cx="41616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Code Overview</a:t>
            </a:r>
            <a:endParaRPr sz="2700"/>
          </a:p>
        </p:txBody>
      </p:sp>
      <p:sp>
        <p:nvSpPr>
          <p:cNvPr id="1580" name="Google Shape;1580;p82"/>
          <p:cNvSpPr txBox="1"/>
          <p:nvPr>
            <p:ph idx="2" type="title"/>
          </p:nvPr>
        </p:nvSpPr>
        <p:spPr>
          <a:xfrm flipH="1">
            <a:off x="2073608" y="2058274"/>
            <a:ext cx="1632900" cy="12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581" name="Google Shape;1581;p82"/>
          <p:cNvSpPr txBox="1"/>
          <p:nvPr>
            <p:ph idx="1" type="subTitle"/>
          </p:nvPr>
        </p:nvSpPr>
        <p:spPr>
          <a:xfrm flipH="1">
            <a:off x="3856425" y="2698750"/>
            <a:ext cx="24222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Display of Frontend &amp; Backend</a:t>
            </a:r>
            <a:endParaRPr/>
          </a:p>
        </p:txBody>
      </p:sp>
      <p:sp>
        <p:nvSpPr>
          <p:cNvPr id="1582" name="Google Shape;1582;p82">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2">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2">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2">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2">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2">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88" name="Google Shape;1588;p82"/>
          <p:cNvGrpSpPr/>
          <p:nvPr/>
        </p:nvGrpSpPr>
        <p:grpSpPr>
          <a:xfrm flipH="1">
            <a:off x="1931567" y="1922316"/>
            <a:ext cx="902364" cy="902364"/>
            <a:chOff x="4731909" y="1368026"/>
            <a:chExt cx="818100" cy="818100"/>
          </a:xfrm>
        </p:grpSpPr>
        <p:sp>
          <p:nvSpPr>
            <p:cNvPr id="1589" name="Google Shape;1589;p82"/>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2"/>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79"/>
                                        </p:tgtEl>
                                        <p:attrNameLst>
                                          <p:attrName>style.visibility</p:attrName>
                                        </p:attrNameLst>
                                      </p:cBhvr>
                                      <p:to>
                                        <p:strVal val="visible"/>
                                      </p:to>
                                    </p:set>
                                    <p:anim calcmode="lin" valueType="num">
                                      <p:cBhvr additive="base">
                                        <p:cTn dur="1000"/>
                                        <p:tgtEl>
                                          <p:spTgt spid="15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0"/>
                                        </p:tgtEl>
                                        <p:attrNameLst>
                                          <p:attrName>style.visibility</p:attrName>
                                        </p:attrNameLst>
                                      </p:cBhvr>
                                      <p:to>
                                        <p:strVal val="visible"/>
                                      </p:to>
                                    </p:set>
                                    <p:anim calcmode="lin" valueType="num">
                                      <p:cBhvr additive="base">
                                        <p:cTn dur="1000"/>
                                        <p:tgtEl>
                                          <p:spTgt spid="15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1"/>
                                        </p:tgtEl>
                                        <p:attrNameLst>
                                          <p:attrName>style.visibility</p:attrName>
                                        </p:attrNameLst>
                                      </p:cBhvr>
                                      <p:to>
                                        <p:strVal val="visible"/>
                                      </p:to>
                                    </p:set>
                                    <p:anim calcmode="lin" valueType="num">
                                      <p:cBhvr additive="base">
                                        <p:cTn dur="1000"/>
                                        <p:tgtEl>
                                          <p:spTgt spid="15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8"/>
                                        </p:tgtEl>
                                        <p:attrNameLst>
                                          <p:attrName>style.visibility</p:attrName>
                                        </p:attrNameLst>
                                      </p:cBhvr>
                                      <p:to>
                                        <p:strVal val="visible"/>
                                      </p:to>
                                    </p:set>
                                    <p:anim calcmode="lin" valueType="num">
                                      <p:cBhvr additive="base">
                                        <p:cTn dur="1000"/>
                                        <p:tgtEl>
                                          <p:spTgt spid="15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83"/>
          <p:cNvSpPr txBox="1"/>
          <p:nvPr>
            <p:ph type="title"/>
          </p:nvPr>
        </p:nvSpPr>
        <p:spPr>
          <a:xfrm flipH="1">
            <a:off x="3709126" y="2388475"/>
            <a:ext cx="4424100" cy="12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
        <p:nvSpPr>
          <p:cNvPr id="1596" name="Google Shape;1596;p83"/>
          <p:cNvSpPr txBox="1"/>
          <p:nvPr>
            <p:ph idx="2" type="title"/>
          </p:nvPr>
        </p:nvSpPr>
        <p:spPr>
          <a:xfrm>
            <a:off x="4998296" y="1618137"/>
            <a:ext cx="1632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597" name="Google Shape;1597;p83">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3">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3">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3">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3">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3">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603" name="Google Shape;1603;p83"/>
          <p:cNvGrpSpPr/>
          <p:nvPr/>
        </p:nvGrpSpPr>
        <p:grpSpPr>
          <a:xfrm>
            <a:off x="5906023" y="1486103"/>
            <a:ext cx="902364" cy="902364"/>
            <a:chOff x="4731909" y="1368026"/>
            <a:chExt cx="818100" cy="818100"/>
          </a:xfrm>
        </p:grpSpPr>
        <p:sp>
          <p:nvSpPr>
            <p:cNvPr id="1604" name="Google Shape;1604;p83"/>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3"/>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6" name="Google Shape;1606;p83"/>
          <p:cNvSpPr/>
          <p:nvPr/>
        </p:nvSpPr>
        <p:spPr>
          <a:xfrm>
            <a:off x="1689300" y="1810825"/>
            <a:ext cx="1546200" cy="1618800"/>
          </a:xfrm>
          <a:prstGeom prst="ellipse">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7" name="Google Shape;1607;p83"/>
          <p:cNvGrpSpPr/>
          <p:nvPr/>
        </p:nvGrpSpPr>
        <p:grpSpPr>
          <a:xfrm>
            <a:off x="1333376" y="1458823"/>
            <a:ext cx="2258052" cy="2322790"/>
            <a:chOff x="1075614" y="766906"/>
            <a:chExt cx="3256022" cy="3488197"/>
          </a:xfrm>
        </p:grpSpPr>
        <p:sp>
          <p:nvSpPr>
            <p:cNvPr id="1608" name="Google Shape;1608;p83"/>
            <p:cNvSpPr/>
            <p:nvPr/>
          </p:nvSpPr>
          <p:spPr>
            <a:xfrm rot="5400000">
              <a:off x="1189439" y="1014019"/>
              <a:ext cx="3016500" cy="3016500"/>
            </a:xfrm>
            <a:prstGeom prst="arc">
              <a:avLst>
                <a:gd fmla="val 841929" name="adj1"/>
                <a:gd fmla="val 9981271"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3"/>
            <p:cNvSpPr/>
            <p:nvPr/>
          </p:nvSpPr>
          <p:spPr>
            <a:xfrm flipH="1">
              <a:off x="2530686" y="766906"/>
              <a:ext cx="334022" cy="317734"/>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3"/>
            <p:cNvSpPr/>
            <p:nvPr/>
          </p:nvSpPr>
          <p:spPr>
            <a:xfrm flipH="1">
              <a:off x="1075614" y="2410422"/>
              <a:ext cx="234722" cy="22329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3"/>
            <p:cNvSpPr/>
            <p:nvPr/>
          </p:nvSpPr>
          <p:spPr>
            <a:xfrm flipH="1">
              <a:off x="4096914" y="2410422"/>
              <a:ext cx="234722" cy="22329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3"/>
            <p:cNvSpPr/>
            <p:nvPr/>
          </p:nvSpPr>
          <p:spPr>
            <a:xfrm flipH="1">
              <a:off x="2530686" y="3937369"/>
              <a:ext cx="334022" cy="317734"/>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3"/>
            <p:cNvSpPr/>
            <p:nvPr/>
          </p:nvSpPr>
          <p:spPr>
            <a:xfrm flipH="1" rot="-5400000">
              <a:off x="1201289" y="1014019"/>
              <a:ext cx="3016500" cy="3016500"/>
            </a:xfrm>
            <a:prstGeom prst="arc">
              <a:avLst>
                <a:gd fmla="val 841929" name="adj1"/>
                <a:gd fmla="val 9981271"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83"/>
          <p:cNvGrpSpPr/>
          <p:nvPr/>
        </p:nvGrpSpPr>
        <p:grpSpPr>
          <a:xfrm>
            <a:off x="1935542" y="2074705"/>
            <a:ext cx="1053715" cy="1091040"/>
            <a:chOff x="1138975" y="1488059"/>
            <a:chExt cx="1401590" cy="1451237"/>
          </a:xfrm>
        </p:grpSpPr>
        <p:sp>
          <p:nvSpPr>
            <p:cNvPr id="1615" name="Google Shape;1615;p83"/>
            <p:cNvSpPr/>
            <p:nvPr/>
          </p:nvSpPr>
          <p:spPr>
            <a:xfrm>
              <a:off x="1768834" y="1828006"/>
              <a:ext cx="322054" cy="285207"/>
            </a:xfrm>
            <a:custGeom>
              <a:rect b="b" l="l" r="r" t="t"/>
              <a:pathLst>
                <a:path extrusionOk="0" h="5039" w="5690">
                  <a:moveTo>
                    <a:pt x="5389" y="1"/>
                  </a:moveTo>
                  <a:cubicBezTo>
                    <a:pt x="5364" y="1"/>
                    <a:pt x="5339" y="26"/>
                    <a:pt x="5339" y="26"/>
                  </a:cubicBezTo>
                  <a:cubicBezTo>
                    <a:pt x="5314" y="26"/>
                    <a:pt x="4963" y="301"/>
                    <a:pt x="4512" y="301"/>
                  </a:cubicBezTo>
                  <a:cubicBezTo>
                    <a:pt x="4362" y="301"/>
                    <a:pt x="4236" y="276"/>
                    <a:pt x="4136" y="226"/>
                  </a:cubicBezTo>
                  <a:cubicBezTo>
                    <a:pt x="4086" y="226"/>
                    <a:pt x="4036" y="201"/>
                    <a:pt x="3986" y="201"/>
                  </a:cubicBezTo>
                  <a:cubicBezTo>
                    <a:pt x="3885" y="201"/>
                    <a:pt x="3785" y="251"/>
                    <a:pt x="3710" y="327"/>
                  </a:cubicBezTo>
                  <a:lnTo>
                    <a:pt x="276" y="4261"/>
                  </a:lnTo>
                  <a:cubicBezTo>
                    <a:pt x="1" y="4562"/>
                    <a:pt x="51" y="4763"/>
                    <a:pt x="76" y="4863"/>
                  </a:cubicBezTo>
                  <a:cubicBezTo>
                    <a:pt x="126" y="4963"/>
                    <a:pt x="251" y="5038"/>
                    <a:pt x="377" y="5038"/>
                  </a:cubicBezTo>
                  <a:cubicBezTo>
                    <a:pt x="452" y="5038"/>
                    <a:pt x="527" y="5013"/>
                    <a:pt x="577" y="4963"/>
                  </a:cubicBezTo>
                  <a:lnTo>
                    <a:pt x="5640" y="552"/>
                  </a:lnTo>
                  <a:cubicBezTo>
                    <a:pt x="5690" y="502"/>
                    <a:pt x="5690" y="452"/>
                    <a:pt x="5665" y="402"/>
                  </a:cubicBezTo>
                  <a:lnTo>
                    <a:pt x="5489" y="76"/>
                  </a:lnTo>
                  <a:cubicBezTo>
                    <a:pt x="5464" y="26"/>
                    <a:pt x="5439" y="26"/>
                    <a:pt x="5414"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3"/>
            <p:cNvSpPr/>
            <p:nvPr/>
          </p:nvSpPr>
          <p:spPr>
            <a:xfrm>
              <a:off x="2058237" y="1619204"/>
              <a:ext cx="316394" cy="254360"/>
            </a:xfrm>
            <a:custGeom>
              <a:rect b="b" l="l" r="r" t="t"/>
              <a:pathLst>
                <a:path extrusionOk="0" h="4494" w="5590">
                  <a:moveTo>
                    <a:pt x="4061" y="682"/>
                  </a:moveTo>
                  <a:cubicBezTo>
                    <a:pt x="4211" y="682"/>
                    <a:pt x="4361" y="732"/>
                    <a:pt x="4462" y="858"/>
                  </a:cubicBezTo>
                  <a:cubicBezTo>
                    <a:pt x="4637" y="1033"/>
                    <a:pt x="4662" y="1334"/>
                    <a:pt x="4512" y="1635"/>
                  </a:cubicBezTo>
                  <a:cubicBezTo>
                    <a:pt x="4462" y="1760"/>
                    <a:pt x="4386" y="1860"/>
                    <a:pt x="4286" y="1960"/>
                  </a:cubicBezTo>
                  <a:cubicBezTo>
                    <a:pt x="4086" y="2161"/>
                    <a:pt x="3810" y="2261"/>
                    <a:pt x="3584" y="2261"/>
                  </a:cubicBezTo>
                  <a:cubicBezTo>
                    <a:pt x="3409" y="2261"/>
                    <a:pt x="3284" y="2186"/>
                    <a:pt x="3183" y="2086"/>
                  </a:cubicBezTo>
                  <a:cubicBezTo>
                    <a:pt x="3008" y="1910"/>
                    <a:pt x="2983" y="1609"/>
                    <a:pt x="3108" y="1334"/>
                  </a:cubicBezTo>
                  <a:cubicBezTo>
                    <a:pt x="3183" y="1208"/>
                    <a:pt x="3259" y="1083"/>
                    <a:pt x="3359" y="983"/>
                  </a:cubicBezTo>
                  <a:cubicBezTo>
                    <a:pt x="3534" y="807"/>
                    <a:pt x="3760" y="707"/>
                    <a:pt x="3960" y="682"/>
                  </a:cubicBezTo>
                  <a:close/>
                  <a:moveTo>
                    <a:pt x="4015" y="1"/>
                  </a:moveTo>
                  <a:cubicBezTo>
                    <a:pt x="3329" y="1"/>
                    <a:pt x="2735" y="757"/>
                    <a:pt x="2256" y="1284"/>
                  </a:cubicBezTo>
                  <a:cubicBezTo>
                    <a:pt x="1078" y="2587"/>
                    <a:pt x="326" y="3414"/>
                    <a:pt x="76" y="3665"/>
                  </a:cubicBezTo>
                  <a:cubicBezTo>
                    <a:pt x="76" y="3690"/>
                    <a:pt x="51" y="3690"/>
                    <a:pt x="51" y="3715"/>
                  </a:cubicBezTo>
                  <a:cubicBezTo>
                    <a:pt x="25" y="3765"/>
                    <a:pt x="0" y="3815"/>
                    <a:pt x="25" y="3865"/>
                  </a:cubicBezTo>
                  <a:lnTo>
                    <a:pt x="176" y="4341"/>
                  </a:lnTo>
                  <a:cubicBezTo>
                    <a:pt x="192" y="4438"/>
                    <a:pt x="281" y="4494"/>
                    <a:pt x="376" y="4494"/>
                  </a:cubicBezTo>
                  <a:cubicBezTo>
                    <a:pt x="429" y="4494"/>
                    <a:pt x="482" y="4477"/>
                    <a:pt x="527" y="4442"/>
                  </a:cubicBezTo>
                  <a:cubicBezTo>
                    <a:pt x="978" y="4041"/>
                    <a:pt x="1980" y="3264"/>
                    <a:pt x="2858" y="3113"/>
                  </a:cubicBezTo>
                  <a:cubicBezTo>
                    <a:pt x="3459" y="3013"/>
                    <a:pt x="4136" y="2863"/>
                    <a:pt x="4637" y="2462"/>
                  </a:cubicBezTo>
                  <a:cubicBezTo>
                    <a:pt x="4687" y="2437"/>
                    <a:pt x="4737" y="2386"/>
                    <a:pt x="4787" y="2361"/>
                  </a:cubicBezTo>
                  <a:cubicBezTo>
                    <a:pt x="5589" y="1609"/>
                    <a:pt x="5289" y="156"/>
                    <a:pt x="4111" y="5"/>
                  </a:cubicBezTo>
                  <a:cubicBezTo>
                    <a:pt x="4079" y="2"/>
                    <a:pt x="4047" y="1"/>
                    <a:pt x="4015"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3"/>
            <p:cNvSpPr/>
            <p:nvPr/>
          </p:nvSpPr>
          <p:spPr>
            <a:xfrm>
              <a:off x="1835511" y="1788272"/>
              <a:ext cx="211401" cy="373164"/>
            </a:xfrm>
            <a:custGeom>
              <a:rect b="b" l="l" r="r" t="t"/>
              <a:pathLst>
                <a:path extrusionOk="0" h="6593" w="3735">
                  <a:moveTo>
                    <a:pt x="3033" y="1"/>
                  </a:moveTo>
                  <a:cubicBezTo>
                    <a:pt x="2983" y="1"/>
                    <a:pt x="2958" y="26"/>
                    <a:pt x="2933" y="76"/>
                  </a:cubicBezTo>
                  <a:lnTo>
                    <a:pt x="51" y="6141"/>
                  </a:lnTo>
                  <a:cubicBezTo>
                    <a:pt x="1" y="6242"/>
                    <a:pt x="1" y="6367"/>
                    <a:pt x="76" y="6442"/>
                  </a:cubicBezTo>
                  <a:cubicBezTo>
                    <a:pt x="126" y="6542"/>
                    <a:pt x="226" y="6592"/>
                    <a:pt x="326" y="6592"/>
                  </a:cubicBezTo>
                  <a:cubicBezTo>
                    <a:pt x="452" y="6592"/>
                    <a:pt x="627" y="6542"/>
                    <a:pt x="803" y="6242"/>
                  </a:cubicBezTo>
                  <a:lnTo>
                    <a:pt x="3660" y="1856"/>
                  </a:lnTo>
                  <a:cubicBezTo>
                    <a:pt x="3735" y="1730"/>
                    <a:pt x="3735" y="1580"/>
                    <a:pt x="3660" y="1455"/>
                  </a:cubicBezTo>
                  <a:cubicBezTo>
                    <a:pt x="3259" y="928"/>
                    <a:pt x="3509" y="252"/>
                    <a:pt x="3509" y="226"/>
                  </a:cubicBezTo>
                  <a:cubicBezTo>
                    <a:pt x="3534" y="201"/>
                    <a:pt x="3534" y="176"/>
                    <a:pt x="3509" y="151"/>
                  </a:cubicBezTo>
                  <a:cubicBezTo>
                    <a:pt x="3484" y="101"/>
                    <a:pt x="3459" y="101"/>
                    <a:pt x="3434" y="76"/>
                  </a:cubicBezTo>
                  <a:lnTo>
                    <a:pt x="305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3"/>
            <p:cNvSpPr/>
            <p:nvPr/>
          </p:nvSpPr>
          <p:spPr>
            <a:xfrm>
              <a:off x="1974524" y="1869891"/>
              <a:ext cx="44035" cy="39960"/>
            </a:xfrm>
            <a:custGeom>
              <a:rect b="b" l="l" r="r" t="t"/>
              <a:pathLst>
                <a:path extrusionOk="0" h="706" w="778">
                  <a:moveTo>
                    <a:pt x="367" y="0"/>
                  </a:moveTo>
                  <a:cubicBezTo>
                    <a:pt x="276" y="0"/>
                    <a:pt x="189" y="38"/>
                    <a:pt x="126" y="113"/>
                  </a:cubicBezTo>
                  <a:cubicBezTo>
                    <a:pt x="1" y="263"/>
                    <a:pt x="1" y="464"/>
                    <a:pt x="126" y="614"/>
                  </a:cubicBezTo>
                  <a:cubicBezTo>
                    <a:pt x="198" y="674"/>
                    <a:pt x="287" y="705"/>
                    <a:pt x="374" y="705"/>
                  </a:cubicBezTo>
                  <a:cubicBezTo>
                    <a:pt x="469" y="705"/>
                    <a:pt x="562" y="668"/>
                    <a:pt x="627" y="589"/>
                  </a:cubicBezTo>
                  <a:cubicBezTo>
                    <a:pt x="778" y="464"/>
                    <a:pt x="753" y="238"/>
                    <a:pt x="627" y="113"/>
                  </a:cubicBezTo>
                  <a:cubicBezTo>
                    <a:pt x="552" y="38"/>
                    <a:pt x="458" y="0"/>
                    <a:pt x="3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3"/>
            <p:cNvSpPr/>
            <p:nvPr/>
          </p:nvSpPr>
          <p:spPr>
            <a:xfrm>
              <a:off x="1987315" y="1488059"/>
              <a:ext cx="205741" cy="325846"/>
            </a:xfrm>
            <a:custGeom>
              <a:rect b="b" l="l" r="r" t="t"/>
              <a:pathLst>
                <a:path extrusionOk="0" h="5757" w="3635">
                  <a:moveTo>
                    <a:pt x="2206" y="593"/>
                  </a:moveTo>
                  <a:cubicBezTo>
                    <a:pt x="2281" y="593"/>
                    <a:pt x="2356" y="618"/>
                    <a:pt x="2431" y="668"/>
                  </a:cubicBezTo>
                  <a:cubicBezTo>
                    <a:pt x="2607" y="744"/>
                    <a:pt x="2707" y="894"/>
                    <a:pt x="2732" y="1094"/>
                  </a:cubicBezTo>
                  <a:cubicBezTo>
                    <a:pt x="2757" y="1320"/>
                    <a:pt x="2732" y="1546"/>
                    <a:pt x="2607" y="1771"/>
                  </a:cubicBezTo>
                  <a:cubicBezTo>
                    <a:pt x="2532" y="1896"/>
                    <a:pt x="2456" y="2022"/>
                    <a:pt x="2356" y="2097"/>
                  </a:cubicBezTo>
                  <a:cubicBezTo>
                    <a:pt x="2189" y="2231"/>
                    <a:pt x="2011" y="2309"/>
                    <a:pt x="1844" y="2309"/>
                  </a:cubicBezTo>
                  <a:cubicBezTo>
                    <a:pt x="1760" y="2309"/>
                    <a:pt x="1679" y="2289"/>
                    <a:pt x="1604" y="2247"/>
                  </a:cubicBezTo>
                  <a:cubicBezTo>
                    <a:pt x="1479" y="2172"/>
                    <a:pt x="1379" y="2047"/>
                    <a:pt x="1329" y="1896"/>
                  </a:cubicBezTo>
                  <a:cubicBezTo>
                    <a:pt x="1253" y="1671"/>
                    <a:pt x="1304" y="1395"/>
                    <a:pt x="1429" y="1145"/>
                  </a:cubicBezTo>
                  <a:cubicBezTo>
                    <a:pt x="1504" y="1019"/>
                    <a:pt x="1579" y="919"/>
                    <a:pt x="1679" y="844"/>
                  </a:cubicBezTo>
                  <a:cubicBezTo>
                    <a:pt x="1830" y="693"/>
                    <a:pt x="2030" y="593"/>
                    <a:pt x="2206" y="593"/>
                  </a:cubicBezTo>
                  <a:close/>
                  <a:moveTo>
                    <a:pt x="2170" y="1"/>
                  </a:moveTo>
                  <a:cubicBezTo>
                    <a:pt x="1672" y="1"/>
                    <a:pt x="1170" y="271"/>
                    <a:pt x="928" y="769"/>
                  </a:cubicBezTo>
                  <a:cubicBezTo>
                    <a:pt x="877" y="844"/>
                    <a:pt x="852" y="894"/>
                    <a:pt x="827" y="944"/>
                  </a:cubicBezTo>
                  <a:cubicBezTo>
                    <a:pt x="602" y="1546"/>
                    <a:pt x="652" y="2222"/>
                    <a:pt x="702" y="2824"/>
                  </a:cubicBezTo>
                  <a:cubicBezTo>
                    <a:pt x="802" y="3726"/>
                    <a:pt x="301" y="4904"/>
                    <a:pt x="50" y="5430"/>
                  </a:cubicBezTo>
                  <a:cubicBezTo>
                    <a:pt x="0" y="5581"/>
                    <a:pt x="101" y="5756"/>
                    <a:pt x="251" y="5756"/>
                  </a:cubicBezTo>
                  <a:lnTo>
                    <a:pt x="727" y="5756"/>
                  </a:lnTo>
                  <a:cubicBezTo>
                    <a:pt x="802" y="5756"/>
                    <a:pt x="852" y="5731"/>
                    <a:pt x="903" y="5706"/>
                  </a:cubicBezTo>
                  <a:cubicBezTo>
                    <a:pt x="903" y="5681"/>
                    <a:pt x="903" y="5681"/>
                    <a:pt x="928" y="5656"/>
                  </a:cubicBezTo>
                  <a:cubicBezTo>
                    <a:pt x="1103" y="5355"/>
                    <a:pt x="1705" y="4403"/>
                    <a:pt x="2632" y="2899"/>
                  </a:cubicBezTo>
                  <a:cubicBezTo>
                    <a:pt x="3008" y="2297"/>
                    <a:pt x="3634" y="1445"/>
                    <a:pt x="3359" y="794"/>
                  </a:cubicBezTo>
                  <a:cubicBezTo>
                    <a:pt x="3125" y="252"/>
                    <a:pt x="2649" y="1"/>
                    <a:pt x="2170"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3"/>
            <p:cNvSpPr/>
            <p:nvPr/>
          </p:nvSpPr>
          <p:spPr>
            <a:xfrm>
              <a:off x="1638312" y="1592375"/>
              <a:ext cx="224193" cy="219948"/>
            </a:xfrm>
            <a:custGeom>
              <a:rect b="b" l="l" r="r" t="t"/>
              <a:pathLst>
                <a:path extrusionOk="0" h="3886" w="3961">
                  <a:moveTo>
                    <a:pt x="1983" y="1"/>
                  </a:moveTo>
                  <a:cubicBezTo>
                    <a:pt x="1691" y="1"/>
                    <a:pt x="1399" y="69"/>
                    <a:pt x="1129" y="204"/>
                  </a:cubicBezTo>
                  <a:cubicBezTo>
                    <a:pt x="903" y="304"/>
                    <a:pt x="728" y="454"/>
                    <a:pt x="552" y="630"/>
                  </a:cubicBezTo>
                  <a:cubicBezTo>
                    <a:pt x="527" y="655"/>
                    <a:pt x="502" y="680"/>
                    <a:pt x="477" y="705"/>
                  </a:cubicBezTo>
                  <a:cubicBezTo>
                    <a:pt x="427" y="780"/>
                    <a:pt x="377" y="855"/>
                    <a:pt x="327" y="931"/>
                  </a:cubicBezTo>
                  <a:cubicBezTo>
                    <a:pt x="251" y="1031"/>
                    <a:pt x="201" y="1131"/>
                    <a:pt x="176" y="1231"/>
                  </a:cubicBezTo>
                  <a:cubicBezTo>
                    <a:pt x="101" y="1432"/>
                    <a:pt x="51" y="1632"/>
                    <a:pt x="51" y="1833"/>
                  </a:cubicBezTo>
                  <a:cubicBezTo>
                    <a:pt x="1" y="2384"/>
                    <a:pt x="226" y="2961"/>
                    <a:pt x="652" y="3362"/>
                  </a:cubicBezTo>
                  <a:cubicBezTo>
                    <a:pt x="1037" y="3710"/>
                    <a:pt x="1520" y="3886"/>
                    <a:pt x="1998" y="3886"/>
                  </a:cubicBezTo>
                  <a:cubicBezTo>
                    <a:pt x="2517" y="3886"/>
                    <a:pt x="3031" y="3679"/>
                    <a:pt x="3409" y="3261"/>
                  </a:cubicBezTo>
                  <a:cubicBezTo>
                    <a:pt x="3785" y="2835"/>
                    <a:pt x="3961" y="2284"/>
                    <a:pt x="3911" y="1758"/>
                  </a:cubicBezTo>
                  <a:cubicBezTo>
                    <a:pt x="3861" y="1307"/>
                    <a:pt x="3660" y="855"/>
                    <a:pt x="3284" y="530"/>
                  </a:cubicBezTo>
                  <a:cubicBezTo>
                    <a:pt x="2914" y="175"/>
                    <a:pt x="2449" y="1"/>
                    <a:pt x="1983"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3"/>
            <p:cNvSpPr/>
            <p:nvPr/>
          </p:nvSpPr>
          <p:spPr>
            <a:xfrm>
              <a:off x="1656764" y="1603865"/>
              <a:ext cx="171724" cy="166064"/>
            </a:xfrm>
            <a:custGeom>
              <a:rect b="b" l="l" r="r" t="t"/>
              <a:pathLst>
                <a:path extrusionOk="0" h="2934" w="3034">
                  <a:moveTo>
                    <a:pt x="803" y="1"/>
                  </a:moveTo>
                  <a:cubicBezTo>
                    <a:pt x="577" y="101"/>
                    <a:pt x="402" y="251"/>
                    <a:pt x="226" y="427"/>
                  </a:cubicBezTo>
                  <a:cubicBezTo>
                    <a:pt x="201" y="452"/>
                    <a:pt x="176" y="477"/>
                    <a:pt x="151" y="502"/>
                  </a:cubicBezTo>
                  <a:cubicBezTo>
                    <a:pt x="101" y="577"/>
                    <a:pt x="51" y="652"/>
                    <a:pt x="1" y="728"/>
                  </a:cubicBezTo>
                  <a:lnTo>
                    <a:pt x="2382" y="2933"/>
                  </a:lnTo>
                  <a:lnTo>
                    <a:pt x="2933" y="2357"/>
                  </a:lnTo>
                  <a:cubicBezTo>
                    <a:pt x="2933" y="2332"/>
                    <a:pt x="2958" y="2332"/>
                    <a:pt x="2958" y="2307"/>
                  </a:cubicBezTo>
                  <a:cubicBezTo>
                    <a:pt x="3033" y="2181"/>
                    <a:pt x="3008" y="2031"/>
                    <a:pt x="2908" y="1956"/>
                  </a:cubicBezTo>
                  <a:lnTo>
                    <a:pt x="803"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3"/>
            <p:cNvSpPr/>
            <p:nvPr/>
          </p:nvSpPr>
          <p:spPr>
            <a:xfrm>
              <a:off x="1665311" y="1603865"/>
              <a:ext cx="163178" cy="154688"/>
            </a:xfrm>
            <a:custGeom>
              <a:rect b="b" l="l" r="r" t="t"/>
              <a:pathLst>
                <a:path extrusionOk="0" h="2733" w="2883">
                  <a:moveTo>
                    <a:pt x="652" y="1"/>
                  </a:moveTo>
                  <a:cubicBezTo>
                    <a:pt x="426" y="101"/>
                    <a:pt x="251" y="251"/>
                    <a:pt x="75" y="427"/>
                  </a:cubicBezTo>
                  <a:cubicBezTo>
                    <a:pt x="50" y="452"/>
                    <a:pt x="25" y="477"/>
                    <a:pt x="0" y="502"/>
                  </a:cubicBezTo>
                  <a:lnTo>
                    <a:pt x="2406" y="2733"/>
                  </a:lnTo>
                  <a:lnTo>
                    <a:pt x="2782" y="2357"/>
                  </a:lnTo>
                  <a:cubicBezTo>
                    <a:pt x="2782" y="2332"/>
                    <a:pt x="2807" y="2332"/>
                    <a:pt x="2807" y="2307"/>
                  </a:cubicBezTo>
                  <a:cubicBezTo>
                    <a:pt x="2882" y="2181"/>
                    <a:pt x="2857" y="2031"/>
                    <a:pt x="2757" y="1956"/>
                  </a:cubicBezTo>
                  <a:lnTo>
                    <a:pt x="65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3"/>
            <p:cNvSpPr/>
            <p:nvPr/>
          </p:nvSpPr>
          <p:spPr>
            <a:xfrm>
              <a:off x="1729100" y="1659221"/>
              <a:ext cx="32715" cy="32658"/>
            </a:xfrm>
            <a:custGeom>
              <a:rect b="b" l="l" r="r" t="t"/>
              <a:pathLst>
                <a:path extrusionOk="0" h="577" w="578">
                  <a:moveTo>
                    <a:pt x="302" y="0"/>
                  </a:moveTo>
                  <a:cubicBezTo>
                    <a:pt x="201" y="0"/>
                    <a:pt x="126" y="25"/>
                    <a:pt x="76" y="100"/>
                  </a:cubicBezTo>
                  <a:cubicBezTo>
                    <a:pt x="26" y="151"/>
                    <a:pt x="1" y="226"/>
                    <a:pt x="1" y="301"/>
                  </a:cubicBezTo>
                  <a:cubicBezTo>
                    <a:pt x="1" y="376"/>
                    <a:pt x="51" y="451"/>
                    <a:pt x="101" y="501"/>
                  </a:cubicBezTo>
                  <a:cubicBezTo>
                    <a:pt x="151" y="552"/>
                    <a:pt x="226" y="577"/>
                    <a:pt x="302" y="577"/>
                  </a:cubicBezTo>
                  <a:cubicBezTo>
                    <a:pt x="377" y="577"/>
                    <a:pt x="452" y="552"/>
                    <a:pt x="502" y="476"/>
                  </a:cubicBezTo>
                  <a:cubicBezTo>
                    <a:pt x="552" y="426"/>
                    <a:pt x="577" y="351"/>
                    <a:pt x="577" y="276"/>
                  </a:cubicBezTo>
                  <a:cubicBezTo>
                    <a:pt x="577" y="201"/>
                    <a:pt x="552" y="126"/>
                    <a:pt x="502" y="75"/>
                  </a:cubicBezTo>
                  <a:cubicBezTo>
                    <a:pt x="427" y="25"/>
                    <a:pt x="377" y="0"/>
                    <a:pt x="302"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3"/>
            <p:cNvSpPr/>
            <p:nvPr/>
          </p:nvSpPr>
          <p:spPr>
            <a:xfrm>
              <a:off x="1138975" y="2202536"/>
              <a:ext cx="122086" cy="56770"/>
            </a:xfrm>
            <a:custGeom>
              <a:rect b="b" l="l" r="r" t="t"/>
              <a:pathLst>
                <a:path extrusionOk="0" h="1003" w="2157">
                  <a:moveTo>
                    <a:pt x="2031" y="0"/>
                  </a:moveTo>
                  <a:cubicBezTo>
                    <a:pt x="2031" y="0"/>
                    <a:pt x="201" y="101"/>
                    <a:pt x="201" y="101"/>
                  </a:cubicBezTo>
                  <a:cubicBezTo>
                    <a:pt x="101" y="126"/>
                    <a:pt x="1" y="201"/>
                    <a:pt x="1" y="301"/>
                  </a:cubicBezTo>
                  <a:cubicBezTo>
                    <a:pt x="1" y="401"/>
                    <a:pt x="51" y="502"/>
                    <a:pt x="151" y="527"/>
                  </a:cubicBezTo>
                  <a:lnTo>
                    <a:pt x="1931" y="1003"/>
                  </a:lnTo>
                  <a:lnTo>
                    <a:pt x="1956" y="1003"/>
                  </a:lnTo>
                  <a:cubicBezTo>
                    <a:pt x="2006" y="1003"/>
                    <a:pt x="2056" y="953"/>
                    <a:pt x="2081" y="903"/>
                  </a:cubicBezTo>
                  <a:lnTo>
                    <a:pt x="2156" y="126"/>
                  </a:lnTo>
                  <a:cubicBezTo>
                    <a:pt x="2156" y="101"/>
                    <a:pt x="2131" y="75"/>
                    <a:pt x="2106" y="50"/>
                  </a:cubicBezTo>
                  <a:cubicBezTo>
                    <a:pt x="2106" y="25"/>
                    <a:pt x="2056" y="0"/>
                    <a:pt x="2031"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3"/>
            <p:cNvSpPr/>
            <p:nvPr/>
          </p:nvSpPr>
          <p:spPr>
            <a:xfrm>
              <a:off x="1249631" y="2202536"/>
              <a:ext cx="727763" cy="126275"/>
            </a:xfrm>
            <a:custGeom>
              <a:rect b="b" l="l" r="r" t="t"/>
              <a:pathLst>
                <a:path extrusionOk="0" h="2231" w="12858">
                  <a:moveTo>
                    <a:pt x="76" y="0"/>
                  </a:moveTo>
                  <a:lnTo>
                    <a:pt x="85" y="1"/>
                  </a:lnTo>
                  <a:lnTo>
                    <a:pt x="85" y="1"/>
                  </a:lnTo>
                  <a:cubicBezTo>
                    <a:pt x="82" y="1"/>
                    <a:pt x="79" y="0"/>
                    <a:pt x="76" y="0"/>
                  </a:cubicBezTo>
                  <a:close/>
                  <a:moveTo>
                    <a:pt x="85" y="1"/>
                  </a:moveTo>
                  <a:cubicBezTo>
                    <a:pt x="112" y="6"/>
                    <a:pt x="151" y="28"/>
                    <a:pt x="151" y="50"/>
                  </a:cubicBezTo>
                  <a:cubicBezTo>
                    <a:pt x="176" y="75"/>
                    <a:pt x="201" y="101"/>
                    <a:pt x="201" y="126"/>
                  </a:cubicBezTo>
                  <a:lnTo>
                    <a:pt x="126" y="903"/>
                  </a:lnTo>
                  <a:cubicBezTo>
                    <a:pt x="101" y="953"/>
                    <a:pt x="51" y="1003"/>
                    <a:pt x="1" y="1003"/>
                  </a:cubicBezTo>
                  <a:lnTo>
                    <a:pt x="12256" y="2231"/>
                  </a:lnTo>
                  <a:lnTo>
                    <a:pt x="12306" y="2231"/>
                  </a:lnTo>
                  <a:cubicBezTo>
                    <a:pt x="12557" y="2231"/>
                    <a:pt x="12783" y="2055"/>
                    <a:pt x="12833" y="1830"/>
                  </a:cubicBezTo>
                  <a:cubicBezTo>
                    <a:pt x="12858" y="1679"/>
                    <a:pt x="12808" y="1529"/>
                    <a:pt x="12707" y="1429"/>
                  </a:cubicBezTo>
                  <a:cubicBezTo>
                    <a:pt x="12632" y="1329"/>
                    <a:pt x="12507" y="1253"/>
                    <a:pt x="12382" y="1228"/>
                  </a:cubicBezTo>
                  <a:lnTo>
                    <a:pt x="85"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3"/>
            <p:cNvSpPr/>
            <p:nvPr/>
          </p:nvSpPr>
          <p:spPr>
            <a:xfrm>
              <a:off x="1138975" y="2206781"/>
              <a:ext cx="53996" cy="35545"/>
            </a:xfrm>
            <a:custGeom>
              <a:rect b="b" l="l" r="r" t="t"/>
              <a:pathLst>
                <a:path extrusionOk="0" h="628" w="954">
                  <a:moveTo>
                    <a:pt x="828" y="0"/>
                  </a:moveTo>
                  <a:cubicBezTo>
                    <a:pt x="828" y="0"/>
                    <a:pt x="201" y="26"/>
                    <a:pt x="201" y="26"/>
                  </a:cubicBezTo>
                  <a:cubicBezTo>
                    <a:pt x="101" y="51"/>
                    <a:pt x="1" y="126"/>
                    <a:pt x="1" y="226"/>
                  </a:cubicBezTo>
                  <a:cubicBezTo>
                    <a:pt x="1" y="326"/>
                    <a:pt x="51" y="427"/>
                    <a:pt x="151" y="452"/>
                  </a:cubicBezTo>
                  <a:lnTo>
                    <a:pt x="778" y="602"/>
                  </a:lnTo>
                  <a:cubicBezTo>
                    <a:pt x="778" y="627"/>
                    <a:pt x="803" y="627"/>
                    <a:pt x="803" y="627"/>
                  </a:cubicBezTo>
                  <a:cubicBezTo>
                    <a:pt x="853" y="627"/>
                    <a:pt x="903" y="577"/>
                    <a:pt x="928" y="502"/>
                  </a:cubicBezTo>
                  <a:lnTo>
                    <a:pt x="953" y="126"/>
                  </a:lnTo>
                  <a:cubicBezTo>
                    <a:pt x="953" y="101"/>
                    <a:pt x="953" y="51"/>
                    <a:pt x="928" y="26"/>
                  </a:cubicBezTo>
                  <a:cubicBezTo>
                    <a:pt x="903" y="26"/>
                    <a:pt x="878" y="0"/>
                    <a:pt x="82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3"/>
            <p:cNvSpPr/>
            <p:nvPr/>
          </p:nvSpPr>
          <p:spPr>
            <a:xfrm>
              <a:off x="1449660" y="1750010"/>
              <a:ext cx="75221" cy="85183"/>
            </a:xfrm>
            <a:custGeom>
              <a:rect b="b" l="l" r="r" t="t"/>
              <a:pathLst>
                <a:path extrusionOk="0" h="1505" w="1329">
                  <a:moveTo>
                    <a:pt x="502" y="0"/>
                  </a:moveTo>
                  <a:lnTo>
                    <a:pt x="523" y="23"/>
                  </a:lnTo>
                  <a:lnTo>
                    <a:pt x="523" y="23"/>
                  </a:lnTo>
                  <a:cubicBezTo>
                    <a:pt x="517" y="15"/>
                    <a:pt x="509" y="8"/>
                    <a:pt x="502" y="0"/>
                  </a:cubicBezTo>
                  <a:close/>
                  <a:moveTo>
                    <a:pt x="1" y="326"/>
                  </a:moveTo>
                  <a:cubicBezTo>
                    <a:pt x="1" y="346"/>
                    <a:pt x="8" y="362"/>
                    <a:pt x="21" y="374"/>
                  </a:cubicBezTo>
                  <a:lnTo>
                    <a:pt x="21" y="374"/>
                  </a:lnTo>
                  <a:lnTo>
                    <a:pt x="1" y="326"/>
                  </a:lnTo>
                  <a:close/>
                  <a:moveTo>
                    <a:pt x="523" y="23"/>
                  </a:moveTo>
                  <a:cubicBezTo>
                    <a:pt x="537" y="42"/>
                    <a:pt x="544" y="65"/>
                    <a:pt x="527" y="100"/>
                  </a:cubicBezTo>
                  <a:cubicBezTo>
                    <a:pt x="527" y="126"/>
                    <a:pt x="502" y="151"/>
                    <a:pt x="477" y="176"/>
                  </a:cubicBezTo>
                  <a:lnTo>
                    <a:pt x="151" y="376"/>
                  </a:lnTo>
                  <a:cubicBezTo>
                    <a:pt x="151" y="401"/>
                    <a:pt x="126" y="401"/>
                    <a:pt x="101" y="401"/>
                  </a:cubicBezTo>
                  <a:cubicBezTo>
                    <a:pt x="71" y="401"/>
                    <a:pt x="41" y="392"/>
                    <a:pt x="21" y="374"/>
                  </a:cubicBezTo>
                  <a:lnTo>
                    <a:pt x="21" y="374"/>
                  </a:lnTo>
                  <a:lnTo>
                    <a:pt x="477" y="1429"/>
                  </a:lnTo>
                  <a:cubicBezTo>
                    <a:pt x="477" y="1429"/>
                    <a:pt x="477" y="1429"/>
                    <a:pt x="477" y="1454"/>
                  </a:cubicBezTo>
                  <a:cubicBezTo>
                    <a:pt x="502" y="1479"/>
                    <a:pt x="527" y="1504"/>
                    <a:pt x="577" y="1504"/>
                  </a:cubicBezTo>
                  <a:cubicBezTo>
                    <a:pt x="602" y="1504"/>
                    <a:pt x="627" y="1479"/>
                    <a:pt x="627" y="1479"/>
                  </a:cubicBezTo>
                  <a:lnTo>
                    <a:pt x="1279" y="1053"/>
                  </a:lnTo>
                  <a:cubicBezTo>
                    <a:pt x="1304" y="1053"/>
                    <a:pt x="1329" y="1003"/>
                    <a:pt x="1329" y="978"/>
                  </a:cubicBezTo>
                  <a:cubicBezTo>
                    <a:pt x="1329" y="953"/>
                    <a:pt x="1329" y="928"/>
                    <a:pt x="1329" y="902"/>
                  </a:cubicBezTo>
                  <a:cubicBezTo>
                    <a:pt x="1304" y="902"/>
                    <a:pt x="1304" y="902"/>
                    <a:pt x="1304" y="877"/>
                  </a:cubicBezTo>
                  <a:lnTo>
                    <a:pt x="523" y="23"/>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3"/>
            <p:cNvSpPr/>
            <p:nvPr/>
          </p:nvSpPr>
          <p:spPr>
            <a:xfrm>
              <a:off x="1476602" y="1801064"/>
              <a:ext cx="431292" cy="631316"/>
            </a:xfrm>
            <a:custGeom>
              <a:rect b="b" l="l" r="r" t="t"/>
              <a:pathLst>
                <a:path extrusionOk="0" h="11154" w="7620">
                  <a:moveTo>
                    <a:pt x="853" y="0"/>
                  </a:moveTo>
                  <a:cubicBezTo>
                    <a:pt x="853" y="26"/>
                    <a:pt x="853" y="51"/>
                    <a:pt x="853" y="76"/>
                  </a:cubicBezTo>
                  <a:cubicBezTo>
                    <a:pt x="853" y="101"/>
                    <a:pt x="828" y="151"/>
                    <a:pt x="803" y="151"/>
                  </a:cubicBezTo>
                  <a:lnTo>
                    <a:pt x="151" y="577"/>
                  </a:lnTo>
                  <a:cubicBezTo>
                    <a:pt x="151" y="577"/>
                    <a:pt x="126" y="602"/>
                    <a:pt x="101" y="602"/>
                  </a:cubicBezTo>
                  <a:cubicBezTo>
                    <a:pt x="51" y="602"/>
                    <a:pt x="26" y="577"/>
                    <a:pt x="1" y="552"/>
                  </a:cubicBezTo>
                  <a:lnTo>
                    <a:pt x="1" y="552"/>
                  </a:lnTo>
                  <a:lnTo>
                    <a:pt x="6667" y="10903"/>
                  </a:lnTo>
                  <a:cubicBezTo>
                    <a:pt x="6768" y="11053"/>
                    <a:pt x="6943" y="11153"/>
                    <a:pt x="7119" y="11153"/>
                  </a:cubicBezTo>
                  <a:cubicBezTo>
                    <a:pt x="7194" y="11153"/>
                    <a:pt x="7269" y="11128"/>
                    <a:pt x="7344" y="11103"/>
                  </a:cubicBezTo>
                  <a:cubicBezTo>
                    <a:pt x="7469" y="11028"/>
                    <a:pt x="7545" y="10903"/>
                    <a:pt x="7595" y="10778"/>
                  </a:cubicBezTo>
                  <a:cubicBezTo>
                    <a:pt x="7620" y="10627"/>
                    <a:pt x="7595" y="10502"/>
                    <a:pt x="7520" y="10402"/>
                  </a:cubicBezTo>
                  <a:lnTo>
                    <a:pt x="85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3"/>
            <p:cNvSpPr/>
            <p:nvPr/>
          </p:nvSpPr>
          <p:spPr>
            <a:xfrm>
              <a:off x="1432623" y="1718766"/>
              <a:ext cx="48280" cy="53996"/>
            </a:xfrm>
            <a:custGeom>
              <a:rect b="b" l="l" r="r" t="t"/>
              <a:pathLst>
                <a:path extrusionOk="0" h="954" w="853">
                  <a:moveTo>
                    <a:pt x="226" y="1"/>
                  </a:moveTo>
                  <a:cubicBezTo>
                    <a:pt x="176" y="1"/>
                    <a:pt x="151" y="26"/>
                    <a:pt x="101" y="51"/>
                  </a:cubicBezTo>
                  <a:cubicBezTo>
                    <a:pt x="26" y="101"/>
                    <a:pt x="1" y="201"/>
                    <a:pt x="26" y="302"/>
                  </a:cubicBezTo>
                  <a:lnTo>
                    <a:pt x="302" y="878"/>
                  </a:lnTo>
                  <a:cubicBezTo>
                    <a:pt x="302" y="928"/>
                    <a:pt x="352" y="953"/>
                    <a:pt x="402" y="953"/>
                  </a:cubicBezTo>
                  <a:cubicBezTo>
                    <a:pt x="427" y="953"/>
                    <a:pt x="452" y="953"/>
                    <a:pt x="452" y="928"/>
                  </a:cubicBezTo>
                  <a:lnTo>
                    <a:pt x="778" y="728"/>
                  </a:lnTo>
                  <a:cubicBezTo>
                    <a:pt x="803" y="703"/>
                    <a:pt x="828" y="678"/>
                    <a:pt x="828" y="652"/>
                  </a:cubicBezTo>
                  <a:cubicBezTo>
                    <a:pt x="853" y="602"/>
                    <a:pt x="828" y="577"/>
                    <a:pt x="803" y="552"/>
                  </a:cubicBezTo>
                  <a:lnTo>
                    <a:pt x="377" y="76"/>
                  </a:lnTo>
                  <a:cubicBezTo>
                    <a:pt x="352" y="26"/>
                    <a:pt x="276" y="1"/>
                    <a:pt x="22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3"/>
            <p:cNvSpPr/>
            <p:nvPr/>
          </p:nvSpPr>
          <p:spPr>
            <a:xfrm>
              <a:off x="1167389" y="1917379"/>
              <a:ext cx="113540" cy="73806"/>
            </a:xfrm>
            <a:custGeom>
              <a:rect b="b" l="l" r="r" t="t"/>
              <a:pathLst>
                <a:path extrusionOk="0" h="1304" w="2006">
                  <a:moveTo>
                    <a:pt x="802" y="1"/>
                  </a:moveTo>
                  <a:lnTo>
                    <a:pt x="868" y="26"/>
                  </a:lnTo>
                  <a:lnTo>
                    <a:pt x="868" y="26"/>
                  </a:lnTo>
                  <a:cubicBezTo>
                    <a:pt x="857" y="11"/>
                    <a:pt x="835" y="1"/>
                    <a:pt x="802" y="1"/>
                  </a:cubicBezTo>
                  <a:close/>
                  <a:moveTo>
                    <a:pt x="868" y="26"/>
                  </a:moveTo>
                  <a:cubicBezTo>
                    <a:pt x="874" y="33"/>
                    <a:pt x="877" y="42"/>
                    <a:pt x="877" y="51"/>
                  </a:cubicBezTo>
                  <a:cubicBezTo>
                    <a:pt x="902" y="101"/>
                    <a:pt x="877" y="126"/>
                    <a:pt x="877" y="151"/>
                  </a:cubicBezTo>
                  <a:lnTo>
                    <a:pt x="677" y="502"/>
                  </a:lnTo>
                  <a:cubicBezTo>
                    <a:pt x="652" y="527"/>
                    <a:pt x="627" y="552"/>
                    <a:pt x="576" y="552"/>
                  </a:cubicBezTo>
                  <a:cubicBezTo>
                    <a:pt x="551" y="552"/>
                    <a:pt x="526" y="552"/>
                    <a:pt x="501" y="527"/>
                  </a:cubicBezTo>
                  <a:lnTo>
                    <a:pt x="0" y="126"/>
                  </a:lnTo>
                  <a:lnTo>
                    <a:pt x="1429" y="1279"/>
                  </a:lnTo>
                  <a:cubicBezTo>
                    <a:pt x="1454" y="1304"/>
                    <a:pt x="1479" y="1304"/>
                    <a:pt x="1504" y="1304"/>
                  </a:cubicBezTo>
                  <a:cubicBezTo>
                    <a:pt x="1554" y="1304"/>
                    <a:pt x="1579" y="1279"/>
                    <a:pt x="1604" y="1254"/>
                  </a:cubicBezTo>
                  <a:lnTo>
                    <a:pt x="1980" y="577"/>
                  </a:lnTo>
                  <a:cubicBezTo>
                    <a:pt x="2005" y="552"/>
                    <a:pt x="2005" y="502"/>
                    <a:pt x="2005" y="477"/>
                  </a:cubicBezTo>
                  <a:cubicBezTo>
                    <a:pt x="1980" y="452"/>
                    <a:pt x="1955" y="427"/>
                    <a:pt x="1930" y="427"/>
                  </a:cubicBezTo>
                  <a:lnTo>
                    <a:pt x="868" y="26"/>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3"/>
            <p:cNvSpPr/>
            <p:nvPr/>
          </p:nvSpPr>
          <p:spPr>
            <a:xfrm>
              <a:off x="1248216" y="1941491"/>
              <a:ext cx="651183" cy="400105"/>
            </a:xfrm>
            <a:custGeom>
              <a:rect b="b" l="l" r="r" t="t"/>
              <a:pathLst>
                <a:path extrusionOk="0" h="7069" w="11505">
                  <a:moveTo>
                    <a:pt x="1" y="853"/>
                  </a:moveTo>
                  <a:cubicBezTo>
                    <a:pt x="9" y="861"/>
                    <a:pt x="16" y="866"/>
                    <a:pt x="24" y="870"/>
                  </a:cubicBezTo>
                  <a:lnTo>
                    <a:pt x="24" y="870"/>
                  </a:lnTo>
                  <a:cubicBezTo>
                    <a:pt x="22" y="863"/>
                    <a:pt x="16" y="853"/>
                    <a:pt x="1" y="853"/>
                  </a:cubicBezTo>
                  <a:close/>
                  <a:moveTo>
                    <a:pt x="502" y="1"/>
                  </a:moveTo>
                  <a:cubicBezTo>
                    <a:pt x="527" y="1"/>
                    <a:pt x="552" y="26"/>
                    <a:pt x="577" y="51"/>
                  </a:cubicBezTo>
                  <a:cubicBezTo>
                    <a:pt x="577" y="76"/>
                    <a:pt x="577" y="126"/>
                    <a:pt x="552" y="151"/>
                  </a:cubicBezTo>
                  <a:lnTo>
                    <a:pt x="176" y="828"/>
                  </a:lnTo>
                  <a:cubicBezTo>
                    <a:pt x="151" y="853"/>
                    <a:pt x="126" y="878"/>
                    <a:pt x="76" y="878"/>
                  </a:cubicBezTo>
                  <a:cubicBezTo>
                    <a:pt x="59" y="878"/>
                    <a:pt x="41" y="878"/>
                    <a:pt x="24" y="870"/>
                  </a:cubicBezTo>
                  <a:lnTo>
                    <a:pt x="24" y="870"/>
                  </a:lnTo>
                  <a:cubicBezTo>
                    <a:pt x="26" y="874"/>
                    <a:pt x="26" y="878"/>
                    <a:pt x="26" y="878"/>
                  </a:cubicBezTo>
                  <a:lnTo>
                    <a:pt x="10702" y="7018"/>
                  </a:lnTo>
                  <a:cubicBezTo>
                    <a:pt x="10778" y="7043"/>
                    <a:pt x="10878" y="7068"/>
                    <a:pt x="10978" y="7068"/>
                  </a:cubicBezTo>
                  <a:cubicBezTo>
                    <a:pt x="11154" y="7068"/>
                    <a:pt x="11304" y="6993"/>
                    <a:pt x="11404" y="6868"/>
                  </a:cubicBezTo>
                  <a:cubicBezTo>
                    <a:pt x="11479" y="6743"/>
                    <a:pt x="11504" y="6592"/>
                    <a:pt x="11454" y="6442"/>
                  </a:cubicBezTo>
                  <a:cubicBezTo>
                    <a:pt x="11429" y="6317"/>
                    <a:pt x="11354" y="6216"/>
                    <a:pt x="11229" y="6141"/>
                  </a:cubicBezTo>
                  <a:lnTo>
                    <a:pt x="527" y="1"/>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3"/>
            <p:cNvSpPr/>
            <p:nvPr/>
          </p:nvSpPr>
          <p:spPr>
            <a:xfrm>
              <a:off x="1161672" y="1903229"/>
              <a:ext cx="56826" cy="45450"/>
            </a:xfrm>
            <a:custGeom>
              <a:rect b="b" l="l" r="r" t="t"/>
              <a:pathLst>
                <a:path extrusionOk="0" h="803" w="1004">
                  <a:moveTo>
                    <a:pt x="251" y="0"/>
                  </a:moveTo>
                  <a:cubicBezTo>
                    <a:pt x="176" y="0"/>
                    <a:pt x="101" y="50"/>
                    <a:pt x="51" y="100"/>
                  </a:cubicBezTo>
                  <a:cubicBezTo>
                    <a:pt x="1" y="201"/>
                    <a:pt x="26" y="301"/>
                    <a:pt x="101" y="376"/>
                  </a:cubicBezTo>
                  <a:lnTo>
                    <a:pt x="602" y="777"/>
                  </a:lnTo>
                  <a:cubicBezTo>
                    <a:pt x="627" y="802"/>
                    <a:pt x="652" y="802"/>
                    <a:pt x="677" y="802"/>
                  </a:cubicBezTo>
                  <a:cubicBezTo>
                    <a:pt x="728" y="802"/>
                    <a:pt x="753" y="777"/>
                    <a:pt x="778" y="752"/>
                  </a:cubicBezTo>
                  <a:lnTo>
                    <a:pt x="978" y="401"/>
                  </a:lnTo>
                  <a:cubicBezTo>
                    <a:pt x="978" y="376"/>
                    <a:pt x="1003" y="351"/>
                    <a:pt x="978" y="301"/>
                  </a:cubicBezTo>
                  <a:cubicBezTo>
                    <a:pt x="978" y="276"/>
                    <a:pt x="953" y="251"/>
                    <a:pt x="903" y="251"/>
                  </a:cubicBezTo>
                  <a:lnTo>
                    <a:pt x="327" y="25"/>
                  </a:lnTo>
                  <a:cubicBezTo>
                    <a:pt x="302" y="0"/>
                    <a:pt x="276" y="0"/>
                    <a:pt x="25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3"/>
            <p:cNvSpPr/>
            <p:nvPr/>
          </p:nvSpPr>
          <p:spPr>
            <a:xfrm>
              <a:off x="1188614" y="2330341"/>
              <a:ext cx="194421" cy="135444"/>
            </a:xfrm>
            <a:custGeom>
              <a:rect b="b" l="l" r="r" t="t"/>
              <a:pathLst>
                <a:path extrusionOk="0" h="2393" w="3435">
                  <a:moveTo>
                    <a:pt x="1085" y="504"/>
                  </a:moveTo>
                  <a:cubicBezTo>
                    <a:pt x="1142" y="504"/>
                    <a:pt x="1199" y="518"/>
                    <a:pt x="1254" y="549"/>
                  </a:cubicBezTo>
                  <a:cubicBezTo>
                    <a:pt x="1405" y="650"/>
                    <a:pt x="1480" y="875"/>
                    <a:pt x="1379" y="1025"/>
                  </a:cubicBezTo>
                  <a:cubicBezTo>
                    <a:pt x="1314" y="1141"/>
                    <a:pt x="1194" y="1202"/>
                    <a:pt x="1077" y="1202"/>
                  </a:cubicBezTo>
                  <a:cubicBezTo>
                    <a:pt x="1015" y="1202"/>
                    <a:pt x="955" y="1185"/>
                    <a:pt x="903" y="1151"/>
                  </a:cubicBezTo>
                  <a:cubicBezTo>
                    <a:pt x="728" y="1051"/>
                    <a:pt x="678" y="850"/>
                    <a:pt x="778" y="675"/>
                  </a:cubicBezTo>
                  <a:cubicBezTo>
                    <a:pt x="847" y="571"/>
                    <a:pt x="963" y="504"/>
                    <a:pt x="1085" y="504"/>
                  </a:cubicBezTo>
                  <a:close/>
                  <a:moveTo>
                    <a:pt x="945" y="0"/>
                  </a:moveTo>
                  <a:cubicBezTo>
                    <a:pt x="797" y="0"/>
                    <a:pt x="656" y="31"/>
                    <a:pt x="527" y="98"/>
                  </a:cubicBezTo>
                  <a:cubicBezTo>
                    <a:pt x="126" y="324"/>
                    <a:pt x="1" y="850"/>
                    <a:pt x="377" y="1326"/>
                  </a:cubicBezTo>
                  <a:cubicBezTo>
                    <a:pt x="837" y="1928"/>
                    <a:pt x="2173" y="2393"/>
                    <a:pt x="2918" y="2393"/>
                  </a:cubicBezTo>
                  <a:cubicBezTo>
                    <a:pt x="3227" y="2393"/>
                    <a:pt x="3435" y="2312"/>
                    <a:pt x="3435" y="2128"/>
                  </a:cubicBezTo>
                  <a:cubicBezTo>
                    <a:pt x="3435" y="1556"/>
                    <a:pt x="2006" y="0"/>
                    <a:pt x="945"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3"/>
            <p:cNvSpPr/>
            <p:nvPr/>
          </p:nvSpPr>
          <p:spPr>
            <a:xfrm>
              <a:off x="1326269" y="2114691"/>
              <a:ext cx="1214296" cy="824605"/>
            </a:xfrm>
            <a:custGeom>
              <a:rect b="b" l="l" r="r" t="t"/>
              <a:pathLst>
                <a:path extrusionOk="0" h="14569" w="21454">
                  <a:moveTo>
                    <a:pt x="14831" y="0"/>
                  </a:moveTo>
                  <a:cubicBezTo>
                    <a:pt x="14302" y="0"/>
                    <a:pt x="13765" y="73"/>
                    <a:pt x="13233" y="224"/>
                  </a:cubicBezTo>
                  <a:lnTo>
                    <a:pt x="4311" y="2805"/>
                  </a:lnTo>
                  <a:cubicBezTo>
                    <a:pt x="2281" y="3407"/>
                    <a:pt x="802" y="4986"/>
                    <a:pt x="301" y="6891"/>
                  </a:cubicBezTo>
                  <a:cubicBezTo>
                    <a:pt x="0" y="7893"/>
                    <a:pt x="0" y="8971"/>
                    <a:pt x="301" y="10049"/>
                  </a:cubicBezTo>
                  <a:lnTo>
                    <a:pt x="1178" y="13006"/>
                  </a:lnTo>
                  <a:cubicBezTo>
                    <a:pt x="1447" y="13958"/>
                    <a:pt x="2298" y="14568"/>
                    <a:pt x="3221" y="14568"/>
                  </a:cubicBezTo>
                  <a:cubicBezTo>
                    <a:pt x="3416" y="14568"/>
                    <a:pt x="3613" y="14541"/>
                    <a:pt x="3810" y="14485"/>
                  </a:cubicBezTo>
                  <a:lnTo>
                    <a:pt x="19850" y="9848"/>
                  </a:lnTo>
                  <a:cubicBezTo>
                    <a:pt x="20526" y="9648"/>
                    <a:pt x="21003" y="9171"/>
                    <a:pt x="21253" y="8570"/>
                  </a:cubicBezTo>
                  <a:cubicBezTo>
                    <a:pt x="21429" y="8144"/>
                    <a:pt x="21454" y="7668"/>
                    <a:pt x="21328" y="7191"/>
                  </a:cubicBezTo>
                  <a:lnTo>
                    <a:pt x="20476" y="4234"/>
                  </a:lnTo>
                  <a:cubicBezTo>
                    <a:pt x="19730" y="1662"/>
                    <a:pt x="17370" y="0"/>
                    <a:pt x="14831"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3"/>
            <p:cNvSpPr/>
            <p:nvPr/>
          </p:nvSpPr>
          <p:spPr>
            <a:xfrm>
              <a:off x="2367507" y="2526238"/>
              <a:ext cx="119200" cy="118577"/>
            </a:xfrm>
            <a:custGeom>
              <a:rect b="b" l="l" r="r" t="t"/>
              <a:pathLst>
                <a:path extrusionOk="0" h="2095" w="2106">
                  <a:moveTo>
                    <a:pt x="747" y="0"/>
                  </a:moveTo>
                  <a:cubicBezTo>
                    <a:pt x="692" y="0"/>
                    <a:pt x="627" y="42"/>
                    <a:pt x="627" y="96"/>
                  </a:cubicBezTo>
                  <a:lnTo>
                    <a:pt x="602" y="647"/>
                  </a:lnTo>
                  <a:cubicBezTo>
                    <a:pt x="602" y="672"/>
                    <a:pt x="577" y="722"/>
                    <a:pt x="551" y="722"/>
                  </a:cubicBezTo>
                  <a:lnTo>
                    <a:pt x="75" y="998"/>
                  </a:lnTo>
                  <a:cubicBezTo>
                    <a:pt x="0" y="1048"/>
                    <a:pt x="0" y="1174"/>
                    <a:pt x="100" y="1199"/>
                  </a:cubicBezTo>
                  <a:lnTo>
                    <a:pt x="602" y="1399"/>
                  </a:lnTo>
                  <a:cubicBezTo>
                    <a:pt x="627" y="1424"/>
                    <a:pt x="652" y="1449"/>
                    <a:pt x="652" y="1474"/>
                  </a:cubicBezTo>
                  <a:lnTo>
                    <a:pt x="777" y="2001"/>
                  </a:lnTo>
                  <a:cubicBezTo>
                    <a:pt x="792" y="2061"/>
                    <a:pt x="835" y="2094"/>
                    <a:pt x="883" y="2094"/>
                  </a:cubicBezTo>
                  <a:cubicBezTo>
                    <a:pt x="914" y="2094"/>
                    <a:pt x="948" y="2080"/>
                    <a:pt x="978" y="2051"/>
                  </a:cubicBezTo>
                  <a:lnTo>
                    <a:pt x="1328" y="1625"/>
                  </a:lnTo>
                  <a:cubicBezTo>
                    <a:pt x="1328" y="1600"/>
                    <a:pt x="1379" y="1600"/>
                    <a:pt x="1404" y="1600"/>
                  </a:cubicBezTo>
                  <a:lnTo>
                    <a:pt x="1955" y="1650"/>
                  </a:lnTo>
                  <a:cubicBezTo>
                    <a:pt x="2030" y="1650"/>
                    <a:pt x="2105" y="1549"/>
                    <a:pt x="2055" y="1474"/>
                  </a:cubicBezTo>
                  <a:lnTo>
                    <a:pt x="1754" y="1023"/>
                  </a:lnTo>
                  <a:cubicBezTo>
                    <a:pt x="1754" y="998"/>
                    <a:pt x="1729" y="948"/>
                    <a:pt x="1754" y="923"/>
                  </a:cubicBezTo>
                  <a:lnTo>
                    <a:pt x="1980" y="422"/>
                  </a:lnTo>
                  <a:cubicBezTo>
                    <a:pt x="2002" y="354"/>
                    <a:pt x="1945" y="267"/>
                    <a:pt x="1879" y="267"/>
                  </a:cubicBezTo>
                  <a:cubicBezTo>
                    <a:pt x="1871" y="267"/>
                    <a:pt x="1863" y="269"/>
                    <a:pt x="1855" y="271"/>
                  </a:cubicBezTo>
                  <a:lnTo>
                    <a:pt x="1328" y="397"/>
                  </a:lnTo>
                  <a:cubicBezTo>
                    <a:pt x="1312" y="405"/>
                    <a:pt x="1298" y="408"/>
                    <a:pt x="1286" y="408"/>
                  </a:cubicBezTo>
                  <a:cubicBezTo>
                    <a:pt x="1262" y="408"/>
                    <a:pt x="1245" y="397"/>
                    <a:pt x="1228" y="397"/>
                  </a:cubicBezTo>
                  <a:lnTo>
                    <a:pt x="802" y="21"/>
                  </a:lnTo>
                  <a:cubicBezTo>
                    <a:pt x="788" y="7"/>
                    <a:pt x="768" y="0"/>
                    <a:pt x="74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3"/>
            <p:cNvSpPr/>
            <p:nvPr/>
          </p:nvSpPr>
          <p:spPr>
            <a:xfrm>
              <a:off x="2442673" y="2414168"/>
              <a:ext cx="72391" cy="89711"/>
            </a:xfrm>
            <a:custGeom>
              <a:rect b="b" l="l" r="r" t="t"/>
              <a:pathLst>
                <a:path extrusionOk="0" h="1585" w="1279">
                  <a:moveTo>
                    <a:pt x="456" y="1"/>
                  </a:moveTo>
                  <a:cubicBezTo>
                    <a:pt x="415" y="1"/>
                    <a:pt x="376" y="42"/>
                    <a:pt x="376" y="96"/>
                  </a:cubicBezTo>
                  <a:lnTo>
                    <a:pt x="401" y="497"/>
                  </a:lnTo>
                  <a:cubicBezTo>
                    <a:pt x="401" y="522"/>
                    <a:pt x="401" y="572"/>
                    <a:pt x="376" y="572"/>
                  </a:cubicBezTo>
                  <a:lnTo>
                    <a:pt x="51" y="848"/>
                  </a:lnTo>
                  <a:cubicBezTo>
                    <a:pt x="0" y="873"/>
                    <a:pt x="25" y="973"/>
                    <a:pt x="76" y="973"/>
                  </a:cubicBezTo>
                  <a:lnTo>
                    <a:pt x="502" y="1073"/>
                  </a:lnTo>
                  <a:cubicBezTo>
                    <a:pt x="527" y="1098"/>
                    <a:pt x="527" y="1098"/>
                    <a:pt x="552" y="1123"/>
                  </a:cubicBezTo>
                  <a:lnTo>
                    <a:pt x="702" y="1524"/>
                  </a:lnTo>
                  <a:cubicBezTo>
                    <a:pt x="716" y="1566"/>
                    <a:pt x="745" y="1584"/>
                    <a:pt x="777" y="1584"/>
                  </a:cubicBezTo>
                  <a:cubicBezTo>
                    <a:pt x="802" y="1584"/>
                    <a:pt x="830" y="1572"/>
                    <a:pt x="853" y="1550"/>
                  </a:cubicBezTo>
                  <a:lnTo>
                    <a:pt x="1053" y="1174"/>
                  </a:lnTo>
                  <a:cubicBezTo>
                    <a:pt x="1078" y="1149"/>
                    <a:pt x="1103" y="1149"/>
                    <a:pt x="1128" y="1149"/>
                  </a:cubicBezTo>
                  <a:lnTo>
                    <a:pt x="1279" y="1149"/>
                  </a:lnTo>
                  <a:lnTo>
                    <a:pt x="1028" y="221"/>
                  </a:lnTo>
                  <a:lnTo>
                    <a:pt x="928" y="246"/>
                  </a:lnTo>
                  <a:cubicBezTo>
                    <a:pt x="915" y="259"/>
                    <a:pt x="903" y="265"/>
                    <a:pt x="890" y="265"/>
                  </a:cubicBezTo>
                  <a:cubicBezTo>
                    <a:pt x="878" y="265"/>
                    <a:pt x="865" y="259"/>
                    <a:pt x="853" y="246"/>
                  </a:cubicBezTo>
                  <a:lnTo>
                    <a:pt x="502" y="21"/>
                  </a:lnTo>
                  <a:cubicBezTo>
                    <a:pt x="488" y="7"/>
                    <a:pt x="472" y="1"/>
                    <a:pt x="45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3"/>
            <p:cNvSpPr/>
            <p:nvPr/>
          </p:nvSpPr>
          <p:spPr>
            <a:xfrm>
              <a:off x="2259681" y="2443317"/>
              <a:ext cx="107880" cy="101484"/>
            </a:xfrm>
            <a:custGeom>
              <a:rect b="b" l="l" r="r" t="t"/>
              <a:pathLst>
                <a:path extrusionOk="0" h="1793" w="1906">
                  <a:moveTo>
                    <a:pt x="931" y="1"/>
                  </a:moveTo>
                  <a:cubicBezTo>
                    <a:pt x="896" y="1"/>
                    <a:pt x="865" y="19"/>
                    <a:pt x="852" y="57"/>
                  </a:cubicBezTo>
                  <a:lnTo>
                    <a:pt x="652" y="483"/>
                  </a:lnTo>
                  <a:cubicBezTo>
                    <a:pt x="627" y="533"/>
                    <a:pt x="602" y="533"/>
                    <a:pt x="577" y="558"/>
                  </a:cubicBezTo>
                  <a:lnTo>
                    <a:pt x="101" y="634"/>
                  </a:lnTo>
                  <a:cubicBezTo>
                    <a:pt x="25" y="634"/>
                    <a:pt x="0" y="734"/>
                    <a:pt x="50" y="784"/>
                  </a:cubicBezTo>
                  <a:lnTo>
                    <a:pt x="401" y="1110"/>
                  </a:lnTo>
                  <a:cubicBezTo>
                    <a:pt x="426" y="1135"/>
                    <a:pt x="451" y="1160"/>
                    <a:pt x="426" y="1210"/>
                  </a:cubicBezTo>
                  <a:lnTo>
                    <a:pt x="376" y="1686"/>
                  </a:lnTo>
                  <a:cubicBezTo>
                    <a:pt x="356" y="1748"/>
                    <a:pt x="403" y="1793"/>
                    <a:pt x="462" y="1793"/>
                  </a:cubicBezTo>
                  <a:cubicBezTo>
                    <a:pt x="475" y="1793"/>
                    <a:pt x="488" y="1791"/>
                    <a:pt x="502" y="1786"/>
                  </a:cubicBezTo>
                  <a:lnTo>
                    <a:pt x="928" y="1536"/>
                  </a:lnTo>
                  <a:cubicBezTo>
                    <a:pt x="940" y="1523"/>
                    <a:pt x="953" y="1517"/>
                    <a:pt x="965" y="1517"/>
                  </a:cubicBezTo>
                  <a:cubicBezTo>
                    <a:pt x="978" y="1517"/>
                    <a:pt x="990" y="1523"/>
                    <a:pt x="1003" y="1536"/>
                  </a:cubicBezTo>
                  <a:lnTo>
                    <a:pt x="1454" y="1761"/>
                  </a:lnTo>
                  <a:cubicBezTo>
                    <a:pt x="1464" y="1765"/>
                    <a:pt x="1474" y="1766"/>
                    <a:pt x="1484" y="1766"/>
                  </a:cubicBezTo>
                  <a:cubicBezTo>
                    <a:pt x="1548" y="1766"/>
                    <a:pt x="1601" y="1701"/>
                    <a:pt x="1579" y="1636"/>
                  </a:cubicBezTo>
                  <a:lnTo>
                    <a:pt x="1479" y="1185"/>
                  </a:lnTo>
                  <a:cubicBezTo>
                    <a:pt x="1479" y="1135"/>
                    <a:pt x="1479" y="1110"/>
                    <a:pt x="1504" y="1085"/>
                  </a:cubicBezTo>
                  <a:lnTo>
                    <a:pt x="1855" y="734"/>
                  </a:lnTo>
                  <a:cubicBezTo>
                    <a:pt x="1905" y="684"/>
                    <a:pt x="1880" y="583"/>
                    <a:pt x="1805" y="583"/>
                  </a:cubicBezTo>
                  <a:lnTo>
                    <a:pt x="1304" y="533"/>
                  </a:lnTo>
                  <a:cubicBezTo>
                    <a:pt x="1279" y="533"/>
                    <a:pt x="1253" y="508"/>
                    <a:pt x="1253" y="483"/>
                  </a:cubicBezTo>
                  <a:lnTo>
                    <a:pt x="1028" y="57"/>
                  </a:lnTo>
                  <a:cubicBezTo>
                    <a:pt x="1003" y="19"/>
                    <a:pt x="965" y="1"/>
                    <a:pt x="93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3"/>
            <p:cNvSpPr/>
            <p:nvPr/>
          </p:nvSpPr>
          <p:spPr>
            <a:xfrm>
              <a:off x="2150440" y="2375849"/>
              <a:ext cx="93673" cy="89032"/>
            </a:xfrm>
            <a:custGeom>
              <a:rect b="b" l="l" r="r" t="t"/>
              <a:pathLst>
                <a:path extrusionOk="0" h="1573" w="1655">
                  <a:moveTo>
                    <a:pt x="454" y="0"/>
                  </a:moveTo>
                  <a:cubicBezTo>
                    <a:pt x="414" y="0"/>
                    <a:pt x="376" y="36"/>
                    <a:pt x="376" y="71"/>
                  </a:cubicBezTo>
                  <a:lnTo>
                    <a:pt x="427" y="497"/>
                  </a:lnTo>
                  <a:cubicBezTo>
                    <a:pt x="427" y="522"/>
                    <a:pt x="402" y="547"/>
                    <a:pt x="376" y="572"/>
                  </a:cubicBezTo>
                  <a:lnTo>
                    <a:pt x="51" y="823"/>
                  </a:lnTo>
                  <a:cubicBezTo>
                    <a:pt x="1" y="873"/>
                    <a:pt x="26" y="948"/>
                    <a:pt x="101" y="973"/>
                  </a:cubicBezTo>
                  <a:lnTo>
                    <a:pt x="502" y="1074"/>
                  </a:lnTo>
                  <a:cubicBezTo>
                    <a:pt x="527" y="1074"/>
                    <a:pt x="552" y="1099"/>
                    <a:pt x="552" y="1124"/>
                  </a:cubicBezTo>
                  <a:lnTo>
                    <a:pt x="702" y="1525"/>
                  </a:lnTo>
                  <a:cubicBezTo>
                    <a:pt x="716" y="1552"/>
                    <a:pt x="745" y="1572"/>
                    <a:pt x="776" y="1572"/>
                  </a:cubicBezTo>
                  <a:cubicBezTo>
                    <a:pt x="802" y="1572"/>
                    <a:pt x="830" y="1559"/>
                    <a:pt x="853" y="1525"/>
                  </a:cubicBezTo>
                  <a:lnTo>
                    <a:pt x="1078" y="1174"/>
                  </a:lnTo>
                  <a:cubicBezTo>
                    <a:pt x="1078" y="1149"/>
                    <a:pt x="1103" y="1149"/>
                    <a:pt x="1128" y="1149"/>
                  </a:cubicBezTo>
                  <a:lnTo>
                    <a:pt x="1554" y="1124"/>
                  </a:lnTo>
                  <a:cubicBezTo>
                    <a:pt x="1630" y="1124"/>
                    <a:pt x="1655" y="1049"/>
                    <a:pt x="1605" y="973"/>
                  </a:cubicBezTo>
                  <a:lnTo>
                    <a:pt x="1329" y="673"/>
                  </a:lnTo>
                  <a:cubicBezTo>
                    <a:pt x="1329" y="648"/>
                    <a:pt x="1329" y="623"/>
                    <a:pt x="1329" y="597"/>
                  </a:cubicBezTo>
                  <a:lnTo>
                    <a:pt x="1429" y="196"/>
                  </a:lnTo>
                  <a:cubicBezTo>
                    <a:pt x="1450" y="135"/>
                    <a:pt x="1402" y="90"/>
                    <a:pt x="1357" y="90"/>
                  </a:cubicBezTo>
                  <a:cubicBezTo>
                    <a:pt x="1347" y="90"/>
                    <a:pt x="1338" y="92"/>
                    <a:pt x="1329" y="96"/>
                  </a:cubicBezTo>
                  <a:lnTo>
                    <a:pt x="928" y="247"/>
                  </a:lnTo>
                  <a:lnTo>
                    <a:pt x="853" y="247"/>
                  </a:lnTo>
                  <a:lnTo>
                    <a:pt x="502" y="21"/>
                  </a:lnTo>
                  <a:cubicBezTo>
                    <a:pt x="487" y="6"/>
                    <a:pt x="470" y="0"/>
                    <a:pt x="454"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3"/>
            <p:cNvSpPr/>
            <p:nvPr/>
          </p:nvSpPr>
          <p:spPr>
            <a:xfrm>
              <a:off x="2302245" y="2298984"/>
              <a:ext cx="117785" cy="118860"/>
            </a:xfrm>
            <a:custGeom>
              <a:rect b="b" l="l" r="r" t="t"/>
              <a:pathLst>
                <a:path extrusionOk="0" h="2100" w="2081">
                  <a:moveTo>
                    <a:pt x="723" y="1"/>
                  </a:moveTo>
                  <a:cubicBezTo>
                    <a:pt x="671" y="1"/>
                    <a:pt x="627" y="34"/>
                    <a:pt x="627" y="101"/>
                  </a:cubicBezTo>
                  <a:lnTo>
                    <a:pt x="577" y="652"/>
                  </a:lnTo>
                  <a:cubicBezTo>
                    <a:pt x="577" y="677"/>
                    <a:pt x="577" y="702"/>
                    <a:pt x="527" y="727"/>
                  </a:cubicBezTo>
                  <a:lnTo>
                    <a:pt x="75" y="1003"/>
                  </a:lnTo>
                  <a:cubicBezTo>
                    <a:pt x="0" y="1053"/>
                    <a:pt x="0" y="1153"/>
                    <a:pt x="75" y="1204"/>
                  </a:cubicBezTo>
                  <a:lnTo>
                    <a:pt x="602" y="1404"/>
                  </a:lnTo>
                  <a:cubicBezTo>
                    <a:pt x="627" y="1404"/>
                    <a:pt x="652" y="1429"/>
                    <a:pt x="652" y="1479"/>
                  </a:cubicBezTo>
                  <a:lnTo>
                    <a:pt x="777" y="2006"/>
                  </a:lnTo>
                  <a:cubicBezTo>
                    <a:pt x="792" y="2066"/>
                    <a:pt x="835" y="2099"/>
                    <a:pt x="878" y="2099"/>
                  </a:cubicBezTo>
                  <a:cubicBezTo>
                    <a:pt x="905" y="2099"/>
                    <a:pt x="933" y="2085"/>
                    <a:pt x="953" y="2056"/>
                  </a:cubicBezTo>
                  <a:lnTo>
                    <a:pt x="1303" y="1630"/>
                  </a:lnTo>
                  <a:cubicBezTo>
                    <a:pt x="1329" y="1605"/>
                    <a:pt x="1379" y="1605"/>
                    <a:pt x="1404" y="1605"/>
                  </a:cubicBezTo>
                  <a:lnTo>
                    <a:pt x="1955" y="1655"/>
                  </a:lnTo>
                  <a:cubicBezTo>
                    <a:pt x="2030" y="1655"/>
                    <a:pt x="2080" y="1554"/>
                    <a:pt x="2055" y="1479"/>
                  </a:cubicBezTo>
                  <a:lnTo>
                    <a:pt x="1755" y="1028"/>
                  </a:lnTo>
                  <a:cubicBezTo>
                    <a:pt x="1730" y="978"/>
                    <a:pt x="1730" y="953"/>
                    <a:pt x="1755" y="928"/>
                  </a:cubicBezTo>
                  <a:lnTo>
                    <a:pt x="1955" y="427"/>
                  </a:lnTo>
                  <a:cubicBezTo>
                    <a:pt x="1999" y="340"/>
                    <a:pt x="1948" y="271"/>
                    <a:pt x="1868" y="271"/>
                  </a:cubicBezTo>
                  <a:cubicBezTo>
                    <a:pt x="1856" y="271"/>
                    <a:pt x="1843" y="273"/>
                    <a:pt x="1830" y="276"/>
                  </a:cubicBezTo>
                  <a:lnTo>
                    <a:pt x="1303" y="402"/>
                  </a:lnTo>
                  <a:cubicBezTo>
                    <a:pt x="1296" y="409"/>
                    <a:pt x="1287" y="412"/>
                    <a:pt x="1276" y="412"/>
                  </a:cubicBezTo>
                  <a:cubicBezTo>
                    <a:pt x="1251" y="412"/>
                    <a:pt x="1221" y="394"/>
                    <a:pt x="1203" y="376"/>
                  </a:cubicBezTo>
                  <a:lnTo>
                    <a:pt x="802" y="26"/>
                  </a:lnTo>
                  <a:cubicBezTo>
                    <a:pt x="777" y="9"/>
                    <a:pt x="749" y="1"/>
                    <a:pt x="72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3"/>
            <p:cNvSpPr/>
            <p:nvPr/>
          </p:nvSpPr>
          <p:spPr>
            <a:xfrm>
              <a:off x="2377412" y="2218101"/>
              <a:ext cx="56826" cy="58072"/>
            </a:xfrm>
            <a:custGeom>
              <a:rect b="b" l="l" r="r" t="t"/>
              <a:pathLst>
                <a:path extrusionOk="0" h="1026" w="1004">
                  <a:moveTo>
                    <a:pt x="402" y="1"/>
                  </a:moveTo>
                  <a:cubicBezTo>
                    <a:pt x="402" y="1"/>
                    <a:pt x="376" y="26"/>
                    <a:pt x="376" y="26"/>
                  </a:cubicBezTo>
                  <a:lnTo>
                    <a:pt x="51" y="277"/>
                  </a:lnTo>
                  <a:cubicBezTo>
                    <a:pt x="1" y="327"/>
                    <a:pt x="1" y="402"/>
                    <a:pt x="76" y="427"/>
                  </a:cubicBezTo>
                  <a:lnTo>
                    <a:pt x="477" y="527"/>
                  </a:lnTo>
                  <a:cubicBezTo>
                    <a:pt x="502" y="527"/>
                    <a:pt x="527" y="552"/>
                    <a:pt x="527" y="577"/>
                  </a:cubicBezTo>
                  <a:lnTo>
                    <a:pt x="677" y="978"/>
                  </a:lnTo>
                  <a:cubicBezTo>
                    <a:pt x="691" y="1006"/>
                    <a:pt x="727" y="1026"/>
                    <a:pt x="762" y="1026"/>
                  </a:cubicBezTo>
                  <a:cubicBezTo>
                    <a:pt x="790" y="1026"/>
                    <a:pt x="816" y="1012"/>
                    <a:pt x="828" y="978"/>
                  </a:cubicBezTo>
                  <a:lnTo>
                    <a:pt x="1003" y="728"/>
                  </a:lnTo>
                  <a:cubicBezTo>
                    <a:pt x="828" y="452"/>
                    <a:pt x="602" y="227"/>
                    <a:pt x="402"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3"/>
            <p:cNvSpPr/>
            <p:nvPr/>
          </p:nvSpPr>
          <p:spPr>
            <a:xfrm>
              <a:off x="2193005" y="2216177"/>
              <a:ext cx="109295" cy="100974"/>
            </a:xfrm>
            <a:custGeom>
              <a:rect b="b" l="l" r="r" t="t"/>
              <a:pathLst>
                <a:path extrusionOk="0" h="1784" w="1931">
                  <a:moveTo>
                    <a:pt x="960" y="0"/>
                  </a:moveTo>
                  <a:cubicBezTo>
                    <a:pt x="923" y="0"/>
                    <a:pt x="880" y="19"/>
                    <a:pt x="853" y="60"/>
                  </a:cubicBezTo>
                  <a:lnTo>
                    <a:pt x="652" y="486"/>
                  </a:lnTo>
                  <a:cubicBezTo>
                    <a:pt x="652" y="511"/>
                    <a:pt x="627" y="536"/>
                    <a:pt x="602" y="536"/>
                  </a:cubicBezTo>
                  <a:lnTo>
                    <a:pt x="126" y="636"/>
                  </a:lnTo>
                  <a:cubicBezTo>
                    <a:pt x="51" y="636"/>
                    <a:pt x="0" y="737"/>
                    <a:pt x="76" y="787"/>
                  </a:cubicBezTo>
                  <a:lnTo>
                    <a:pt x="426" y="1113"/>
                  </a:lnTo>
                  <a:cubicBezTo>
                    <a:pt x="452" y="1138"/>
                    <a:pt x="452" y="1163"/>
                    <a:pt x="452" y="1188"/>
                  </a:cubicBezTo>
                  <a:lnTo>
                    <a:pt x="376" y="1664"/>
                  </a:lnTo>
                  <a:cubicBezTo>
                    <a:pt x="376" y="1737"/>
                    <a:pt x="417" y="1784"/>
                    <a:pt x="468" y="1784"/>
                  </a:cubicBezTo>
                  <a:cubicBezTo>
                    <a:pt x="486" y="1784"/>
                    <a:pt x="507" y="1778"/>
                    <a:pt x="527" y="1764"/>
                  </a:cubicBezTo>
                  <a:lnTo>
                    <a:pt x="953" y="1539"/>
                  </a:lnTo>
                  <a:cubicBezTo>
                    <a:pt x="965" y="1526"/>
                    <a:pt x="978" y="1520"/>
                    <a:pt x="990" y="1520"/>
                  </a:cubicBezTo>
                  <a:cubicBezTo>
                    <a:pt x="1003" y="1520"/>
                    <a:pt x="1015" y="1526"/>
                    <a:pt x="1028" y="1539"/>
                  </a:cubicBezTo>
                  <a:lnTo>
                    <a:pt x="1454" y="1739"/>
                  </a:lnTo>
                  <a:cubicBezTo>
                    <a:pt x="1471" y="1751"/>
                    <a:pt x="1488" y="1755"/>
                    <a:pt x="1504" y="1755"/>
                  </a:cubicBezTo>
                  <a:cubicBezTo>
                    <a:pt x="1559" y="1755"/>
                    <a:pt x="1604" y="1697"/>
                    <a:pt x="1604" y="1639"/>
                  </a:cubicBezTo>
                  <a:lnTo>
                    <a:pt x="1504" y="1163"/>
                  </a:lnTo>
                  <a:cubicBezTo>
                    <a:pt x="1504" y="1138"/>
                    <a:pt x="1504" y="1113"/>
                    <a:pt x="1529" y="1088"/>
                  </a:cubicBezTo>
                  <a:lnTo>
                    <a:pt x="1855" y="737"/>
                  </a:lnTo>
                  <a:cubicBezTo>
                    <a:pt x="1930" y="687"/>
                    <a:pt x="1880" y="586"/>
                    <a:pt x="1805" y="586"/>
                  </a:cubicBezTo>
                  <a:lnTo>
                    <a:pt x="1329" y="536"/>
                  </a:lnTo>
                  <a:cubicBezTo>
                    <a:pt x="1304" y="511"/>
                    <a:pt x="1279" y="511"/>
                    <a:pt x="1254" y="486"/>
                  </a:cubicBezTo>
                  <a:lnTo>
                    <a:pt x="1028" y="35"/>
                  </a:lnTo>
                  <a:cubicBezTo>
                    <a:pt x="1017" y="12"/>
                    <a:pt x="990" y="0"/>
                    <a:pt x="96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3"/>
            <p:cNvSpPr/>
            <p:nvPr/>
          </p:nvSpPr>
          <p:spPr>
            <a:xfrm>
              <a:off x="2085179" y="2148255"/>
              <a:ext cx="93673" cy="88919"/>
            </a:xfrm>
            <a:custGeom>
              <a:rect b="b" l="l" r="r" t="t"/>
              <a:pathLst>
                <a:path extrusionOk="0" h="1571" w="1655">
                  <a:moveTo>
                    <a:pt x="472" y="0"/>
                  </a:moveTo>
                  <a:cubicBezTo>
                    <a:pt x="427" y="0"/>
                    <a:pt x="377" y="41"/>
                    <a:pt x="377" y="82"/>
                  </a:cubicBezTo>
                  <a:lnTo>
                    <a:pt x="402" y="508"/>
                  </a:lnTo>
                  <a:cubicBezTo>
                    <a:pt x="402" y="533"/>
                    <a:pt x="402" y="558"/>
                    <a:pt x="377" y="583"/>
                  </a:cubicBezTo>
                  <a:lnTo>
                    <a:pt x="51" y="834"/>
                  </a:lnTo>
                  <a:cubicBezTo>
                    <a:pt x="1" y="884"/>
                    <a:pt x="26" y="959"/>
                    <a:pt x="76" y="984"/>
                  </a:cubicBezTo>
                  <a:lnTo>
                    <a:pt x="477" y="1085"/>
                  </a:lnTo>
                  <a:cubicBezTo>
                    <a:pt x="527" y="1085"/>
                    <a:pt x="527" y="1110"/>
                    <a:pt x="552" y="1135"/>
                  </a:cubicBezTo>
                  <a:lnTo>
                    <a:pt x="702" y="1511"/>
                  </a:lnTo>
                  <a:cubicBezTo>
                    <a:pt x="716" y="1552"/>
                    <a:pt x="745" y="1571"/>
                    <a:pt x="773" y="1571"/>
                  </a:cubicBezTo>
                  <a:cubicBezTo>
                    <a:pt x="795" y="1571"/>
                    <a:pt x="816" y="1558"/>
                    <a:pt x="828" y="1536"/>
                  </a:cubicBezTo>
                  <a:lnTo>
                    <a:pt x="1053" y="1185"/>
                  </a:lnTo>
                  <a:cubicBezTo>
                    <a:pt x="1078" y="1160"/>
                    <a:pt x="1103" y="1135"/>
                    <a:pt x="1128" y="1135"/>
                  </a:cubicBezTo>
                  <a:lnTo>
                    <a:pt x="1555" y="1135"/>
                  </a:lnTo>
                  <a:cubicBezTo>
                    <a:pt x="1605" y="1110"/>
                    <a:pt x="1655" y="1034"/>
                    <a:pt x="1605" y="984"/>
                  </a:cubicBezTo>
                  <a:lnTo>
                    <a:pt x="1329" y="659"/>
                  </a:lnTo>
                  <a:cubicBezTo>
                    <a:pt x="1304" y="659"/>
                    <a:pt x="1304" y="633"/>
                    <a:pt x="1304" y="608"/>
                  </a:cubicBezTo>
                  <a:lnTo>
                    <a:pt x="1429" y="182"/>
                  </a:lnTo>
                  <a:cubicBezTo>
                    <a:pt x="1448" y="144"/>
                    <a:pt x="1409" y="91"/>
                    <a:pt x="1366" y="91"/>
                  </a:cubicBezTo>
                  <a:cubicBezTo>
                    <a:pt x="1354" y="91"/>
                    <a:pt x="1341" y="95"/>
                    <a:pt x="1329" y="107"/>
                  </a:cubicBezTo>
                  <a:lnTo>
                    <a:pt x="928" y="258"/>
                  </a:lnTo>
                  <a:cubicBezTo>
                    <a:pt x="903" y="258"/>
                    <a:pt x="878" y="258"/>
                    <a:pt x="853" y="232"/>
                  </a:cubicBezTo>
                  <a:lnTo>
                    <a:pt x="502" y="7"/>
                  </a:lnTo>
                  <a:cubicBezTo>
                    <a:pt x="493" y="2"/>
                    <a:pt x="483" y="0"/>
                    <a:pt x="47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3"/>
            <p:cNvSpPr/>
            <p:nvPr/>
          </p:nvSpPr>
          <p:spPr>
            <a:xfrm>
              <a:off x="2235569" y="2128785"/>
              <a:ext cx="93673" cy="61071"/>
            </a:xfrm>
            <a:custGeom>
              <a:rect b="b" l="l" r="r" t="t"/>
              <a:pathLst>
                <a:path extrusionOk="0" h="1079" w="1655">
                  <a:moveTo>
                    <a:pt x="75" y="0"/>
                  </a:moveTo>
                  <a:cubicBezTo>
                    <a:pt x="0" y="50"/>
                    <a:pt x="25" y="150"/>
                    <a:pt x="101" y="201"/>
                  </a:cubicBezTo>
                  <a:lnTo>
                    <a:pt x="602" y="401"/>
                  </a:lnTo>
                  <a:cubicBezTo>
                    <a:pt x="627" y="401"/>
                    <a:pt x="652" y="426"/>
                    <a:pt x="677" y="476"/>
                  </a:cubicBezTo>
                  <a:lnTo>
                    <a:pt x="802" y="1003"/>
                  </a:lnTo>
                  <a:cubicBezTo>
                    <a:pt x="802" y="1051"/>
                    <a:pt x="855" y="1079"/>
                    <a:pt x="905" y="1079"/>
                  </a:cubicBezTo>
                  <a:cubicBezTo>
                    <a:pt x="933" y="1079"/>
                    <a:pt x="960" y="1070"/>
                    <a:pt x="978" y="1053"/>
                  </a:cubicBezTo>
                  <a:lnTo>
                    <a:pt x="1329" y="627"/>
                  </a:lnTo>
                  <a:cubicBezTo>
                    <a:pt x="1354" y="602"/>
                    <a:pt x="1379" y="576"/>
                    <a:pt x="1429" y="576"/>
                  </a:cubicBezTo>
                  <a:lnTo>
                    <a:pt x="1654" y="602"/>
                  </a:lnTo>
                  <a:cubicBezTo>
                    <a:pt x="1153" y="326"/>
                    <a:pt x="652" y="125"/>
                    <a:pt x="10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3"/>
            <p:cNvSpPr/>
            <p:nvPr/>
          </p:nvSpPr>
          <p:spPr>
            <a:xfrm>
              <a:off x="2366091" y="2670288"/>
              <a:ext cx="22753" cy="20263"/>
            </a:xfrm>
            <a:custGeom>
              <a:rect b="b" l="l" r="r" t="t"/>
              <a:pathLst>
                <a:path extrusionOk="0" h="358" w="402">
                  <a:moveTo>
                    <a:pt x="204" y="1"/>
                  </a:moveTo>
                  <a:cubicBezTo>
                    <a:pt x="169" y="1"/>
                    <a:pt x="138" y="20"/>
                    <a:pt x="125" y="57"/>
                  </a:cubicBezTo>
                  <a:lnTo>
                    <a:pt x="0" y="358"/>
                  </a:lnTo>
                  <a:lnTo>
                    <a:pt x="401" y="258"/>
                  </a:lnTo>
                  <a:lnTo>
                    <a:pt x="301" y="57"/>
                  </a:lnTo>
                  <a:cubicBezTo>
                    <a:pt x="276" y="20"/>
                    <a:pt x="238" y="1"/>
                    <a:pt x="20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3"/>
            <p:cNvSpPr/>
            <p:nvPr/>
          </p:nvSpPr>
          <p:spPr>
            <a:xfrm>
              <a:off x="2217117" y="2602819"/>
              <a:ext cx="92258" cy="89315"/>
            </a:xfrm>
            <a:custGeom>
              <a:rect b="b" l="l" r="r" t="t"/>
              <a:pathLst>
                <a:path extrusionOk="0" h="1578" w="1630">
                  <a:moveTo>
                    <a:pt x="456" y="1"/>
                  </a:moveTo>
                  <a:cubicBezTo>
                    <a:pt x="415" y="1"/>
                    <a:pt x="376" y="42"/>
                    <a:pt x="376" y="96"/>
                  </a:cubicBezTo>
                  <a:lnTo>
                    <a:pt x="401" y="497"/>
                  </a:lnTo>
                  <a:cubicBezTo>
                    <a:pt x="401" y="522"/>
                    <a:pt x="401" y="547"/>
                    <a:pt x="376" y="572"/>
                  </a:cubicBezTo>
                  <a:lnTo>
                    <a:pt x="51" y="848"/>
                  </a:lnTo>
                  <a:cubicBezTo>
                    <a:pt x="0" y="873"/>
                    <a:pt x="0" y="973"/>
                    <a:pt x="76" y="973"/>
                  </a:cubicBezTo>
                  <a:lnTo>
                    <a:pt x="477" y="1074"/>
                  </a:lnTo>
                  <a:cubicBezTo>
                    <a:pt x="502" y="1099"/>
                    <a:pt x="527" y="1099"/>
                    <a:pt x="527" y="1124"/>
                  </a:cubicBezTo>
                  <a:lnTo>
                    <a:pt x="677" y="1525"/>
                  </a:lnTo>
                  <a:cubicBezTo>
                    <a:pt x="693" y="1556"/>
                    <a:pt x="737" y="1577"/>
                    <a:pt x="774" y="1577"/>
                  </a:cubicBezTo>
                  <a:cubicBezTo>
                    <a:pt x="797" y="1577"/>
                    <a:pt x="818" y="1569"/>
                    <a:pt x="828" y="1550"/>
                  </a:cubicBezTo>
                  <a:lnTo>
                    <a:pt x="1053" y="1174"/>
                  </a:lnTo>
                  <a:cubicBezTo>
                    <a:pt x="1053" y="1149"/>
                    <a:pt x="1078" y="1149"/>
                    <a:pt x="1128" y="1149"/>
                  </a:cubicBezTo>
                  <a:lnTo>
                    <a:pt x="1529" y="1124"/>
                  </a:lnTo>
                  <a:cubicBezTo>
                    <a:pt x="1604" y="1124"/>
                    <a:pt x="1630" y="1049"/>
                    <a:pt x="1604" y="998"/>
                  </a:cubicBezTo>
                  <a:lnTo>
                    <a:pt x="1329" y="673"/>
                  </a:lnTo>
                  <a:cubicBezTo>
                    <a:pt x="1304" y="648"/>
                    <a:pt x="1304" y="623"/>
                    <a:pt x="1304" y="597"/>
                  </a:cubicBezTo>
                  <a:lnTo>
                    <a:pt x="1429" y="196"/>
                  </a:lnTo>
                  <a:cubicBezTo>
                    <a:pt x="1429" y="135"/>
                    <a:pt x="1395" y="90"/>
                    <a:pt x="1341" y="90"/>
                  </a:cubicBezTo>
                  <a:cubicBezTo>
                    <a:pt x="1330" y="90"/>
                    <a:pt x="1317" y="92"/>
                    <a:pt x="1304" y="96"/>
                  </a:cubicBezTo>
                  <a:lnTo>
                    <a:pt x="928" y="247"/>
                  </a:lnTo>
                  <a:cubicBezTo>
                    <a:pt x="915" y="259"/>
                    <a:pt x="903" y="265"/>
                    <a:pt x="890" y="265"/>
                  </a:cubicBezTo>
                  <a:cubicBezTo>
                    <a:pt x="878" y="265"/>
                    <a:pt x="865" y="259"/>
                    <a:pt x="853" y="247"/>
                  </a:cubicBezTo>
                  <a:lnTo>
                    <a:pt x="502" y="21"/>
                  </a:lnTo>
                  <a:cubicBezTo>
                    <a:pt x="488" y="7"/>
                    <a:pt x="472" y="1"/>
                    <a:pt x="45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3"/>
            <p:cNvSpPr/>
            <p:nvPr/>
          </p:nvSpPr>
          <p:spPr>
            <a:xfrm>
              <a:off x="1717780" y="2222403"/>
              <a:ext cx="119200" cy="117502"/>
            </a:xfrm>
            <a:custGeom>
              <a:rect b="b" l="l" r="r" t="t"/>
              <a:pathLst>
                <a:path extrusionOk="0" h="2076" w="2106">
                  <a:moveTo>
                    <a:pt x="802" y="0"/>
                  </a:moveTo>
                  <a:lnTo>
                    <a:pt x="652" y="50"/>
                  </a:lnTo>
                  <a:cubicBezTo>
                    <a:pt x="627" y="75"/>
                    <a:pt x="627" y="75"/>
                    <a:pt x="627" y="75"/>
                  </a:cubicBezTo>
                  <a:lnTo>
                    <a:pt x="602" y="627"/>
                  </a:lnTo>
                  <a:cubicBezTo>
                    <a:pt x="602" y="652"/>
                    <a:pt x="577" y="702"/>
                    <a:pt x="552" y="702"/>
                  </a:cubicBezTo>
                  <a:lnTo>
                    <a:pt x="76" y="1003"/>
                  </a:lnTo>
                  <a:cubicBezTo>
                    <a:pt x="0" y="1028"/>
                    <a:pt x="0" y="1153"/>
                    <a:pt x="101" y="1178"/>
                  </a:cubicBezTo>
                  <a:lnTo>
                    <a:pt x="602" y="1379"/>
                  </a:lnTo>
                  <a:cubicBezTo>
                    <a:pt x="627" y="1404"/>
                    <a:pt x="652" y="1429"/>
                    <a:pt x="677" y="1454"/>
                  </a:cubicBezTo>
                  <a:lnTo>
                    <a:pt x="777" y="2005"/>
                  </a:lnTo>
                  <a:cubicBezTo>
                    <a:pt x="792" y="2049"/>
                    <a:pt x="832" y="2076"/>
                    <a:pt x="878" y="2076"/>
                  </a:cubicBezTo>
                  <a:cubicBezTo>
                    <a:pt x="910" y="2076"/>
                    <a:pt x="946" y="2062"/>
                    <a:pt x="978" y="2030"/>
                  </a:cubicBezTo>
                  <a:lnTo>
                    <a:pt x="1329" y="1629"/>
                  </a:lnTo>
                  <a:cubicBezTo>
                    <a:pt x="1354" y="1579"/>
                    <a:pt x="1379" y="1579"/>
                    <a:pt x="1404" y="1579"/>
                  </a:cubicBezTo>
                  <a:lnTo>
                    <a:pt x="1955" y="1629"/>
                  </a:lnTo>
                  <a:cubicBezTo>
                    <a:pt x="2056" y="1629"/>
                    <a:pt x="2106" y="1554"/>
                    <a:pt x="2056" y="1479"/>
                  </a:cubicBezTo>
                  <a:lnTo>
                    <a:pt x="1755" y="1003"/>
                  </a:lnTo>
                  <a:cubicBezTo>
                    <a:pt x="1755" y="978"/>
                    <a:pt x="1755" y="927"/>
                    <a:pt x="1755" y="902"/>
                  </a:cubicBezTo>
                  <a:lnTo>
                    <a:pt x="1980" y="401"/>
                  </a:lnTo>
                  <a:cubicBezTo>
                    <a:pt x="2003" y="334"/>
                    <a:pt x="1945" y="247"/>
                    <a:pt x="1879" y="247"/>
                  </a:cubicBezTo>
                  <a:cubicBezTo>
                    <a:pt x="1871" y="247"/>
                    <a:pt x="1863" y="248"/>
                    <a:pt x="1855" y="251"/>
                  </a:cubicBezTo>
                  <a:lnTo>
                    <a:pt x="1329" y="401"/>
                  </a:lnTo>
                  <a:cubicBezTo>
                    <a:pt x="1279" y="401"/>
                    <a:pt x="1254" y="401"/>
                    <a:pt x="1228" y="376"/>
                  </a:cubicBezTo>
                  <a:lnTo>
                    <a:pt x="802"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3"/>
            <p:cNvSpPr/>
            <p:nvPr/>
          </p:nvSpPr>
          <p:spPr>
            <a:xfrm>
              <a:off x="2075274" y="2487636"/>
              <a:ext cx="119200" cy="118860"/>
            </a:xfrm>
            <a:custGeom>
              <a:rect b="b" l="l" r="r" t="t"/>
              <a:pathLst>
                <a:path extrusionOk="0" h="2100" w="2106">
                  <a:moveTo>
                    <a:pt x="740" y="1"/>
                  </a:moveTo>
                  <a:cubicBezTo>
                    <a:pt x="694" y="1"/>
                    <a:pt x="643" y="34"/>
                    <a:pt x="627" y="101"/>
                  </a:cubicBezTo>
                  <a:lnTo>
                    <a:pt x="602" y="653"/>
                  </a:lnTo>
                  <a:cubicBezTo>
                    <a:pt x="602" y="678"/>
                    <a:pt x="577" y="703"/>
                    <a:pt x="552" y="728"/>
                  </a:cubicBezTo>
                  <a:lnTo>
                    <a:pt x="75" y="1003"/>
                  </a:lnTo>
                  <a:cubicBezTo>
                    <a:pt x="0" y="1054"/>
                    <a:pt x="25" y="1154"/>
                    <a:pt x="100" y="1204"/>
                  </a:cubicBezTo>
                  <a:lnTo>
                    <a:pt x="602" y="1404"/>
                  </a:lnTo>
                  <a:cubicBezTo>
                    <a:pt x="627" y="1404"/>
                    <a:pt x="652" y="1429"/>
                    <a:pt x="677" y="1480"/>
                  </a:cubicBezTo>
                  <a:lnTo>
                    <a:pt x="777" y="2006"/>
                  </a:lnTo>
                  <a:cubicBezTo>
                    <a:pt x="792" y="2067"/>
                    <a:pt x="844" y="2100"/>
                    <a:pt x="894" y="2100"/>
                  </a:cubicBezTo>
                  <a:cubicBezTo>
                    <a:pt x="926" y="2100"/>
                    <a:pt x="958" y="2086"/>
                    <a:pt x="978" y="2056"/>
                  </a:cubicBezTo>
                  <a:lnTo>
                    <a:pt x="1329" y="1630"/>
                  </a:lnTo>
                  <a:cubicBezTo>
                    <a:pt x="1346" y="1612"/>
                    <a:pt x="1364" y="1595"/>
                    <a:pt x="1382" y="1595"/>
                  </a:cubicBezTo>
                  <a:cubicBezTo>
                    <a:pt x="1389" y="1595"/>
                    <a:pt x="1396" y="1598"/>
                    <a:pt x="1404" y="1605"/>
                  </a:cubicBezTo>
                  <a:lnTo>
                    <a:pt x="1955" y="1655"/>
                  </a:lnTo>
                  <a:cubicBezTo>
                    <a:pt x="2055" y="1655"/>
                    <a:pt x="2105" y="1555"/>
                    <a:pt x="2055" y="1480"/>
                  </a:cubicBezTo>
                  <a:lnTo>
                    <a:pt x="1780" y="1028"/>
                  </a:lnTo>
                  <a:cubicBezTo>
                    <a:pt x="1755" y="978"/>
                    <a:pt x="1755" y="953"/>
                    <a:pt x="1755" y="928"/>
                  </a:cubicBezTo>
                  <a:lnTo>
                    <a:pt x="1980" y="427"/>
                  </a:lnTo>
                  <a:cubicBezTo>
                    <a:pt x="2002" y="340"/>
                    <a:pt x="1948" y="272"/>
                    <a:pt x="1884" y="272"/>
                  </a:cubicBezTo>
                  <a:cubicBezTo>
                    <a:pt x="1875" y="272"/>
                    <a:pt x="1865" y="273"/>
                    <a:pt x="1855" y="277"/>
                  </a:cubicBezTo>
                  <a:lnTo>
                    <a:pt x="1329" y="402"/>
                  </a:lnTo>
                  <a:cubicBezTo>
                    <a:pt x="1314" y="409"/>
                    <a:pt x="1301" y="412"/>
                    <a:pt x="1290" y="412"/>
                  </a:cubicBezTo>
                  <a:cubicBezTo>
                    <a:pt x="1264" y="412"/>
                    <a:pt x="1246" y="395"/>
                    <a:pt x="1228" y="377"/>
                  </a:cubicBezTo>
                  <a:lnTo>
                    <a:pt x="802" y="26"/>
                  </a:lnTo>
                  <a:cubicBezTo>
                    <a:pt x="785" y="9"/>
                    <a:pt x="763" y="1"/>
                    <a:pt x="740"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3"/>
            <p:cNvSpPr/>
            <p:nvPr/>
          </p:nvSpPr>
          <p:spPr>
            <a:xfrm>
              <a:off x="1924884" y="2563878"/>
              <a:ext cx="93673" cy="89088"/>
            </a:xfrm>
            <a:custGeom>
              <a:rect b="b" l="l" r="r" t="t"/>
              <a:pathLst>
                <a:path extrusionOk="0" h="1574" w="1655">
                  <a:moveTo>
                    <a:pt x="472" y="1"/>
                  </a:moveTo>
                  <a:cubicBezTo>
                    <a:pt x="427" y="1"/>
                    <a:pt x="376" y="42"/>
                    <a:pt x="376" y="82"/>
                  </a:cubicBezTo>
                  <a:lnTo>
                    <a:pt x="402" y="509"/>
                  </a:lnTo>
                  <a:cubicBezTo>
                    <a:pt x="402" y="534"/>
                    <a:pt x="402" y="559"/>
                    <a:pt x="376" y="584"/>
                  </a:cubicBezTo>
                  <a:lnTo>
                    <a:pt x="51" y="834"/>
                  </a:lnTo>
                  <a:cubicBezTo>
                    <a:pt x="1" y="884"/>
                    <a:pt x="26" y="960"/>
                    <a:pt x="76" y="985"/>
                  </a:cubicBezTo>
                  <a:lnTo>
                    <a:pt x="477" y="1085"/>
                  </a:lnTo>
                  <a:cubicBezTo>
                    <a:pt x="502" y="1085"/>
                    <a:pt x="527" y="1110"/>
                    <a:pt x="552" y="1135"/>
                  </a:cubicBezTo>
                  <a:lnTo>
                    <a:pt x="702" y="1536"/>
                  </a:lnTo>
                  <a:cubicBezTo>
                    <a:pt x="702" y="1561"/>
                    <a:pt x="727" y="1574"/>
                    <a:pt x="756" y="1574"/>
                  </a:cubicBezTo>
                  <a:cubicBezTo>
                    <a:pt x="784" y="1574"/>
                    <a:pt x="815" y="1561"/>
                    <a:pt x="828" y="1536"/>
                  </a:cubicBezTo>
                  <a:lnTo>
                    <a:pt x="1053" y="1185"/>
                  </a:lnTo>
                  <a:cubicBezTo>
                    <a:pt x="1078" y="1160"/>
                    <a:pt x="1103" y="1160"/>
                    <a:pt x="1128" y="1135"/>
                  </a:cubicBezTo>
                  <a:lnTo>
                    <a:pt x="1529" y="1135"/>
                  </a:lnTo>
                  <a:cubicBezTo>
                    <a:pt x="1605" y="1135"/>
                    <a:pt x="1655" y="1035"/>
                    <a:pt x="1605" y="985"/>
                  </a:cubicBezTo>
                  <a:lnTo>
                    <a:pt x="1329" y="684"/>
                  </a:lnTo>
                  <a:cubicBezTo>
                    <a:pt x="1304" y="659"/>
                    <a:pt x="1304" y="634"/>
                    <a:pt x="1304" y="609"/>
                  </a:cubicBezTo>
                  <a:lnTo>
                    <a:pt x="1429" y="208"/>
                  </a:lnTo>
                  <a:cubicBezTo>
                    <a:pt x="1450" y="146"/>
                    <a:pt x="1402" y="101"/>
                    <a:pt x="1343" y="101"/>
                  </a:cubicBezTo>
                  <a:cubicBezTo>
                    <a:pt x="1330" y="101"/>
                    <a:pt x="1317" y="103"/>
                    <a:pt x="1304" y="108"/>
                  </a:cubicBezTo>
                  <a:lnTo>
                    <a:pt x="928" y="258"/>
                  </a:lnTo>
                  <a:lnTo>
                    <a:pt x="853" y="258"/>
                  </a:lnTo>
                  <a:lnTo>
                    <a:pt x="502" y="7"/>
                  </a:lnTo>
                  <a:cubicBezTo>
                    <a:pt x="493" y="3"/>
                    <a:pt x="483" y="1"/>
                    <a:pt x="472"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3"/>
            <p:cNvSpPr/>
            <p:nvPr/>
          </p:nvSpPr>
          <p:spPr>
            <a:xfrm>
              <a:off x="1741892" y="2593480"/>
              <a:ext cx="107880" cy="100861"/>
            </a:xfrm>
            <a:custGeom>
              <a:rect b="b" l="l" r="r" t="t"/>
              <a:pathLst>
                <a:path extrusionOk="0" h="1782" w="1906">
                  <a:moveTo>
                    <a:pt x="937" y="1"/>
                  </a:moveTo>
                  <a:cubicBezTo>
                    <a:pt x="903" y="1"/>
                    <a:pt x="866" y="19"/>
                    <a:pt x="853" y="61"/>
                  </a:cubicBezTo>
                  <a:lnTo>
                    <a:pt x="652" y="487"/>
                  </a:lnTo>
                  <a:cubicBezTo>
                    <a:pt x="627" y="512"/>
                    <a:pt x="602" y="537"/>
                    <a:pt x="577" y="537"/>
                  </a:cubicBezTo>
                  <a:lnTo>
                    <a:pt x="101" y="612"/>
                  </a:lnTo>
                  <a:cubicBezTo>
                    <a:pt x="26" y="637"/>
                    <a:pt x="0" y="737"/>
                    <a:pt x="51" y="788"/>
                  </a:cubicBezTo>
                  <a:lnTo>
                    <a:pt x="401" y="1113"/>
                  </a:lnTo>
                  <a:cubicBezTo>
                    <a:pt x="427" y="1138"/>
                    <a:pt x="427" y="1163"/>
                    <a:pt x="427" y="1189"/>
                  </a:cubicBezTo>
                  <a:lnTo>
                    <a:pt x="351" y="1665"/>
                  </a:lnTo>
                  <a:cubicBezTo>
                    <a:pt x="351" y="1723"/>
                    <a:pt x="396" y="1781"/>
                    <a:pt x="452" y="1781"/>
                  </a:cubicBezTo>
                  <a:cubicBezTo>
                    <a:pt x="468" y="1781"/>
                    <a:pt x="485" y="1776"/>
                    <a:pt x="502" y="1765"/>
                  </a:cubicBezTo>
                  <a:lnTo>
                    <a:pt x="928" y="1539"/>
                  </a:lnTo>
                  <a:cubicBezTo>
                    <a:pt x="940" y="1527"/>
                    <a:pt x="953" y="1521"/>
                    <a:pt x="965" y="1521"/>
                  </a:cubicBezTo>
                  <a:cubicBezTo>
                    <a:pt x="978" y="1521"/>
                    <a:pt x="990" y="1527"/>
                    <a:pt x="1003" y="1539"/>
                  </a:cubicBezTo>
                  <a:lnTo>
                    <a:pt x="1454" y="1740"/>
                  </a:lnTo>
                  <a:cubicBezTo>
                    <a:pt x="1465" y="1751"/>
                    <a:pt x="1478" y="1756"/>
                    <a:pt x="1491" y="1756"/>
                  </a:cubicBezTo>
                  <a:cubicBezTo>
                    <a:pt x="1534" y="1756"/>
                    <a:pt x="1579" y="1698"/>
                    <a:pt x="1579" y="1640"/>
                  </a:cubicBezTo>
                  <a:lnTo>
                    <a:pt x="1479" y="1163"/>
                  </a:lnTo>
                  <a:cubicBezTo>
                    <a:pt x="1479" y="1138"/>
                    <a:pt x="1479" y="1113"/>
                    <a:pt x="1504" y="1088"/>
                  </a:cubicBezTo>
                  <a:lnTo>
                    <a:pt x="1855" y="737"/>
                  </a:lnTo>
                  <a:cubicBezTo>
                    <a:pt x="1905" y="687"/>
                    <a:pt x="1855" y="587"/>
                    <a:pt x="1780" y="587"/>
                  </a:cubicBezTo>
                  <a:lnTo>
                    <a:pt x="1304" y="512"/>
                  </a:lnTo>
                  <a:cubicBezTo>
                    <a:pt x="1279" y="512"/>
                    <a:pt x="1254" y="512"/>
                    <a:pt x="1229" y="462"/>
                  </a:cubicBezTo>
                  <a:lnTo>
                    <a:pt x="1003" y="36"/>
                  </a:lnTo>
                  <a:cubicBezTo>
                    <a:pt x="992" y="13"/>
                    <a:pt x="965" y="1"/>
                    <a:pt x="93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3"/>
            <p:cNvSpPr/>
            <p:nvPr/>
          </p:nvSpPr>
          <p:spPr>
            <a:xfrm>
              <a:off x="2010013" y="2260043"/>
              <a:ext cx="118917" cy="118520"/>
            </a:xfrm>
            <a:custGeom>
              <a:rect b="b" l="l" r="r" t="t"/>
              <a:pathLst>
                <a:path extrusionOk="0" h="2094" w="2101">
                  <a:moveTo>
                    <a:pt x="723" y="1"/>
                  </a:moveTo>
                  <a:cubicBezTo>
                    <a:pt x="671" y="1"/>
                    <a:pt x="627" y="45"/>
                    <a:pt x="627" y="112"/>
                  </a:cubicBezTo>
                  <a:lnTo>
                    <a:pt x="602" y="638"/>
                  </a:lnTo>
                  <a:cubicBezTo>
                    <a:pt x="602" y="689"/>
                    <a:pt x="577" y="714"/>
                    <a:pt x="552" y="739"/>
                  </a:cubicBezTo>
                  <a:lnTo>
                    <a:pt x="75" y="1014"/>
                  </a:lnTo>
                  <a:cubicBezTo>
                    <a:pt x="0" y="1064"/>
                    <a:pt x="0" y="1165"/>
                    <a:pt x="75" y="1190"/>
                  </a:cubicBezTo>
                  <a:lnTo>
                    <a:pt x="602" y="1415"/>
                  </a:lnTo>
                  <a:cubicBezTo>
                    <a:pt x="627" y="1415"/>
                    <a:pt x="652" y="1440"/>
                    <a:pt x="652" y="1491"/>
                  </a:cubicBezTo>
                  <a:lnTo>
                    <a:pt x="777" y="2017"/>
                  </a:lnTo>
                  <a:cubicBezTo>
                    <a:pt x="793" y="2065"/>
                    <a:pt x="841" y="2093"/>
                    <a:pt x="893" y="2093"/>
                  </a:cubicBezTo>
                  <a:cubicBezTo>
                    <a:pt x="921" y="2093"/>
                    <a:pt x="951" y="2085"/>
                    <a:pt x="978" y="2067"/>
                  </a:cubicBezTo>
                  <a:lnTo>
                    <a:pt x="1304" y="1641"/>
                  </a:lnTo>
                  <a:cubicBezTo>
                    <a:pt x="1329" y="1616"/>
                    <a:pt x="1379" y="1591"/>
                    <a:pt x="1404" y="1591"/>
                  </a:cubicBezTo>
                  <a:lnTo>
                    <a:pt x="1955" y="1641"/>
                  </a:lnTo>
                  <a:cubicBezTo>
                    <a:pt x="1963" y="1644"/>
                    <a:pt x="1971" y="1645"/>
                    <a:pt x="1979" y="1645"/>
                  </a:cubicBezTo>
                  <a:cubicBezTo>
                    <a:pt x="2045" y="1645"/>
                    <a:pt x="2100" y="1558"/>
                    <a:pt x="2055" y="1491"/>
                  </a:cubicBezTo>
                  <a:lnTo>
                    <a:pt x="1755" y="1014"/>
                  </a:lnTo>
                  <a:cubicBezTo>
                    <a:pt x="1730" y="989"/>
                    <a:pt x="1730" y="964"/>
                    <a:pt x="1755" y="914"/>
                  </a:cubicBezTo>
                  <a:lnTo>
                    <a:pt x="1955" y="413"/>
                  </a:lnTo>
                  <a:cubicBezTo>
                    <a:pt x="1999" y="348"/>
                    <a:pt x="1948" y="283"/>
                    <a:pt x="1885" y="283"/>
                  </a:cubicBezTo>
                  <a:cubicBezTo>
                    <a:pt x="1875" y="283"/>
                    <a:pt x="1865" y="284"/>
                    <a:pt x="1855" y="288"/>
                  </a:cubicBezTo>
                  <a:lnTo>
                    <a:pt x="1304" y="413"/>
                  </a:lnTo>
                  <a:cubicBezTo>
                    <a:pt x="1278" y="413"/>
                    <a:pt x="1253" y="413"/>
                    <a:pt x="1228" y="388"/>
                  </a:cubicBezTo>
                  <a:lnTo>
                    <a:pt x="802" y="37"/>
                  </a:lnTo>
                  <a:cubicBezTo>
                    <a:pt x="777" y="12"/>
                    <a:pt x="749" y="1"/>
                    <a:pt x="72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3"/>
            <p:cNvSpPr/>
            <p:nvPr/>
          </p:nvSpPr>
          <p:spPr>
            <a:xfrm>
              <a:off x="1783041" y="2448694"/>
              <a:ext cx="118917" cy="118520"/>
            </a:xfrm>
            <a:custGeom>
              <a:rect b="b" l="l" r="r" t="t"/>
              <a:pathLst>
                <a:path extrusionOk="0" h="2094" w="2101">
                  <a:moveTo>
                    <a:pt x="745" y="0"/>
                  </a:moveTo>
                  <a:cubicBezTo>
                    <a:pt x="694" y="0"/>
                    <a:pt x="652" y="38"/>
                    <a:pt x="652" y="87"/>
                  </a:cubicBezTo>
                  <a:lnTo>
                    <a:pt x="602" y="639"/>
                  </a:lnTo>
                  <a:cubicBezTo>
                    <a:pt x="602" y="689"/>
                    <a:pt x="577" y="714"/>
                    <a:pt x="552" y="739"/>
                  </a:cubicBezTo>
                  <a:lnTo>
                    <a:pt x="75" y="1015"/>
                  </a:lnTo>
                  <a:cubicBezTo>
                    <a:pt x="0" y="1065"/>
                    <a:pt x="25" y="1165"/>
                    <a:pt x="101" y="1190"/>
                  </a:cubicBezTo>
                  <a:lnTo>
                    <a:pt x="602" y="1391"/>
                  </a:lnTo>
                  <a:cubicBezTo>
                    <a:pt x="652" y="1416"/>
                    <a:pt x="677" y="1441"/>
                    <a:pt x="677" y="1466"/>
                  </a:cubicBezTo>
                  <a:lnTo>
                    <a:pt x="802" y="2017"/>
                  </a:lnTo>
                  <a:cubicBezTo>
                    <a:pt x="802" y="2066"/>
                    <a:pt x="855" y="2093"/>
                    <a:pt x="905" y="2093"/>
                  </a:cubicBezTo>
                  <a:cubicBezTo>
                    <a:pt x="933" y="2093"/>
                    <a:pt x="960" y="2085"/>
                    <a:pt x="978" y="2067"/>
                  </a:cubicBezTo>
                  <a:lnTo>
                    <a:pt x="1329" y="1641"/>
                  </a:lnTo>
                  <a:cubicBezTo>
                    <a:pt x="1354" y="1616"/>
                    <a:pt x="1379" y="1591"/>
                    <a:pt x="1429" y="1591"/>
                  </a:cubicBezTo>
                  <a:lnTo>
                    <a:pt x="1955" y="1641"/>
                  </a:lnTo>
                  <a:cubicBezTo>
                    <a:pt x="1966" y="1644"/>
                    <a:pt x="1976" y="1645"/>
                    <a:pt x="1986" y="1645"/>
                  </a:cubicBezTo>
                  <a:cubicBezTo>
                    <a:pt x="2065" y="1645"/>
                    <a:pt x="2100" y="1558"/>
                    <a:pt x="2055" y="1491"/>
                  </a:cubicBezTo>
                  <a:lnTo>
                    <a:pt x="1780" y="1015"/>
                  </a:lnTo>
                  <a:cubicBezTo>
                    <a:pt x="1755" y="990"/>
                    <a:pt x="1755" y="965"/>
                    <a:pt x="1755" y="914"/>
                  </a:cubicBezTo>
                  <a:lnTo>
                    <a:pt x="1980" y="413"/>
                  </a:lnTo>
                  <a:cubicBezTo>
                    <a:pt x="2002" y="348"/>
                    <a:pt x="1967" y="283"/>
                    <a:pt x="1892" y="283"/>
                  </a:cubicBezTo>
                  <a:cubicBezTo>
                    <a:pt x="1881" y="283"/>
                    <a:pt x="1868" y="285"/>
                    <a:pt x="1855" y="288"/>
                  </a:cubicBezTo>
                  <a:lnTo>
                    <a:pt x="1329" y="413"/>
                  </a:lnTo>
                  <a:cubicBezTo>
                    <a:pt x="1304" y="413"/>
                    <a:pt x="1253" y="413"/>
                    <a:pt x="1228" y="388"/>
                  </a:cubicBezTo>
                  <a:lnTo>
                    <a:pt x="827" y="37"/>
                  </a:lnTo>
                  <a:cubicBezTo>
                    <a:pt x="801" y="11"/>
                    <a:pt x="772" y="0"/>
                    <a:pt x="74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3"/>
            <p:cNvSpPr/>
            <p:nvPr/>
          </p:nvSpPr>
          <p:spPr>
            <a:xfrm>
              <a:off x="1967448" y="2404828"/>
              <a:ext cx="107880" cy="100805"/>
            </a:xfrm>
            <a:custGeom>
              <a:rect b="b" l="l" r="r" t="t"/>
              <a:pathLst>
                <a:path extrusionOk="0" h="1781" w="1906">
                  <a:moveTo>
                    <a:pt x="941" y="0"/>
                  </a:moveTo>
                  <a:cubicBezTo>
                    <a:pt x="903" y="0"/>
                    <a:pt x="866" y="19"/>
                    <a:pt x="853" y="60"/>
                  </a:cubicBezTo>
                  <a:lnTo>
                    <a:pt x="652" y="486"/>
                  </a:lnTo>
                  <a:cubicBezTo>
                    <a:pt x="627" y="512"/>
                    <a:pt x="602" y="537"/>
                    <a:pt x="577" y="537"/>
                  </a:cubicBezTo>
                  <a:lnTo>
                    <a:pt x="101" y="612"/>
                  </a:lnTo>
                  <a:cubicBezTo>
                    <a:pt x="25" y="637"/>
                    <a:pt x="0" y="737"/>
                    <a:pt x="51" y="787"/>
                  </a:cubicBezTo>
                  <a:lnTo>
                    <a:pt x="401" y="1113"/>
                  </a:lnTo>
                  <a:cubicBezTo>
                    <a:pt x="426" y="1138"/>
                    <a:pt x="452" y="1163"/>
                    <a:pt x="452" y="1188"/>
                  </a:cubicBezTo>
                  <a:lnTo>
                    <a:pt x="376" y="1664"/>
                  </a:lnTo>
                  <a:cubicBezTo>
                    <a:pt x="357" y="1723"/>
                    <a:pt x="413" y="1781"/>
                    <a:pt x="462" y="1781"/>
                  </a:cubicBezTo>
                  <a:cubicBezTo>
                    <a:pt x="477" y="1781"/>
                    <a:pt x="490" y="1776"/>
                    <a:pt x="502" y="1765"/>
                  </a:cubicBezTo>
                  <a:lnTo>
                    <a:pt x="928" y="1539"/>
                  </a:lnTo>
                  <a:cubicBezTo>
                    <a:pt x="940" y="1527"/>
                    <a:pt x="959" y="1520"/>
                    <a:pt x="978" y="1520"/>
                  </a:cubicBezTo>
                  <a:cubicBezTo>
                    <a:pt x="997" y="1520"/>
                    <a:pt x="1015" y="1527"/>
                    <a:pt x="1028" y="1539"/>
                  </a:cubicBezTo>
                  <a:lnTo>
                    <a:pt x="1454" y="1740"/>
                  </a:lnTo>
                  <a:cubicBezTo>
                    <a:pt x="1471" y="1751"/>
                    <a:pt x="1488" y="1756"/>
                    <a:pt x="1504" y="1756"/>
                  </a:cubicBezTo>
                  <a:cubicBezTo>
                    <a:pt x="1558" y="1756"/>
                    <a:pt x="1599" y="1698"/>
                    <a:pt x="1579" y="1639"/>
                  </a:cubicBezTo>
                  <a:lnTo>
                    <a:pt x="1504" y="1163"/>
                  </a:lnTo>
                  <a:cubicBezTo>
                    <a:pt x="1479" y="1138"/>
                    <a:pt x="1504" y="1113"/>
                    <a:pt x="1529" y="1088"/>
                  </a:cubicBezTo>
                  <a:lnTo>
                    <a:pt x="1855" y="737"/>
                  </a:lnTo>
                  <a:cubicBezTo>
                    <a:pt x="1905" y="687"/>
                    <a:pt x="1880" y="587"/>
                    <a:pt x="1805" y="587"/>
                  </a:cubicBezTo>
                  <a:lnTo>
                    <a:pt x="1329" y="512"/>
                  </a:lnTo>
                  <a:cubicBezTo>
                    <a:pt x="1279" y="512"/>
                    <a:pt x="1254" y="512"/>
                    <a:pt x="1254" y="461"/>
                  </a:cubicBezTo>
                  <a:lnTo>
                    <a:pt x="1028" y="35"/>
                  </a:lnTo>
                  <a:cubicBezTo>
                    <a:pt x="1005" y="13"/>
                    <a:pt x="973" y="0"/>
                    <a:pt x="94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3"/>
            <p:cNvSpPr/>
            <p:nvPr/>
          </p:nvSpPr>
          <p:spPr>
            <a:xfrm>
              <a:off x="1858208" y="2336737"/>
              <a:ext cx="93673" cy="89088"/>
            </a:xfrm>
            <a:custGeom>
              <a:rect b="b" l="l" r="r" t="t"/>
              <a:pathLst>
                <a:path extrusionOk="0" h="1574" w="1655">
                  <a:moveTo>
                    <a:pt x="472" y="1"/>
                  </a:moveTo>
                  <a:cubicBezTo>
                    <a:pt x="420" y="1"/>
                    <a:pt x="383" y="29"/>
                    <a:pt x="402" y="85"/>
                  </a:cubicBezTo>
                  <a:lnTo>
                    <a:pt x="427" y="511"/>
                  </a:lnTo>
                  <a:cubicBezTo>
                    <a:pt x="427" y="537"/>
                    <a:pt x="402" y="562"/>
                    <a:pt x="402" y="587"/>
                  </a:cubicBezTo>
                  <a:lnTo>
                    <a:pt x="76" y="837"/>
                  </a:lnTo>
                  <a:cubicBezTo>
                    <a:pt x="1" y="887"/>
                    <a:pt x="26" y="963"/>
                    <a:pt x="101" y="988"/>
                  </a:cubicBezTo>
                  <a:lnTo>
                    <a:pt x="502" y="1088"/>
                  </a:lnTo>
                  <a:cubicBezTo>
                    <a:pt x="527" y="1088"/>
                    <a:pt x="552" y="1113"/>
                    <a:pt x="552" y="1138"/>
                  </a:cubicBezTo>
                  <a:lnTo>
                    <a:pt x="702" y="1514"/>
                  </a:lnTo>
                  <a:cubicBezTo>
                    <a:pt x="716" y="1555"/>
                    <a:pt x="753" y="1574"/>
                    <a:pt x="787" y="1574"/>
                  </a:cubicBezTo>
                  <a:cubicBezTo>
                    <a:pt x="815" y="1574"/>
                    <a:pt x="841" y="1562"/>
                    <a:pt x="853" y="1539"/>
                  </a:cubicBezTo>
                  <a:lnTo>
                    <a:pt x="1078" y="1188"/>
                  </a:lnTo>
                  <a:cubicBezTo>
                    <a:pt x="1078" y="1163"/>
                    <a:pt x="1103" y="1138"/>
                    <a:pt x="1128" y="1138"/>
                  </a:cubicBezTo>
                  <a:lnTo>
                    <a:pt x="1554" y="1138"/>
                  </a:lnTo>
                  <a:cubicBezTo>
                    <a:pt x="1630" y="1113"/>
                    <a:pt x="1655" y="1038"/>
                    <a:pt x="1605" y="988"/>
                  </a:cubicBezTo>
                  <a:lnTo>
                    <a:pt x="1354" y="662"/>
                  </a:lnTo>
                  <a:cubicBezTo>
                    <a:pt x="1329" y="662"/>
                    <a:pt x="1329" y="612"/>
                    <a:pt x="1329" y="587"/>
                  </a:cubicBezTo>
                  <a:lnTo>
                    <a:pt x="1429" y="186"/>
                  </a:lnTo>
                  <a:cubicBezTo>
                    <a:pt x="1451" y="142"/>
                    <a:pt x="1416" y="80"/>
                    <a:pt x="1358" y="80"/>
                  </a:cubicBezTo>
                  <a:cubicBezTo>
                    <a:pt x="1349" y="80"/>
                    <a:pt x="1339" y="82"/>
                    <a:pt x="1329" y="85"/>
                  </a:cubicBezTo>
                  <a:lnTo>
                    <a:pt x="953" y="261"/>
                  </a:lnTo>
                  <a:cubicBezTo>
                    <a:pt x="928" y="261"/>
                    <a:pt x="903" y="261"/>
                    <a:pt x="878" y="236"/>
                  </a:cubicBezTo>
                  <a:lnTo>
                    <a:pt x="527" y="10"/>
                  </a:lnTo>
                  <a:cubicBezTo>
                    <a:pt x="508" y="4"/>
                    <a:pt x="489" y="1"/>
                    <a:pt x="472"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3"/>
            <p:cNvSpPr/>
            <p:nvPr/>
          </p:nvSpPr>
          <p:spPr>
            <a:xfrm>
              <a:off x="1675216" y="2365321"/>
              <a:ext cx="107880" cy="101484"/>
            </a:xfrm>
            <a:custGeom>
              <a:rect b="b" l="l" r="r" t="t"/>
              <a:pathLst>
                <a:path extrusionOk="0" h="1793" w="1906">
                  <a:moveTo>
                    <a:pt x="950" y="0"/>
                  </a:moveTo>
                  <a:cubicBezTo>
                    <a:pt x="915" y="0"/>
                    <a:pt x="878" y="19"/>
                    <a:pt x="853" y="57"/>
                  </a:cubicBezTo>
                  <a:lnTo>
                    <a:pt x="652" y="508"/>
                  </a:lnTo>
                  <a:cubicBezTo>
                    <a:pt x="652" y="533"/>
                    <a:pt x="627" y="558"/>
                    <a:pt x="577" y="558"/>
                  </a:cubicBezTo>
                  <a:lnTo>
                    <a:pt x="101" y="633"/>
                  </a:lnTo>
                  <a:cubicBezTo>
                    <a:pt x="26" y="658"/>
                    <a:pt x="0" y="758"/>
                    <a:pt x="51" y="809"/>
                  </a:cubicBezTo>
                  <a:lnTo>
                    <a:pt x="427" y="1134"/>
                  </a:lnTo>
                  <a:cubicBezTo>
                    <a:pt x="452" y="1159"/>
                    <a:pt x="452" y="1184"/>
                    <a:pt x="452" y="1210"/>
                  </a:cubicBezTo>
                  <a:lnTo>
                    <a:pt x="376" y="1686"/>
                  </a:lnTo>
                  <a:cubicBezTo>
                    <a:pt x="376" y="1748"/>
                    <a:pt x="427" y="1792"/>
                    <a:pt x="487" y="1792"/>
                  </a:cubicBezTo>
                  <a:cubicBezTo>
                    <a:pt x="500" y="1792"/>
                    <a:pt x="513" y="1790"/>
                    <a:pt x="527" y="1786"/>
                  </a:cubicBezTo>
                  <a:lnTo>
                    <a:pt x="928" y="1535"/>
                  </a:lnTo>
                  <a:lnTo>
                    <a:pt x="1028" y="1535"/>
                  </a:lnTo>
                  <a:lnTo>
                    <a:pt x="1454" y="1761"/>
                  </a:lnTo>
                  <a:cubicBezTo>
                    <a:pt x="1467" y="1765"/>
                    <a:pt x="1481" y="1767"/>
                    <a:pt x="1494" y="1767"/>
                  </a:cubicBezTo>
                  <a:cubicBezTo>
                    <a:pt x="1554" y="1767"/>
                    <a:pt x="1605" y="1723"/>
                    <a:pt x="1605" y="1661"/>
                  </a:cubicBezTo>
                  <a:lnTo>
                    <a:pt x="1504" y="1184"/>
                  </a:lnTo>
                  <a:cubicBezTo>
                    <a:pt x="1504" y="1159"/>
                    <a:pt x="1504" y="1109"/>
                    <a:pt x="1529" y="1109"/>
                  </a:cubicBezTo>
                  <a:lnTo>
                    <a:pt x="1855" y="758"/>
                  </a:lnTo>
                  <a:cubicBezTo>
                    <a:pt x="1905" y="708"/>
                    <a:pt x="1880" y="608"/>
                    <a:pt x="1805" y="583"/>
                  </a:cubicBezTo>
                  <a:lnTo>
                    <a:pt x="1329" y="533"/>
                  </a:lnTo>
                  <a:cubicBezTo>
                    <a:pt x="1304" y="533"/>
                    <a:pt x="1279" y="508"/>
                    <a:pt x="1254" y="483"/>
                  </a:cubicBezTo>
                  <a:lnTo>
                    <a:pt x="1028" y="57"/>
                  </a:lnTo>
                  <a:cubicBezTo>
                    <a:pt x="1016" y="19"/>
                    <a:pt x="984" y="0"/>
                    <a:pt x="95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3"/>
            <p:cNvSpPr/>
            <p:nvPr/>
          </p:nvSpPr>
          <p:spPr>
            <a:xfrm>
              <a:off x="1567390" y="2297852"/>
              <a:ext cx="92258" cy="89711"/>
            </a:xfrm>
            <a:custGeom>
              <a:rect b="b" l="l" r="r" t="t"/>
              <a:pathLst>
                <a:path extrusionOk="0" h="1585" w="1630">
                  <a:moveTo>
                    <a:pt x="456" y="0"/>
                  </a:moveTo>
                  <a:cubicBezTo>
                    <a:pt x="416" y="0"/>
                    <a:pt x="377" y="42"/>
                    <a:pt x="377" y="96"/>
                  </a:cubicBezTo>
                  <a:lnTo>
                    <a:pt x="402" y="522"/>
                  </a:lnTo>
                  <a:cubicBezTo>
                    <a:pt x="402" y="547"/>
                    <a:pt x="402" y="572"/>
                    <a:pt x="377" y="572"/>
                  </a:cubicBezTo>
                  <a:lnTo>
                    <a:pt x="51" y="848"/>
                  </a:lnTo>
                  <a:cubicBezTo>
                    <a:pt x="1" y="873"/>
                    <a:pt x="1" y="973"/>
                    <a:pt x="76" y="973"/>
                  </a:cubicBezTo>
                  <a:lnTo>
                    <a:pt x="477" y="1073"/>
                  </a:lnTo>
                  <a:cubicBezTo>
                    <a:pt x="502" y="1098"/>
                    <a:pt x="527" y="1098"/>
                    <a:pt x="552" y="1123"/>
                  </a:cubicBezTo>
                  <a:lnTo>
                    <a:pt x="677" y="1524"/>
                  </a:lnTo>
                  <a:cubicBezTo>
                    <a:pt x="691" y="1566"/>
                    <a:pt x="728" y="1584"/>
                    <a:pt x="762" y="1584"/>
                  </a:cubicBezTo>
                  <a:cubicBezTo>
                    <a:pt x="790" y="1584"/>
                    <a:pt x="817" y="1572"/>
                    <a:pt x="828" y="1549"/>
                  </a:cubicBezTo>
                  <a:lnTo>
                    <a:pt x="1053" y="1198"/>
                  </a:lnTo>
                  <a:cubicBezTo>
                    <a:pt x="1078" y="1173"/>
                    <a:pt x="1103" y="1148"/>
                    <a:pt x="1129" y="1148"/>
                  </a:cubicBezTo>
                  <a:lnTo>
                    <a:pt x="1530" y="1123"/>
                  </a:lnTo>
                  <a:cubicBezTo>
                    <a:pt x="1605" y="1123"/>
                    <a:pt x="1630" y="1048"/>
                    <a:pt x="1605" y="998"/>
                  </a:cubicBezTo>
                  <a:lnTo>
                    <a:pt x="1329" y="672"/>
                  </a:lnTo>
                  <a:cubicBezTo>
                    <a:pt x="1304" y="647"/>
                    <a:pt x="1304" y="622"/>
                    <a:pt x="1304" y="597"/>
                  </a:cubicBezTo>
                  <a:lnTo>
                    <a:pt x="1429" y="196"/>
                  </a:lnTo>
                  <a:cubicBezTo>
                    <a:pt x="1429" y="134"/>
                    <a:pt x="1395" y="89"/>
                    <a:pt x="1341" y="89"/>
                  </a:cubicBezTo>
                  <a:cubicBezTo>
                    <a:pt x="1330" y="89"/>
                    <a:pt x="1317" y="91"/>
                    <a:pt x="1304" y="96"/>
                  </a:cubicBezTo>
                  <a:lnTo>
                    <a:pt x="928" y="246"/>
                  </a:lnTo>
                  <a:cubicBezTo>
                    <a:pt x="916" y="259"/>
                    <a:pt x="903" y="265"/>
                    <a:pt x="890" y="265"/>
                  </a:cubicBezTo>
                  <a:cubicBezTo>
                    <a:pt x="878" y="265"/>
                    <a:pt x="865" y="259"/>
                    <a:pt x="853" y="246"/>
                  </a:cubicBezTo>
                  <a:lnTo>
                    <a:pt x="502" y="21"/>
                  </a:lnTo>
                  <a:cubicBezTo>
                    <a:pt x="488" y="7"/>
                    <a:pt x="472" y="0"/>
                    <a:pt x="456"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3"/>
            <p:cNvSpPr/>
            <p:nvPr/>
          </p:nvSpPr>
          <p:spPr>
            <a:xfrm>
              <a:off x="1902187" y="2177122"/>
              <a:ext cx="107880" cy="101540"/>
            </a:xfrm>
            <a:custGeom>
              <a:rect b="b" l="l" r="r" t="t"/>
              <a:pathLst>
                <a:path extrusionOk="0" h="1794" w="1906">
                  <a:moveTo>
                    <a:pt x="937" y="1"/>
                  </a:moveTo>
                  <a:cubicBezTo>
                    <a:pt x="903" y="1"/>
                    <a:pt x="866" y="21"/>
                    <a:pt x="853" y="48"/>
                  </a:cubicBezTo>
                  <a:lnTo>
                    <a:pt x="652" y="499"/>
                  </a:lnTo>
                  <a:cubicBezTo>
                    <a:pt x="627" y="524"/>
                    <a:pt x="602" y="550"/>
                    <a:pt x="577" y="550"/>
                  </a:cubicBezTo>
                  <a:lnTo>
                    <a:pt x="101" y="625"/>
                  </a:lnTo>
                  <a:cubicBezTo>
                    <a:pt x="26" y="650"/>
                    <a:pt x="1" y="750"/>
                    <a:pt x="51" y="800"/>
                  </a:cubicBezTo>
                  <a:lnTo>
                    <a:pt x="402" y="1126"/>
                  </a:lnTo>
                  <a:cubicBezTo>
                    <a:pt x="427" y="1151"/>
                    <a:pt x="427" y="1176"/>
                    <a:pt x="427" y="1201"/>
                  </a:cubicBezTo>
                  <a:lnTo>
                    <a:pt x="376" y="1677"/>
                  </a:lnTo>
                  <a:cubicBezTo>
                    <a:pt x="357" y="1736"/>
                    <a:pt x="398" y="1794"/>
                    <a:pt x="452" y="1794"/>
                  </a:cubicBezTo>
                  <a:cubicBezTo>
                    <a:pt x="468" y="1794"/>
                    <a:pt x="485" y="1789"/>
                    <a:pt x="502" y="1778"/>
                  </a:cubicBezTo>
                  <a:lnTo>
                    <a:pt x="928" y="1552"/>
                  </a:lnTo>
                  <a:cubicBezTo>
                    <a:pt x="953" y="1527"/>
                    <a:pt x="978" y="1527"/>
                    <a:pt x="1003" y="1527"/>
                  </a:cubicBezTo>
                  <a:lnTo>
                    <a:pt x="1454" y="1753"/>
                  </a:lnTo>
                  <a:cubicBezTo>
                    <a:pt x="1463" y="1757"/>
                    <a:pt x="1473" y="1759"/>
                    <a:pt x="1485" y="1759"/>
                  </a:cubicBezTo>
                  <a:cubicBezTo>
                    <a:pt x="1536" y="1759"/>
                    <a:pt x="1600" y="1714"/>
                    <a:pt x="1579" y="1652"/>
                  </a:cubicBezTo>
                  <a:lnTo>
                    <a:pt x="1479" y="1176"/>
                  </a:lnTo>
                  <a:cubicBezTo>
                    <a:pt x="1479" y="1151"/>
                    <a:pt x="1479" y="1126"/>
                    <a:pt x="1504" y="1101"/>
                  </a:cubicBezTo>
                  <a:lnTo>
                    <a:pt x="1855" y="750"/>
                  </a:lnTo>
                  <a:cubicBezTo>
                    <a:pt x="1905" y="700"/>
                    <a:pt x="1880" y="600"/>
                    <a:pt x="1780" y="600"/>
                  </a:cubicBezTo>
                  <a:lnTo>
                    <a:pt x="1304" y="524"/>
                  </a:lnTo>
                  <a:cubicBezTo>
                    <a:pt x="1279" y="524"/>
                    <a:pt x="1254" y="499"/>
                    <a:pt x="1229" y="474"/>
                  </a:cubicBezTo>
                  <a:lnTo>
                    <a:pt x="1003" y="48"/>
                  </a:lnTo>
                  <a:cubicBezTo>
                    <a:pt x="992" y="14"/>
                    <a:pt x="965" y="1"/>
                    <a:pt x="93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3"/>
            <p:cNvSpPr/>
            <p:nvPr/>
          </p:nvSpPr>
          <p:spPr>
            <a:xfrm>
              <a:off x="2175968" y="2714890"/>
              <a:ext cx="34130" cy="31017"/>
            </a:xfrm>
            <a:custGeom>
              <a:rect b="b" l="l" r="r" t="t"/>
              <a:pathLst>
                <a:path extrusionOk="0" h="548" w="603">
                  <a:moveTo>
                    <a:pt x="135" y="1"/>
                  </a:moveTo>
                  <a:cubicBezTo>
                    <a:pt x="78" y="1"/>
                    <a:pt x="26" y="42"/>
                    <a:pt x="26" y="96"/>
                  </a:cubicBezTo>
                  <a:lnTo>
                    <a:pt x="1" y="547"/>
                  </a:lnTo>
                  <a:lnTo>
                    <a:pt x="602" y="372"/>
                  </a:lnTo>
                  <a:lnTo>
                    <a:pt x="201" y="21"/>
                  </a:lnTo>
                  <a:cubicBezTo>
                    <a:pt x="180" y="7"/>
                    <a:pt x="157" y="1"/>
                    <a:pt x="135"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3"/>
            <p:cNvSpPr/>
            <p:nvPr/>
          </p:nvSpPr>
          <p:spPr>
            <a:xfrm>
              <a:off x="2012843" y="2791245"/>
              <a:ext cx="4302" cy="1472"/>
            </a:xfrm>
            <a:custGeom>
              <a:rect b="b" l="l" r="r" t="t"/>
              <a:pathLst>
                <a:path extrusionOk="0" h="26" w="76">
                  <a:moveTo>
                    <a:pt x="76" y="0"/>
                  </a:moveTo>
                  <a:cubicBezTo>
                    <a:pt x="51" y="0"/>
                    <a:pt x="25" y="0"/>
                    <a:pt x="0" y="25"/>
                  </a:cubicBezTo>
                  <a:lnTo>
                    <a:pt x="76"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3"/>
            <p:cNvSpPr/>
            <p:nvPr/>
          </p:nvSpPr>
          <p:spPr>
            <a:xfrm>
              <a:off x="1846888" y="2820677"/>
              <a:ext cx="24168" cy="20263"/>
            </a:xfrm>
            <a:custGeom>
              <a:rect b="b" l="l" r="r" t="t"/>
              <a:pathLst>
                <a:path extrusionOk="0" h="358" w="427">
                  <a:moveTo>
                    <a:pt x="229" y="0"/>
                  </a:moveTo>
                  <a:cubicBezTo>
                    <a:pt x="194" y="0"/>
                    <a:pt x="163" y="19"/>
                    <a:pt x="150" y="57"/>
                  </a:cubicBezTo>
                  <a:lnTo>
                    <a:pt x="0" y="358"/>
                  </a:lnTo>
                  <a:lnTo>
                    <a:pt x="426" y="232"/>
                  </a:lnTo>
                  <a:lnTo>
                    <a:pt x="326" y="57"/>
                  </a:lnTo>
                  <a:cubicBezTo>
                    <a:pt x="301" y="19"/>
                    <a:pt x="263" y="0"/>
                    <a:pt x="229"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3"/>
            <p:cNvSpPr/>
            <p:nvPr/>
          </p:nvSpPr>
          <p:spPr>
            <a:xfrm>
              <a:off x="1697913" y="2752529"/>
              <a:ext cx="93673" cy="89145"/>
            </a:xfrm>
            <a:custGeom>
              <a:rect b="b" l="l" r="r" t="t"/>
              <a:pathLst>
                <a:path extrusionOk="0" h="1575" w="1655">
                  <a:moveTo>
                    <a:pt x="486" y="1"/>
                  </a:moveTo>
                  <a:cubicBezTo>
                    <a:pt x="427" y="1"/>
                    <a:pt x="381" y="42"/>
                    <a:pt x="402" y="83"/>
                  </a:cubicBezTo>
                  <a:lnTo>
                    <a:pt x="427" y="509"/>
                  </a:lnTo>
                  <a:cubicBezTo>
                    <a:pt x="427" y="534"/>
                    <a:pt x="402" y="559"/>
                    <a:pt x="402" y="584"/>
                  </a:cubicBezTo>
                  <a:lnTo>
                    <a:pt x="51" y="835"/>
                  </a:lnTo>
                  <a:cubicBezTo>
                    <a:pt x="1" y="885"/>
                    <a:pt x="26" y="960"/>
                    <a:pt x="101" y="985"/>
                  </a:cubicBezTo>
                  <a:lnTo>
                    <a:pt x="502" y="1085"/>
                  </a:lnTo>
                  <a:cubicBezTo>
                    <a:pt x="527" y="1085"/>
                    <a:pt x="552" y="1110"/>
                    <a:pt x="552" y="1135"/>
                  </a:cubicBezTo>
                  <a:lnTo>
                    <a:pt x="702" y="1536"/>
                  </a:lnTo>
                  <a:cubicBezTo>
                    <a:pt x="715" y="1562"/>
                    <a:pt x="740" y="1574"/>
                    <a:pt x="768" y="1574"/>
                  </a:cubicBezTo>
                  <a:cubicBezTo>
                    <a:pt x="796" y="1574"/>
                    <a:pt x="828" y="1562"/>
                    <a:pt x="853" y="1536"/>
                  </a:cubicBezTo>
                  <a:lnTo>
                    <a:pt x="1078" y="1186"/>
                  </a:lnTo>
                  <a:cubicBezTo>
                    <a:pt x="1078" y="1161"/>
                    <a:pt x="1103" y="1135"/>
                    <a:pt x="1128" y="1135"/>
                  </a:cubicBezTo>
                  <a:lnTo>
                    <a:pt x="1554" y="1135"/>
                  </a:lnTo>
                  <a:cubicBezTo>
                    <a:pt x="1630" y="1135"/>
                    <a:pt x="1655" y="1035"/>
                    <a:pt x="1605" y="985"/>
                  </a:cubicBezTo>
                  <a:lnTo>
                    <a:pt x="1354" y="684"/>
                  </a:lnTo>
                  <a:cubicBezTo>
                    <a:pt x="1329" y="659"/>
                    <a:pt x="1329" y="634"/>
                    <a:pt x="1329" y="609"/>
                  </a:cubicBezTo>
                  <a:lnTo>
                    <a:pt x="1429" y="183"/>
                  </a:lnTo>
                  <a:cubicBezTo>
                    <a:pt x="1450" y="142"/>
                    <a:pt x="1420" y="101"/>
                    <a:pt x="1367" y="101"/>
                  </a:cubicBezTo>
                  <a:cubicBezTo>
                    <a:pt x="1356" y="101"/>
                    <a:pt x="1343" y="103"/>
                    <a:pt x="1329" y="108"/>
                  </a:cubicBezTo>
                  <a:lnTo>
                    <a:pt x="953" y="258"/>
                  </a:lnTo>
                  <a:lnTo>
                    <a:pt x="878" y="258"/>
                  </a:lnTo>
                  <a:lnTo>
                    <a:pt x="527" y="8"/>
                  </a:lnTo>
                  <a:cubicBezTo>
                    <a:pt x="513" y="3"/>
                    <a:pt x="499" y="1"/>
                    <a:pt x="48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3"/>
            <p:cNvSpPr/>
            <p:nvPr/>
          </p:nvSpPr>
          <p:spPr>
            <a:xfrm>
              <a:off x="1849718" y="2676344"/>
              <a:ext cx="118917" cy="117841"/>
            </a:xfrm>
            <a:custGeom>
              <a:rect b="b" l="l" r="r" t="t"/>
              <a:pathLst>
                <a:path extrusionOk="0" h="2082" w="2101">
                  <a:moveTo>
                    <a:pt x="723" y="0"/>
                  </a:moveTo>
                  <a:cubicBezTo>
                    <a:pt x="671" y="0"/>
                    <a:pt x="627" y="34"/>
                    <a:pt x="627" y="100"/>
                  </a:cubicBezTo>
                  <a:lnTo>
                    <a:pt x="602" y="652"/>
                  </a:lnTo>
                  <a:cubicBezTo>
                    <a:pt x="602" y="677"/>
                    <a:pt x="577" y="702"/>
                    <a:pt x="552" y="727"/>
                  </a:cubicBezTo>
                  <a:lnTo>
                    <a:pt x="75" y="1003"/>
                  </a:lnTo>
                  <a:cubicBezTo>
                    <a:pt x="0" y="1053"/>
                    <a:pt x="0" y="1153"/>
                    <a:pt x="75" y="1203"/>
                  </a:cubicBezTo>
                  <a:lnTo>
                    <a:pt x="602" y="1404"/>
                  </a:lnTo>
                  <a:cubicBezTo>
                    <a:pt x="627" y="1404"/>
                    <a:pt x="652" y="1429"/>
                    <a:pt x="652" y="1479"/>
                  </a:cubicBezTo>
                  <a:lnTo>
                    <a:pt x="777" y="2005"/>
                  </a:lnTo>
                  <a:cubicBezTo>
                    <a:pt x="793" y="2054"/>
                    <a:pt x="841" y="2081"/>
                    <a:pt x="886" y="2081"/>
                  </a:cubicBezTo>
                  <a:cubicBezTo>
                    <a:pt x="911" y="2081"/>
                    <a:pt x="935" y="2073"/>
                    <a:pt x="953" y="2055"/>
                  </a:cubicBezTo>
                  <a:lnTo>
                    <a:pt x="1303" y="1629"/>
                  </a:lnTo>
                  <a:cubicBezTo>
                    <a:pt x="1329" y="1604"/>
                    <a:pt x="1379" y="1579"/>
                    <a:pt x="1404" y="1579"/>
                  </a:cubicBezTo>
                  <a:lnTo>
                    <a:pt x="1955" y="1629"/>
                  </a:lnTo>
                  <a:cubicBezTo>
                    <a:pt x="1963" y="1632"/>
                    <a:pt x="1971" y="1633"/>
                    <a:pt x="1979" y="1633"/>
                  </a:cubicBezTo>
                  <a:cubicBezTo>
                    <a:pt x="2045" y="1633"/>
                    <a:pt x="2100" y="1546"/>
                    <a:pt x="2055" y="1479"/>
                  </a:cubicBezTo>
                  <a:lnTo>
                    <a:pt x="1755" y="1028"/>
                  </a:lnTo>
                  <a:cubicBezTo>
                    <a:pt x="1730" y="978"/>
                    <a:pt x="1730" y="953"/>
                    <a:pt x="1755" y="928"/>
                  </a:cubicBezTo>
                  <a:lnTo>
                    <a:pt x="1955" y="426"/>
                  </a:lnTo>
                  <a:cubicBezTo>
                    <a:pt x="1999" y="339"/>
                    <a:pt x="1948" y="271"/>
                    <a:pt x="1868" y="271"/>
                  </a:cubicBezTo>
                  <a:cubicBezTo>
                    <a:pt x="1856" y="271"/>
                    <a:pt x="1843" y="273"/>
                    <a:pt x="1830" y="276"/>
                  </a:cubicBezTo>
                  <a:lnTo>
                    <a:pt x="1303" y="401"/>
                  </a:lnTo>
                  <a:cubicBezTo>
                    <a:pt x="1278" y="401"/>
                    <a:pt x="1253" y="401"/>
                    <a:pt x="1203" y="376"/>
                  </a:cubicBezTo>
                  <a:lnTo>
                    <a:pt x="802" y="25"/>
                  </a:lnTo>
                  <a:cubicBezTo>
                    <a:pt x="777" y="9"/>
                    <a:pt x="749" y="0"/>
                    <a:pt x="72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3"/>
            <p:cNvSpPr/>
            <p:nvPr/>
          </p:nvSpPr>
          <p:spPr>
            <a:xfrm>
              <a:off x="2032710" y="2632025"/>
              <a:ext cx="109295" cy="100805"/>
            </a:xfrm>
            <a:custGeom>
              <a:rect b="b" l="l" r="r" t="t"/>
              <a:pathLst>
                <a:path extrusionOk="0" h="1781" w="1931">
                  <a:moveTo>
                    <a:pt x="950" y="0"/>
                  </a:moveTo>
                  <a:cubicBezTo>
                    <a:pt x="915" y="0"/>
                    <a:pt x="877" y="19"/>
                    <a:pt x="852" y="56"/>
                  </a:cubicBezTo>
                  <a:lnTo>
                    <a:pt x="652" y="482"/>
                  </a:lnTo>
                  <a:cubicBezTo>
                    <a:pt x="652" y="508"/>
                    <a:pt x="627" y="533"/>
                    <a:pt x="602" y="533"/>
                  </a:cubicBezTo>
                  <a:lnTo>
                    <a:pt x="126" y="633"/>
                  </a:lnTo>
                  <a:cubicBezTo>
                    <a:pt x="25" y="633"/>
                    <a:pt x="0" y="733"/>
                    <a:pt x="75" y="783"/>
                  </a:cubicBezTo>
                  <a:lnTo>
                    <a:pt x="426" y="1109"/>
                  </a:lnTo>
                  <a:cubicBezTo>
                    <a:pt x="451" y="1134"/>
                    <a:pt x="451" y="1159"/>
                    <a:pt x="451" y="1209"/>
                  </a:cubicBezTo>
                  <a:lnTo>
                    <a:pt x="376" y="1686"/>
                  </a:lnTo>
                  <a:cubicBezTo>
                    <a:pt x="376" y="1740"/>
                    <a:pt x="415" y="1781"/>
                    <a:pt x="465" y="1781"/>
                  </a:cubicBezTo>
                  <a:cubicBezTo>
                    <a:pt x="485" y="1781"/>
                    <a:pt x="506" y="1775"/>
                    <a:pt x="527" y="1761"/>
                  </a:cubicBezTo>
                  <a:lnTo>
                    <a:pt x="953" y="1535"/>
                  </a:lnTo>
                  <a:cubicBezTo>
                    <a:pt x="965" y="1523"/>
                    <a:pt x="978" y="1516"/>
                    <a:pt x="990" y="1516"/>
                  </a:cubicBezTo>
                  <a:cubicBezTo>
                    <a:pt x="1003" y="1516"/>
                    <a:pt x="1015" y="1523"/>
                    <a:pt x="1028" y="1535"/>
                  </a:cubicBezTo>
                  <a:lnTo>
                    <a:pt x="1454" y="1736"/>
                  </a:lnTo>
                  <a:cubicBezTo>
                    <a:pt x="1471" y="1747"/>
                    <a:pt x="1488" y="1752"/>
                    <a:pt x="1504" y="1752"/>
                  </a:cubicBezTo>
                  <a:cubicBezTo>
                    <a:pt x="1559" y="1752"/>
                    <a:pt x="1604" y="1694"/>
                    <a:pt x="1604" y="1635"/>
                  </a:cubicBezTo>
                  <a:lnTo>
                    <a:pt x="1504" y="1159"/>
                  </a:lnTo>
                  <a:cubicBezTo>
                    <a:pt x="1504" y="1134"/>
                    <a:pt x="1504" y="1109"/>
                    <a:pt x="1529" y="1084"/>
                  </a:cubicBezTo>
                  <a:lnTo>
                    <a:pt x="1855" y="733"/>
                  </a:lnTo>
                  <a:cubicBezTo>
                    <a:pt x="1930" y="683"/>
                    <a:pt x="1880" y="583"/>
                    <a:pt x="1805" y="583"/>
                  </a:cubicBezTo>
                  <a:lnTo>
                    <a:pt x="1329" y="533"/>
                  </a:lnTo>
                  <a:cubicBezTo>
                    <a:pt x="1304" y="533"/>
                    <a:pt x="1278" y="508"/>
                    <a:pt x="1253" y="482"/>
                  </a:cubicBezTo>
                  <a:lnTo>
                    <a:pt x="1028" y="56"/>
                  </a:lnTo>
                  <a:cubicBezTo>
                    <a:pt x="1015" y="19"/>
                    <a:pt x="984" y="0"/>
                    <a:pt x="95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3"/>
            <p:cNvSpPr/>
            <p:nvPr/>
          </p:nvSpPr>
          <p:spPr>
            <a:xfrm>
              <a:off x="1557485" y="2637346"/>
              <a:ext cx="118917" cy="118237"/>
            </a:xfrm>
            <a:custGeom>
              <a:rect b="b" l="l" r="r" t="t"/>
              <a:pathLst>
                <a:path extrusionOk="0" h="2089" w="2101">
                  <a:moveTo>
                    <a:pt x="731" y="0"/>
                  </a:moveTo>
                  <a:cubicBezTo>
                    <a:pt x="680" y="0"/>
                    <a:pt x="627" y="39"/>
                    <a:pt x="627" y="88"/>
                  </a:cubicBezTo>
                  <a:lnTo>
                    <a:pt x="602" y="639"/>
                  </a:lnTo>
                  <a:cubicBezTo>
                    <a:pt x="602" y="689"/>
                    <a:pt x="577" y="714"/>
                    <a:pt x="552" y="739"/>
                  </a:cubicBezTo>
                  <a:lnTo>
                    <a:pt x="75" y="1015"/>
                  </a:lnTo>
                  <a:cubicBezTo>
                    <a:pt x="0" y="1065"/>
                    <a:pt x="0" y="1165"/>
                    <a:pt x="101" y="1190"/>
                  </a:cubicBezTo>
                  <a:lnTo>
                    <a:pt x="602" y="1391"/>
                  </a:lnTo>
                  <a:cubicBezTo>
                    <a:pt x="627" y="1416"/>
                    <a:pt x="652" y="1441"/>
                    <a:pt x="652" y="1466"/>
                  </a:cubicBezTo>
                  <a:lnTo>
                    <a:pt x="777" y="2018"/>
                  </a:lnTo>
                  <a:cubicBezTo>
                    <a:pt x="792" y="2061"/>
                    <a:pt x="832" y="2088"/>
                    <a:pt x="877" y="2088"/>
                  </a:cubicBezTo>
                  <a:cubicBezTo>
                    <a:pt x="910" y="2088"/>
                    <a:pt x="946" y="2074"/>
                    <a:pt x="978" y="2043"/>
                  </a:cubicBezTo>
                  <a:lnTo>
                    <a:pt x="1329" y="1642"/>
                  </a:lnTo>
                  <a:cubicBezTo>
                    <a:pt x="1354" y="1617"/>
                    <a:pt x="1379" y="1592"/>
                    <a:pt x="1404" y="1592"/>
                  </a:cubicBezTo>
                  <a:lnTo>
                    <a:pt x="1955" y="1642"/>
                  </a:lnTo>
                  <a:cubicBezTo>
                    <a:pt x="1963" y="1644"/>
                    <a:pt x="1971" y="1646"/>
                    <a:pt x="1979" y="1646"/>
                  </a:cubicBezTo>
                  <a:cubicBezTo>
                    <a:pt x="2045" y="1646"/>
                    <a:pt x="2100" y="1558"/>
                    <a:pt x="2055" y="1491"/>
                  </a:cubicBezTo>
                  <a:lnTo>
                    <a:pt x="1755" y="1015"/>
                  </a:lnTo>
                  <a:cubicBezTo>
                    <a:pt x="1755" y="990"/>
                    <a:pt x="1730" y="965"/>
                    <a:pt x="1755" y="915"/>
                  </a:cubicBezTo>
                  <a:lnTo>
                    <a:pt x="1980" y="414"/>
                  </a:lnTo>
                  <a:cubicBezTo>
                    <a:pt x="2005" y="338"/>
                    <a:pt x="1930" y="263"/>
                    <a:pt x="1855" y="263"/>
                  </a:cubicBezTo>
                  <a:lnTo>
                    <a:pt x="1329" y="414"/>
                  </a:lnTo>
                  <a:cubicBezTo>
                    <a:pt x="1278" y="414"/>
                    <a:pt x="1253" y="414"/>
                    <a:pt x="1228" y="388"/>
                  </a:cubicBezTo>
                  <a:lnTo>
                    <a:pt x="802" y="38"/>
                  </a:lnTo>
                  <a:cubicBezTo>
                    <a:pt x="785" y="11"/>
                    <a:pt x="758" y="0"/>
                    <a:pt x="73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3"/>
            <p:cNvSpPr/>
            <p:nvPr/>
          </p:nvSpPr>
          <p:spPr>
            <a:xfrm>
              <a:off x="1632652" y="2525445"/>
              <a:ext cx="93673" cy="89088"/>
            </a:xfrm>
            <a:custGeom>
              <a:rect b="b" l="l" r="r" t="t"/>
              <a:pathLst>
                <a:path extrusionOk="0" h="1574" w="1655">
                  <a:moveTo>
                    <a:pt x="461" y="0"/>
                  </a:moveTo>
                  <a:cubicBezTo>
                    <a:pt x="419" y="0"/>
                    <a:pt x="377" y="28"/>
                    <a:pt x="377" y="85"/>
                  </a:cubicBezTo>
                  <a:lnTo>
                    <a:pt x="402" y="511"/>
                  </a:lnTo>
                  <a:cubicBezTo>
                    <a:pt x="402" y="536"/>
                    <a:pt x="402" y="561"/>
                    <a:pt x="377" y="586"/>
                  </a:cubicBezTo>
                  <a:lnTo>
                    <a:pt x="51" y="837"/>
                  </a:lnTo>
                  <a:cubicBezTo>
                    <a:pt x="1" y="887"/>
                    <a:pt x="26" y="962"/>
                    <a:pt x="76" y="987"/>
                  </a:cubicBezTo>
                  <a:lnTo>
                    <a:pt x="502" y="1087"/>
                  </a:lnTo>
                  <a:cubicBezTo>
                    <a:pt x="527" y="1087"/>
                    <a:pt x="527" y="1112"/>
                    <a:pt x="552" y="1137"/>
                  </a:cubicBezTo>
                  <a:lnTo>
                    <a:pt x="702" y="1513"/>
                  </a:lnTo>
                  <a:cubicBezTo>
                    <a:pt x="716" y="1555"/>
                    <a:pt x="745" y="1573"/>
                    <a:pt x="777" y="1573"/>
                  </a:cubicBezTo>
                  <a:cubicBezTo>
                    <a:pt x="803" y="1573"/>
                    <a:pt x="830" y="1561"/>
                    <a:pt x="853" y="1538"/>
                  </a:cubicBezTo>
                  <a:lnTo>
                    <a:pt x="1053" y="1188"/>
                  </a:lnTo>
                  <a:cubicBezTo>
                    <a:pt x="1078" y="1162"/>
                    <a:pt x="1103" y="1137"/>
                    <a:pt x="1128" y="1137"/>
                  </a:cubicBezTo>
                  <a:lnTo>
                    <a:pt x="1555" y="1112"/>
                  </a:lnTo>
                  <a:cubicBezTo>
                    <a:pt x="1605" y="1112"/>
                    <a:pt x="1655" y="1037"/>
                    <a:pt x="1605" y="987"/>
                  </a:cubicBezTo>
                  <a:lnTo>
                    <a:pt x="1329" y="661"/>
                  </a:lnTo>
                  <a:cubicBezTo>
                    <a:pt x="1329" y="636"/>
                    <a:pt x="1304" y="611"/>
                    <a:pt x="1329" y="586"/>
                  </a:cubicBezTo>
                  <a:lnTo>
                    <a:pt x="1429" y="185"/>
                  </a:lnTo>
                  <a:cubicBezTo>
                    <a:pt x="1451" y="142"/>
                    <a:pt x="1398" y="80"/>
                    <a:pt x="1351" y="80"/>
                  </a:cubicBezTo>
                  <a:cubicBezTo>
                    <a:pt x="1343" y="80"/>
                    <a:pt x="1336" y="81"/>
                    <a:pt x="1329" y="85"/>
                  </a:cubicBezTo>
                  <a:lnTo>
                    <a:pt x="928" y="260"/>
                  </a:lnTo>
                  <a:cubicBezTo>
                    <a:pt x="903" y="260"/>
                    <a:pt x="878" y="260"/>
                    <a:pt x="853" y="235"/>
                  </a:cubicBezTo>
                  <a:lnTo>
                    <a:pt x="502" y="10"/>
                  </a:lnTo>
                  <a:cubicBezTo>
                    <a:pt x="489" y="3"/>
                    <a:pt x="475" y="0"/>
                    <a:pt x="46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3"/>
            <p:cNvSpPr/>
            <p:nvPr/>
          </p:nvSpPr>
          <p:spPr>
            <a:xfrm>
              <a:off x="1407095" y="2714097"/>
              <a:ext cx="92258" cy="89088"/>
            </a:xfrm>
            <a:custGeom>
              <a:rect b="b" l="l" r="r" t="t"/>
              <a:pathLst>
                <a:path extrusionOk="0" h="1574" w="1630">
                  <a:moveTo>
                    <a:pt x="461" y="1"/>
                  </a:moveTo>
                  <a:cubicBezTo>
                    <a:pt x="419" y="1"/>
                    <a:pt x="377" y="29"/>
                    <a:pt x="377" y="85"/>
                  </a:cubicBezTo>
                  <a:lnTo>
                    <a:pt x="402" y="511"/>
                  </a:lnTo>
                  <a:cubicBezTo>
                    <a:pt x="402" y="536"/>
                    <a:pt x="402" y="561"/>
                    <a:pt x="377" y="561"/>
                  </a:cubicBezTo>
                  <a:lnTo>
                    <a:pt x="51" y="837"/>
                  </a:lnTo>
                  <a:cubicBezTo>
                    <a:pt x="1" y="887"/>
                    <a:pt x="1" y="962"/>
                    <a:pt x="76" y="987"/>
                  </a:cubicBezTo>
                  <a:lnTo>
                    <a:pt x="477" y="1088"/>
                  </a:lnTo>
                  <a:cubicBezTo>
                    <a:pt x="502" y="1088"/>
                    <a:pt x="527" y="1113"/>
                    <a:pt x="527" y="1138"/>
                  </a:cubicBezTo>
                  <a:lnTo>
                    <a:pt x="677" y="1514"/>
                  </a:lnTo>
                  <a:cubicBezTo>
                    <a:pt x="691" y="1555"/>
                    <a:pt x="728" y="1574"/>
                    <a:pt x="762" y="1574"/>
                  </a:cubicBezTo>
                  <a:cubicBezTo>
                    <a:pt x="790" y="1574"/>
                    <a:pt x="816" y="1561"/>
                    <a:pt x="828" y="1539"/>
                  </a:cubicBezTo>
                  <a:lnTo>
                    <a:pt x="1053" y="1188"/>
                  </a:lnTo>
                  <a:cubicBezTo>
                    <a:pt x="1078" y="1163"/>
                    <a:pt x="1078" y="1138"/>
                    <a:pt x="1128" y="1138"/>
                  </a:cubicBezTo>
                  <a:lnTo>
                    <a:pt x="1529" y="1113"/>
                  </a:lnTo>
                  <a:cubicBezTo>
                    <a:pt x="1605" y="1113"/>
                    <a:pt x="1630" y="1038"/>
                    <a:pt x="1605" y="987"/>
                  </a:cubicBezTo>
                  <a:lnTo>
                    <a:pt x="1329" y="662"/>
                  </a:lnTo>
                  <a:cubicBezTo>
                    <a:pt x="1304" y="637"/>
                    <a:pt x="1304" y="611"/>
                    <a:pt x="1304" y="586"/>
                  </a:cubicBezTo>
                  <a:lnTo>
                    <a:pt x="1429" y="185"/>
                  </a:lnTo>
                  <a:cubicBezTo>
                    <a:pt x="1429" y="142"/>
                    <a:pt x="1392" y="80"/>
                    <a:pt x="1333" y="80"/>
                  </a:cubicBezTo>
                  <a:cubicBezTo>
                    <a:pt x="1324" y="80"/>
                    <a:pt x="1314" y="82"/>
                    <a:pt x="1304" y="85"/>
                  </a:cubicBezTo>
                  <a:lnTo>
                    <a:pt x="928" y="261"/>
                  </a:lnTo>
                  <a:cubicBezTo>
                    <a:pt x="903" y="261"/>
                    <a:pt x="878" y="261"/>
                    <a:pt x="853" y="236"/>
                  </a:cubicBezTo>
                  <a:lnTo>
                    <a:pt x="502" y="10"/>
                  </a:lnTo>
                  <a:cubicBezTo>
                    <a:pt x="489" y="4"/>
                    <a:pt x="475" y="1"/>
                    <a:pt x="46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3"/>
            <p:cNvSpPr/>
            <p:nvPr/>
          </p:nvSpPr>
          <p:spPr>
            <a:xfrm>
              <a:off x="1492224" y="2409922"/>
              <a:ext cx="117785" cy="118634"/>
            </a:xfrm>
            <a:custGeom>
              <a:rect b="b" l="l" r="r" t="t"/>
              <a:pathLst>
                <a:path extrusionOk="0" h="2096" w="2081">
                  <a:moveTo>
                    <a:pt x="736" y="0"/>
                  </a:moveTo>
                  <a:cubicBezTo>
                    <a:pt x="679" y="0"/>
                    <a:pt x="627" y="41"/>
                    <a:pt x="627" y="96"/>
                  </a:cubicBezTo>
                  <a:lnTo>
                    <a:pt x="577" y="647"/>
                  </a:lnTo>
                  <a:cubicBezTo>
                    <a:pt x="577" y="672"/>
                    <a:pt x="577" y="722"/>
                    <a:pt x="527" y="722"/>
                  </a:cubicBezTo>
                  <a:lnTo>
                    <a:pt x="76" y="1023"/>
                  </a:lnTo>
                  <a:cubicBezTo>
                    <a:pt x="0" y="1048"/>
                    <a:pt x="0" y="1173"/>
                    <a:pt x="76" y="1198"/>
                  </a:cubicBezTo>
                  <a:lnTo>
                    <a:pt x="602" y="1399"/>
                  </a:lnTo>
                  <a:cubicBezTo>
                    <a:pt x="627" y="1424"/>
                    <a:pt x="652" y="1449"/>
                    <a:pt x="652" y="1474"/>
                  </a:cubicBezTo>
                  <a:lnTo>
                    <a:pt x="777" y="2026"/>
                  </a:lnTo>
                  <a:cubicBezTo>
                    <a:pt x="792" y="2069"/>
                    <a:pt x="832" y="2096"/>
                    <a:pt x="873" y="2096"/>
                  </a:cubicBezTo>
                  <a:cubicBezTo>
                    <a:pt x="902" y="2096"/>
                    <a:pt x="932" y="2082"/>
                    <a:pt x="953" y="2051"/>
                  </a:cubicBezTo>
                  <a:lnTo>
                    <a:pt x="1304" y="1625"/>
                  </a:lnTo>
                  <a:cubicBezTo>
                    <a:pt x="1329" y="1599"/>
                    <a:pt x="1379" y="1599"/>
                    <a:pt x="1404" y="1599"/>
                  </a:cubicBezTo>
                  <a:lnTo>
                    <a:pt x="1955" y="1650"/>
                  </a:lnTo>
                  <a:cubicBezTo>
                    <a:pt x="2030" y="1650"/>
                    <a:pt x="2081" y="1549"/>
                    <a:pt x="2056" y="1474"/>
                  </a:cubicBezTo>
                  <a:lnTo>
                    <a:pt x="1755" y="1023"/>
                  </a:lnTo>
                  <a:cubicBezTo>
                    <a:pt x="1730" y="998"/>
                    <a:pt x="1730" y="948"/>
                    <a:pt x="1755" y="923"/>
                  </a:cubicBezTo>
                  <a:lnTo>
                    <a:pt x="1955" y="422"/>
                  </a:lnTo>
                  <a:cubicBezTo>
                    <a:pt x="2000" y="354"/>
                    <a:pt x="1945" y="267"/>
                    <a:pt x="1861" y="267"/>
                  </a:cubicBezTo>
                  <a:cubicBezTo>
                    <a:pt x="1851" y="267"/>
                    <a:pt x="1841" y="268"/>
                    <a:pt x="1830" y="271"/>
                  </a:cubicBezTo>
                  <a:lnTo>
                    <a:pt x="1304" y="422"/>
                  </a:lnTo>
                  <a:cubicBezTo>
                    <a:pt x="1279" y="422"/>
                    <a:pt x="1228" y="422"/>
                    <a:pt x="1203" y="396"/>
                  </a:cubicBezTo>
                  <a:lnTo>
                    <a:pt x="802" y="21"/>
                  </a:lnTo>
                  <a:cubicBezTo>
                    <a:pt x="781" y="7"/>
                    <a:pt x="758" y="0"/>
                    <a:pt x="736"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3"/>
            <p:cNvSpPr/>
            <p:nvPr/>
          </p:nvSpPr>
          <p:spPr>
            <a:xfrm>
              <a:off x="1337589" y="2613687"/>
              <a:ext cx="46865" cy="78278"/>
            </a:xfrm>
            <a:custGeom>
              <a:rect b="b" l="l" r="r" t="t"/>
              <a:pathLst>
                <a:path extrusionOk="0" h="1383" w="828">
                  <a:moveTo>
                    <a:pt x="601" y="1"/>
                  </a:moveTo>
                  <a:cubicBezTo>
                    <a:pt x="593" y="1"/>
                    <a:pt x="585" y="2"/>
                    <a:pt x="577" y="4"/>
                  </a:cubicBezTo>
                  <a:lnTo>
                    <a:pt x="51" y="155"/>
                  </a:lnTo>
                  <a:lnTo>
                    <a:pt x="1" y="155"/>
                  </a:lnTo>
                  <a:cubicBezTo>
                    <a:pt x="26" y="506"/>
                    <a:pt x="101" y="857"/>
                    <a:pt x="201" y="1207"/>
                  </a:cubicBezTo>
                  <a:lnTo>
                    <a:pt x="226" y="1333"/>
                  </a:lnTo>
                  <a:lnTo>
                    <a:pt x="677" y="1383"/>
                  </a:lnTo>
                  <a:cubicBezTo>
                    <a:pt x="778" y="1383"/>
                    <a:pt x="828" y="1283"/>
                    <a:pt x="778" y="1207"/>
                  </a:cubicBezTo>
                  <a:lnTo>
                    <a:pt x="502" y="756"/>
                  </a:lnTo>
                  <a:cubicBezTo>
                    <a:pt x="477" y="731"/>
                    <a:pt x="477" y="681"/>
                    <a:pt x="477" y="656"/>
                  </a:cubicBezTo>
                  <a:lnTo>
                    <a:pt x="702" y="155"/>
                  </a:lnTo>
                  <a:cubicBezTo>
                    <a:pt x="725" y="88"/>
                    <a:pt x="667" y="1"/>
                    <a:pt x="60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3"/>
            <p:cNvSpPr/>
            <p:nvPr/>
          </p:nvSpPr>
          <p:spPr>
            <a:xfrm>
              <a:off x="1449660" y="2553972"/>
              <a:ext cx="107880" cy="101484"/>
            </a:xfrm>
            <a:custGeom>
              <a:rect b="b" l="l" r="r" t="t"/>
              <a:pathLst>
                <a:path extrusionOk="0" h="1793" w="1906">
                  <a:moveTo>
                    <a:pt x="931" y="1"/>
                  </a:moveTo>
                  <a:cubicBezTo>
                    <a:pt x="897" y="1"/>
                    <a:pt x="865" y="19"/>
                    <a:pt x="853" y="57"/>
                  </a:cubicBezTo>
                  <a:lnTo>
                    <a:pt x="652" y="508"/>
                  </a:lnTo>
                  <a:cubicBezTo>
                    <a:pt x="627" y="533"/>
                    <a:pt x="602" y="558"/>
                    <a:pt x="577" y="558"/>
                  </a:cubicBezTo>
                  <a:lnTo>
                    <a:pt x="101" y="633"/>
                  </a:lnTo>
                  <a:cubicBezTo>
                    <a:pt x="26" y="658"/>
                    <a:pt x="1" y="734"/>
                    <a:pt x="51" y="809"/>
                  </a:cubicBezTo>
                  <a:lnTo>
                    <a:pt x="402" y="1135"/>
                  </a:lnTo>
                  <a:cubicBezTo>
                    <a:pt x="427" y="1160"/>
                    <a:pt x="452" y="1185"/>
                    <a:pt x="427" y="1210"/>
                  </a:cubicBezTo>
                  <a:lnTo>
                    <a:pt x="376" y="1686"/>
                  </a:lnTo>
                  <a:cubicBezTo>
                    <a:pt x="356" y="1748"/>
                    <a:pt x="403" y="1793"/>
                    <a:pt x="462" y="1793"/>
                  </a:cubicBezTo>
                  <a:cubicBezTo>
                    <a:pt x="475" y="1793"/>
                    <a:pt x="488" y="1791"/>
                    <a:pt x="502" y="1786"/>
                  </a:cubicBezTo>
                  <a:lnTo>
                    <a:pt x="928" y="1536"/>
                  </a:lnTo>
                  <a:lnTo>
                    <a:pt x="1003" y="1536"/>
                  </a:lnTo>
                  <a:lnTo>
                    <a:pt x="1454" y="1761"/>
                  </a:lnTo>
                  <a:cubicBezTo>
                    <a:pt x="1467" y="1766"/>
                    <a:pt x="1481" y="1768"/>
                    <a:pt x="1494" y="1768"/>
                  </a:cubicBezTo>
                  <a:cubicBezTo>
                    <a:pt x="1553" y="1768"/>
                    <a:pt x="1600" y="1723"/>
                    <a:pt x="1579" y="1661"/>
                  </a:cubicBezTo>
                  <a:lnTo>
                    <a:pt x="1479" y="1185"/>
                  </a:lnTo>
                  <a:cubicBezTo>
                    <a:pt x="1479" y="1160"/>
                    <a:pt x="1479" y="1110"/>
                    <a:pt x="1504" y="1110"/>
                  </a:cubicBezTo>
                  <a:lnTo>
                    <a:pt x="1855" y="759"/>
                  </a:lnTo>
                  <a:cubicBezTo>
                    <a:pt x="1905" y="684"/>
                    <a:pt x="1880" y="608"/>
                    <a:pt x="1805" y="583"/>
                  </a:cubicBezTo>
                  <a:lnTo>
                    <a:pt x="1304" y="533"/>
                  </a:lnTo>
                  <a:cubicBezTo>
                    <a:pt x="1279" y="533"/>
                    <a:pt x="1254" y="508"/>
                    <a:pt x="1254" y="483"/>
                  </a:cubicBezTo>
                  <a:lnTo>
                    <a:pt x="1028" y="57"/>
                  </a:lnTo>
                  <a:cubicBezTo>
                    <a:pt x="1003" y="19"/>
                    <a:pt x="965" y="1"/>
                    <a:pt x="93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3"/>
            <p:cNvSpPr/>
            <p:nvPr/>
          </p:nvSpPr>
          <p:spPr>
            <a:xfrm>
              <a:off x="1340419" y="2486504"/>
              <a:ext cx="93673" cy="89711"/>
            </a:xfrm>
            <a:custGeom>
              <a:rect b="b" l="l" r="r" t="t"/>
              <a:pathLst>
                <a:path extrusionOk="0" h="1585" w="1655">
                  <a:moveTo>
                    <a:pt x="456" y="1"/>
                  </a:moveTo>
                  <a:cubicBezTo>
                    <a:pt x="416" y="1"/>
                    <a:pt x="377" y="42"/>
                    <a:pt x="377" y="96"/>
                  </a:cubicBezTo>
                  <a:lnTo>
                    <a:pt x="427" y="497"/>
                  </a:lnTo>
                  <a:cubicBezTo>
                    <a:pt x="427" y="547"/>
                    <a:pt x="402" y="572"/>
                    <a:pt x="377" y="572"/>
                  </a:cubicBezTo>
                  <a:lnTo>
                    <a:pt x="51" y="848"/>
                  </a:lnTo>
                  <a:cubicBezTo>
                    <a:pt x="1" y="873"/>
                    <a:pt x="26" y="973"/>
                    <a:pt x="101" y="973"/>
                  </a:cubicBezTo>
                  <a:lnTo>
                    <a:pt x="502" y="1074"/>
                  </a:lnTo>
                  <a:cubicBezTo>
                    <a:pt x="527" y="1099"/>
                    <a:pt x="552" y="1099"/>
                    <a:pt x="552" y="1124"/>
                  </a:cubicBezTo>
                  <a:lnTo>
                    <a:pt x="702" y="1525"/>
                  </a:lnTo>
                  <a:cubicBezTo>
                    <a:pt x="716" y="1566"/>
                    <a:pt x="745" y="1585"/>
                    <a:pt x="777" y="1585"/>
                  </a:cubicBezTo>
                  <a:cubicBezTo>
                    <a:pt x="803" y="1585"/>
                    <a:pt x="830" y="1572"/>
                    <a:pt x="853" y="1550"/>
                  </a:cubicBezTo>
                  <a:lnTo>
                    <a:pt x="1078" y="1174"/>
                  </a:lnTo>
                  <a:cubicBezTo>
                    <a:pt x="1078" y="1174"/>
                    <a:pt x="1103" y="1149"/>
                    <a:pt x="1129" y="1149"/>
                  </a:cubicBezTo>
                  <a:lnTo>
                    <a:pt x="1555" y="1124"/>
                  </a:lnTo>
                  <a:cubicBezTo>
                    <a:pt x="1630" y="1124"/>
                    <a:pt x="1655" y="1048"/>
                    <a:pt x="1605" y="998"/>
                  </a:cubicBezTo>
                  <a:lnTo>
                    <a:pt x="1329" y="673"/>
                  </a:lnTo>
                  <a:cubicBezTo>
                    <a:pt x="1329" y="647"/>
                    <a:pt x="1329" y="622"/>
                    <a:pt x="1329" y="597"/>
                  </a:cubicBezTo>
                  <a:lnTo>
                    <a:pt x="1429" y="196"/>
                  </a:lnTo>
                  <a:cubicBezTo>
                    <a:pt x="1450" y="134"/>
                    <a:pt x="1403" y="90"/>
                    <a:pt x="1357" y="90"/>
                  </a:cubicBezTo>
                  <a:cubicBezTo>
                    <a:pt x="1348" y="90"/>
                    <a:pt x="1338" y="92"/>
                    <a:pt x="1329" y="96"/>
                  </a:cubicBezTo>
                  <a:lnTo>
                    <a:pt x="928" y="246"/>
                  </a:lnTo>
                  <a:cubicBezTo>
                    <a:pt x="915" y="259"/>
                    <a:pt x="903" y="265"/>
                    <a:pt x="890" y="265"/>
                  </a:cubicBezTo>
                  <a:cubicBezTo>
                    <a:pt x="878" y="265"/>
                    <a:pt x="865" y="259"/>
                    <a:pt x="853" y="246"/>
                  </a:cubicBezTo>
                  <a:lnTo>
                    <a:pt x="502" y="21"/>
                  </a:lnTo>
                  <a:cubicBezTo>
                    <a:pt x="488" y="7"/>
                    <a:pt x="472" y="1"/>
                    <a:pt x="45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3"/>
            <p:cNvSpPr/>
            <p:nvPr/>
          </p:nvSpPr>
          <p:spPr>
            <a:xfrm>
              <a:off x="1404265" y="2344378"/>
              <a:ext cx="88013" cy="84108"/>
            </a:xfrm>
            <a:custGeom>
              <a:rect b="b" l="l" r="r" t="t"/>
              <a:pathLst>
                <a:path extrusionOk="0" h="1486" w="1555">
                  <a:moveTo>
                    <a:pt x="803" y="1"/>
                  </a:moveTo>
                  <a:cubicBezTo>
                    <a:pt x="527" y="251"/>
                    <a:pt x="251" y="502"/>
                    <a:pt x="26" y="803"/>
                  </a:cubicBezTo>
                  <a:lnTo>
                    <a:pt x="51" y="803"/>
                  </a:lnTo>
                  <a:cubicBezTo>
                    <a:pt x="76" y="828"/>
                    <a:pt x="76" y="878"/>
                    <a:pt x="76" y="903"/>
                  </a:cubicBezTo>
                  <a:lnTo>
                    <a:pt x="1" y="1379"/>
                  </a:lnTo>
                  <a:cubicBezTo>
                    <a:pt x="1" y="1441"/>
                    <a:pt x="51" y="1486"/>
                    <a:pt x="111" y="1486"/>
                  </a:cubicBezTo>
                  <a:cubicBezTo>
                    <a:pt x="124" y="1486"/>
                    <a:pt x="138" y="1484"/>
                    <a:pt x="151" y="1479"/>
                  </a:cubicBezTo>
                  <a:lnTo>
                    <a:pt x="577" y="1229"/>
                  </a:lnTo>
                  <a:lnTo>
                    <a:pt x="652" y="1229"/>
                  </a:lnTo>
                  <a:lnTo>
                    <a:pt x="1078" y="1454"/>
                  </a:lnTo>
                  <a:cubicBezTo>
                    <a:pt x="1092" y="1459"/>
                    <a:pt x="1105" y="1461"/>
                    <a:pt x="1118" y="1461"/>
                  </a:cubicBezTo>
                  <a:cubicBezTo>
                    <a:pt x="1178" y="1461"/>
                    <a:pt x="1229" y="1416"/>
                    <a:pt x="1229" y="1354"/>
                  </a:cubicBezTo>
                  <a:lnTo>
                    <a:pt x="1128" y="878"/>
                  </a:lnTo>
                  <a:cubicBezTo>
                    <a:pt x="1128" y="828"/>
                    <a:pt x="1128" y="803"/>
                    <a:pt x="1153" y="777"/>
                  </a:cubicBezTo>
                  <a:lnTo>
                    <a:pt x="1479" y="427"/>
                  </a:lnTo>
                  <a:cubicBezTo>
                    <a:pt x="1554" y="376"/>
                    <a:pt x="1504" y="301"/>
                    <a:pt x="1429" y="276"/>
                  </a:cubicBezTo>
                  <a:lnTo>
                    <a:pt x="953" y="226"/>
                  </a:lnTo>
                  <a:cubicBezTo>
                    <a:pt x="928" y="226"/>
                    <a:pt x="903" y="201"/>
                    <a:pt x="878" y="176"/>
                  </a:cubicBezTo>
                  <a:lnTo>
                    <a:pt x="803"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3"/>
            <p:cNvSpPr/>
            <p:nvPr/>
          </p:nvSpPr>
          <p:spPr>
            <a:xfrm>
              <a:off x="1656764" y="2864373"/>
              <a:ext cx="35545" cy="31866"/>
            </a:xfrm>
            <a:custGeom>
              <a:rect b="b" l="l" r="r" t="t"/>
              <a:pathLst>
                <a:path extrusionOk="0" h="563" w="628">
                  <a:moveTo>
                    <a:pt x="147" y="0"/>
                  </a:moveTo>
                  <a:cubicBezTo>
                    <a:pt x="95" y="0"/>
                    <a:pt x="51" y="45"/>
                    <a:pt x="51" y="112"/>
                  </a:cubicBezTo>
                  <a:lnTo>
                    <a:pt x="1" y="563"/>
                  </a:lnTo>
                  <a:lnTo>
                    <a:pt x="627" y="388"/>
                  </a:lnTo>
                  <a:lnTo>
                    <a:pt x="226" y="37"/>
                  </a:lnTo>
                  <a:cubicBezTo>
                    <a:pt x="201" y="12"/>
                    <a:pt x="173" y="0"/>
                    <a:pt x="14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3"/>
            <p:cNvSpPr/>
            <p:nvPr/>
          </p:nvSpPr>
          <p:spPr>
            <a:xfrm>
              <a:off x="1394360" y="2840884"/>
              <a:ext cx="55355" cy="75221"/>
            </a:xfrm>
            <a:custGeom>
              <a:rect b="b" l="l" r="r" t="t"/>
              <a:pathLst>
                <a:path extrusionOk="0" h="1329" w="978">
                  <a:moveTo>
                    <a:pt x="727" y="1"/>
                  </a:moveTo>
                  <a:lnTo>
                    <a:pt x="201" y="151"/>
                  </a:lnTo>
                  <a:cubicBezTo>
                    <a:pt x="176" y="151"/>
                    <a:pt x="125" y="151"/>
                    <a:pt x="100" y="126"/>
                  </a:cubicBezTo>
                  <a:lnTo>
                    <a:pt x="0" y="26"/>
                  </a:lnTo>
                  <a:lnTo>
                    <a:pt x="50" y="151"/>
                  </a:lnTo>
                  <a:cubicBezTo>
                    <a:pt x="201" y="677"/>
                    <a:pt x="526" y="1078"/>
                    <a:pt x="927" y="1329"/>
                  </a:cubicBezTo>
                  <a:cubicBezTo>
                    <a:pt x="952" y="1304"/>
                    <a:pt x="978" y="1254"/>
                    <a:pt x="952" y="1229"/>
                  </a:cubicBezTo>
                  <a:lnTo>
                    <a:pt x="652" y="752"/>
                  </a:lnTo>
                  <a:cubicBezTo>
                    <a:pt x="627" y="727"/>
                    <a:pt x="627" y="702"/>
                    <a:pt x="652" y="652"/>
                  </a:cubicBezTo>
                  <a:lnTo>
                    <a:pt x="852" y="151"/>
                  </a:lnTo>
                  <a:cubicBezTo>
                    <a:pt x="902" y="76"/>
                    <a:pt x="827" y="1"/>
                    <a:pt x="72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3"/>
            <p:cNvSpPr/>
            <p:nvPr/>
          </p:nvSpPr>
          <p:spPr>
            <a:xfrm>
              <a:off x="1514921" y="2782019"/>
              <a:ext cx="107880" cy="100974"/>
            </a:xfrm>
            <a:custGeom>
              <a:rect b="b" l="l" r="r" t="t"/>
              <a:pathLst>
                <a:path extrusionOk="0" h="1784" w="1906">
                  <a:moveTo>
                    <a:pt x="931" y="0"/>
                  </a:moveTo>
                  <a:cubicBezTo>
                    <a:pt x="896" y="0"/>
                    <a:pt x="865" y="13"/>
                    <a:pt x="853" y="38"/>
                  </a:cubicBezTo>
                  <a:lnTo>
                    <a:pt x="652" y="489"/>
                  </a:lnTo>
                  <a:cubicBezTo>
                    <a:pt x="652" y="514"/>
                    <a:pt x="627" y="539"/>
                    <a:pt x="577" y="539"/>
                  </a:cubicBezTo>
                  <a:lnTo>
                    <a:pt x="101" y="614"/>
                  </a:lnTo>
                  <a:cubicBezTo>
                    <a:pt x="25" y="640"/>
                    <a:pt x="0" y="740"/>
                    <a:pt x="51" y="790"/>
                  </a:cubicBezTo>
                  <a:lnTo>
                    <a:pt x="426" y="1116"/>
                  </a:lnTo>
                  <a:cubicBezTo>
                    <a:pt x="426" y="1141"/>
                    <a:pt x="452" y="1166"/>
                    <a:pt x="452" y="1191"/>
                  </a:cubicBezTo>
                  <a:lnTo>
                    <a:pt x="376" y="1667"/>
                  </a:lnTo>
                  <a:cubicBezTo>
                    <a:pt x="376" y="1725"/>
                    <a:pt x="421" y="1784"/>
                    <a:pt x="465" y="1784"/>
                  </a:cubicBezTo>
                  <a:cubicBezTo>
                    <a:pt x="478" y="1784"/>
                    <a:pt x="490" y="1779"/>
                    <a:pt x="502" y="1767"/>
                  </a:cubicBezTo>
                  <a:lnTo>
                    <a:pt x="928" y="1542"/>
                  </a:lnTo>
                  <a:cubicBezTo>
                    <a:pt x="940" y="1529"/>
                    <a:pt x="959" y="1523"/>
                    <a:pt x="978" y="1523"/>
                  </a:cubicBezTo>
                  <a:cubicBezTo>
                    <a:pt x="997" y="1523"/>
                    <a:pt x="1015" y="1529"/>
                    <a:pt x="1028" y="1542"/>
                  </a:cubicBezTo>
                  <a:lnTo>
                    <a:pt x="1454" y="1742"/>
                  </a:lnTo>
                  <a:cubicBezTo>
                    <a:pt x="1467" y="1747"/>
                    <a:pt x="1481" y="1749"/>
                    <a:pt x="1493" y="1749"/>
                  </a:cubicBezTo>
                  <a:cubicBezTo>
                    <a:pt x="1553" y="1749"/>
                    <a:pt x="1600" y="1704"/>
                    <a:pt x="1579" y="1642"/>
                  </a:cubicBezTo>
                  <a:lnTo>
                    <a:pt x="1504" y="1166"/>
                  </a:lnTo>
                  <a:cubicBezTo>
                    <a:pt x="1479" y="1141"/>
                    <a:pt x="1504" y="1116"/>
                    <a:pt x="1529" y="1091"/>
                  </a:cubicBezTo>
                  <a:lnTo>
                    <a:pt x="1855" y="740"/>
                  </a:lnTo>
                  <a:cubicBezTo>
                    <a:pt x="1905" y="690"/>
                    <a:pt x="1880" y="589"/>
                    <a:pt x="1805" y="589"/>
                  </a:cubicBezTo>
                  <a:lnTo>
                    <a:pt x="1329" y="514"/>
                  </a:lnTo>
                  <a:cubicBezTo>
                    <a:pt x="1304" y="514"/>
                    <a:pt x="1254" y="489"/>
                    <a:pt x="1254" y="464"/>
                  </a:cubicBezTo>
                  <a:lnTo>
                    <a:pt x="1028" y="38"/>
                  </a:lnTo>
                  <a:cubicBezTo>
                    <a:pt x="1003" y="13"/>
                    <a:pt x="965" y="0"/>
                    <a:pt x="93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3"/>
            <p:cNvSpPr/>
            <p:nvPr/>
          </p:nvSpPr>
          <p:spPr>
            <a:xfrm>
              <a:off x="1537618" y="2323096"/>
              <a:ext cx="774571" cy="483817"/>
            </a:xfrm>
            <a:custGeom>
              <a:rect b="b" l="l" r="r" t="t"/>
              <a:pathLst>
                <a:path extrusionOk="0" h="8548" w="13685">
                  <a:moveTo>
                    <a:pt x="11680" y="1"/>
                  </a:moveTo>
                  <a:cubicBezTo>
                    <a:pt x="11604" y="1"/>
                    <a:pt x="11504" y="1"/>
                    <a:pt x="11429" y="26"/>
                  </a:cubicBezTo>
                  <a:lnTo>
                    <a:pt x="777" y="3108"/>
                  </a:lnTo>
                  <a:cubicBezTo>
                    <a:pt x="276" y="3259"/>
                    <a:pt x="0" y="3785"/>
                    <a:pt x="151" y="4286"/>
                  </a:cubicBezTo>
                  <a:lnTo>
                    <a:pt x="1178" y="7870"/>
                  </a:lnTo>
                  <a:cubicBezTo>
                    <a:pt x="1304" y="8271"/>
                    <a:pt x="1680" y="8547"/>
                    <a:pt x="2081" y="8547"/>
                  </a:cubicBezTo>
                  <a:cubicBezTo>
                    <a:pt x="2181" y="8547"/>
                    <a:pt x="2256" y="8547"/>
                    <a:pt x="2356" y="8522"/>
                  </a:cubicBezTo>
                  <a:lnTo>
                    <a:pt x="12983" y="5439"/>
                  </a:lnTo>
                  <a:cubicBezTo>
                    <a:pt x="13234" y="5364"/>
                    <a:pt x="13434" y="5214"/>
                    <a:pt x="13534" y="4988"/>
                  </a:cubicBezTo>
                  <a:cubicBezTo>
                    <a:pt x="13635" y="4863"/>
                    <a:pt x="13660" y="4712"/>
                    <a:pt x="13685" y="4537"/>
                  </a:cubicBezTo>
                  <a:cubicBezTo>
                    <a:pt x="13685" y="4462"/>
                    <a:pt x="13660" y="4362"/>
                    <a:pt x="13635" y="4261"/>
                  </a:cubicBezTo>
                  <a:lnTo>
                    <a:pt x="12607" y="677"/>
                  </a:lnTo>
                  <a:cubicBezTo>
                    <a:pt x="12482" y="276"/>
                    <a:pt x="12106" y="1"/>
                    <a:pt x="11680"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3"/>
            <p:cNvSpPr/>
            <p:nvPr/>
          </p:nvSpPr>
          <p:spPr>
            <a:xfrm>
              <a:off x="1537618" y="2323096"/>
              <a:ext cx="729178" cy="300772"/>
            </a:xfrm>
            <a:custGeom>
              <a:rect b="b" l="l" r="r" t="t"/>
              <a:pathLst>
                <a:path extrusionOk="0" h="5314" w="12883">
                  <a:moveTo>
                    <a:pt x="11680" y="1"/>
                  </a:moveTo>
                  <a:cubicBezTo>
                    <a:pt x="11604" y="1"/>
                    <a:pt x="11504" y="1"/>
                    <a:pt x="11429" y="26"/>
                  </a:cubicBezTo>
                  <a:lnTo>
                    <a:pt x="777" y="3108"/>
                  </a:lnTo>
                  <a:cubicBezTo>
                    <a:pt x="276" y="3259"/>
                    <a:pt x="0" y="3785"/>
                    <a:pt x="151" y="4286"/>
                  </a:cubicBezTo>
                  <a:lnTo>
                    <a:pt x="426" y="5239"/>
                  </a:lnTo>
                  <a:cubicBezTo>
                    <a:pt x="426" y="5289"/>
                    <a:pt x="477" y="5314"/>
                    <a:pt x="527" y="5314"/>
                  </a:cubicBezTo>
                  <a:lnTo>
                    <a:pt x="552" y="5314"/>
                  </a:lnTo>
                  <a:lnTo>
                    <a:pt x="12807" y="1755"/>
                  </a:lnTo>
                  <a:cubicBezTo>
                    <a:pt x="12858" y="1755"/>
                    <a:pt x="12883" y="1680"/>
                    <a:pt x="12883" y="1630"/>
                  </a:cubicBezTo>
                  <a:lnTo>
                    <a:pt x="12607" y="677"/>
                  </a:lnTo>
                  <a:cubicBezTo>
                    <a:pt x="12482" y="276"/>
                    <a:pt x="12106" y="1"/>
                    <a:pt x="11680"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3"/>
            <p:cNvSpPr/>
            <p:nvPr/>
          </p:nvSpPr>
          <p:spPr>
            <a:xfrm>
              <a:off x="2137649" y="2441732"/>
              <a:ext cx="79523" cy="127916"/>
            </a:xfrm>
            <a:custGeom>
              <a:rect b="b" l="l" r="r" t="t"/>
              <a:pathLst>
                <a:path extrusionOk="0" h="2260" w="1405">
                  <a:moveTo>
                    <a:pt x="702" y="1434"/>
                  </a:moveTo>
                  <a:cubicBezTo>
                    <a:pt x="809" y="1434"/>
                    <a:pt x="906" y="1502"/>
                    <a:pt x="928" y="1589"/>
                  </a:cubicBezTo>
                  <a:cubicBezTo>
                    <a:pt x="953" y="1714"/>
                    <a:pt x="903" y="1839"/>
                    <a:pt x="778" y="1865"/>
                  </a:cubicBezTo>
                  <a:cubicBezTo>
                    <a:pt x="751" y="1875"/>
                    <a:pt x="724" y="1880"/>
                    <a:pt x="699" y="1880"/>
                  </a:cubicBezTo>
                  <a:cubicBezTo>
                    <a:pt x="604" y="1880"/>
                    <a:pt x="522" y="1813"/>
                    <a:pt x="502" y="1714"/>
                  </a:cubicBezTo>
                  <a:cubicBezTo>
                    <a:pt x="477" y="1614"/>
                    <a:pt x="527" y="1489"/>
                    <a:pt x="653" y="1438"/>
                  </a:cubicBezTo>
                  <a:cubicBezTo>
                    <a:pt x="669" y="1435"/>
                    <a:pt x="686" y="1434"/>
                    <a:pt x="702" y="1434"/>
                  </a:cubicBezTo>
                  <a:close/>
                  <a:moveTo>
                    <a:pt x="259" y="1"/>
                  </a:moveTo>
                  <a:cubicBezTo>
                    <a:pt x="228" y="1"/>
                    <a:pt x="200" y="11"/>
                    <a:pt x="176" y="35"/>
                  </a:cubicBezTo>
                  <a:cubicBezTo>
                    <a:pt x="51" y="160"/>
                    <a:pt x="26" y="411"/>
                    <a:pt x="26" y="586"/>
                  </a:cubicBezTo>
                  <a:cubicBezTo>
                    <a:pt x="1" y="737"/>
                    <a:pt x="1" y="912"/>
                    <a:pt x="26" y="1088"/>
                  </a:cubicBezTo>
                  <a:cubicBezTo>
                    <a:pt x="51" y="1489"/>
                    <a:pt x="176" y="2115"/>
                    <a:pt x="628" y="2240"/>
                  </a:cubicBezTo>
                  <a:cubicBezTo>
                    <a:pt x="666" y="2253"/>
                    <a:pt x="709" y="2260"/>
                    <a:pt x="752" y="2260"/>
                  </a:cubicBezTo>
                  <a:cubicBezTo>
                    <a:pt x="875" y="2260"/>
                    <a:pt x="1004" y="2208"/>
                    <a:pt x="1079" y="2115"/>
                  </a:cubicBezTo>
                  <a:cubicBezTo>
                    <a:pt x="1404" y="1764"/>
                    <a:pt x="1179" y="1163"/>
                    <a:pt x="1003" y="787"/>
                  </a:cubicBezTo>
                  <a:cubicBezTo>
                    <a:pt x="903" y="636"/>
                    <a:pt x="803" y="461"/>
                    <a:pt x="678" y="311"/>
                  </a:cubicBezTo>
                  <a:cubicBezTo>
                    <a:pt x="576" y="189"/>
                    <a:pt x="392" y="1"/>
                    <a:pt x="259"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595"/>
                                        </p:tgtEl>
                                        <p:attrNameLst>
                                          <p:attrName>style.visibility</p:attrName>
                                        </p:attrNameLst>
                                      </p:cBhvr>
                                      <p:to>
                                        <p:strVal val="visible"/>
                                      </p:to>
                                    </p:set>
                                    <p:anim calcmode="lin" valueType="num">
                                      <p:cBhvr additive="base">
                                        <p:cTn dur="1000"/>
                                        <p:tgtEl>
                                          <p:spTgt spid="15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96"/>
                                        </p:tgtEl>
                                        <p:attrNameLst>
                                          <p:attrName>style.visibility</p:attrName>
                                        </p:attrNameLst>
                                      </p:cBhvr>
                                      <p:to>
                                        <p:strVal val="visible"/>
                                      </p:to>
                                    </p:set>
                                    <p:anim calcmode="lin" valueType="num">
                                      <p:cBhvr additive="base">
                                        <p:cTn dur="1000"/>
                                        <p:tgtEl>
                                          <p:spTgt spid="15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03"/>
                                        </p:tgtEl>
                                        <p:attrNameLst>
                                          <p:attrName>style.visibility</p:attrName>
                                        </p:attrNameLst>
                                      </p:cBhvr>
                                      <p:to>
                                        <p:strVal val="visible"/>
                                      </p:to>
                                    </p:set>
                                    <p:anim calcmode="lin" valueType="num">
                                      <p:cBhvr additive="base">
                                        <p:cTn dur="1000"/>
                                        <p:tgtEl>
                                          <p:spTgt spid="16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72"/>
          <p:cNvSpPr txBox="1"/>
          <p:nvPr>
            <p:ph type="title"/>
          </p:nvPr>
        </p:nvSpPr>
        <p:spPr>
          <a:xfrm>
            <a:off x="529375" y="454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05" name="Google Shape;1405;p72">
            <a:hlinkClick/>
          </p:cNvPr>
          <p:cNvSpPr txBox="1"/>
          <p:nvPr>
            <p:ph idx="2" type="title"/>
          </p:nvPr>
        </p:nvSpPr>
        <p:spPr>
          <a:xfrm>
            <a:off x="720000" y="1599352"/>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Introductions</a:t>
            </a:r>
            <a:endParaRPr/>
          </a:p>
        </p:txBody>
      </p:sp>
      <p:sp>
        <p:nvSpPr>
          <p:cNvPr id="1406" name="Google Shape;1406;p72"/>
          <p:cNvSpPr txBox="1"/>
          <p:nvPr>
            <p:ph idx="1" type="subTitle"/>
          </p:nvPr>
        </p:nvSpPr>
        <p:spPr>
          <a:xfrm>
            <a:off x="720000" y="1923849"/>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Members and their role on the team</a:t>
            </a:r>
            <a:endParaRPr/>
          </a:p>
        </p:txBody>
      </p:sp>
      <p:sp>
        <p:nvSpPr>
          <p:cNvPr id="1407" name="Google Shape;1407;p72">
            <a:hlinkClick/>
          </p:cNvPr>
          <p:cNvSpPr txBox="1"/>
          <p:nvPr>
            <p:ph idx="3" type="title"/>
          </p:nvPr>
        </p:nvSpPr>
        <p:spPr>
          <a:xfrm>
            <a:off x="719996" y="3399502"/>
            <a:ext cx="2305500" cy="328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Stretch Goals</a:t>
            </a:r>
            <a:endParaRPr sz="2000"/>
          </a:p>
        </p:txBody>
      </p:sp>
      <p:sp>
        <p:nvSpPr>
          <p:cNvPr id="1408" name="Google Shape;1408;p72"/>
          <p:cNvSpPr txBox="1"/>
          <p:nvPr>
            <p:ph idx="4" type="subTitle"/>
          </p:nvPr>
        </p:nvSpPr>
        <p:spPr>
          <a:xfrm>
            <a:off x="719996" y="3723999"/>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 and issues</a:t>
            </a:r>
            <a:endParaRPr/>
          </a:p>
        </p:txBody>
      </p:sp>
      <p:sp>
        <p:nvSpPr>
          <p:cNvPr id="1409" name="Google Shape;1409;p72">
            <a:hlinkClick/>
          </p:cNvPr>
          <p:cNvSpPr txBox="1"/>
          <p:nvPr>
            <p:ph idx="5" type="title"/>
          </p:nvPr>
        </p:nvSpPr>
        <p:spPr>
          <a:xfrm>
            <a:off x="3499225" y="3376207"/>
            <a:ext cx="2305500" cy="328500"/>
          </a:xfrm>
          <a:prstGeom prst="rect">
            <a:avLst/>
          </a:prstGeom>
          <a:solidFill>
            <a:schemeClr val="accent4"/>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Code Overview</a:t>
            </a:r>
            <a:endParaRPr sz="2000"/>
          </a:p>
        </p:txBody>
      </p:sp>
      <p:sp>
        <p:nvSpPr>
          <p:cNvPr id="1410" name="Google Shape;1410;p72"/>
          <p:cNvSpPr txBox="1"/>
          <p:nvPr>
            <p:ph idx="6" type="subTitle"/>
          </p:nvPr>
        </p:nvSpPr>
        <p:spPr>
          <a:xfrm>
            <a:off x="3499225" y="3698038"/>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display of Frontend &amp; Backend</a:t>
            </a:r>
            <a:endParaRPr/>
          </a:p>
        </p:txBody>
      </p:sp>
      <p:sp>
        <p:nvSpPr>
          <p:cNvPr id="1411" name="Google Shape;1411;p72">
            <a:hlinkClick/>
          </p:cNvPr>
          <p:cNvSpPr txBox="1"/>
          <p:nvPr>
            <p:ph idx="7" type="title"/>
          </p:nvPr>
        </p:nvSpPr>
        <p:spPr>
          <a:xfrm>
            <a:off x="6198496" y="3376207"/>
            <a:ext cx="2305500" cy="328500"/>
          </a:xfrm>
          <a:prstGeom prst="rect">
            <a:avLst/>
          </a:prstGeom>
          <a:solidFill>
            <a:schemeClr val="dk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800"/>
              <a:t>Live Demo</a:t>
            </a:r>
            <a:endParaRPr sz="1800"/>
          </a:p>
        </p:txBody>
      </p:sp>
      <p:sp>
        <p:nvSpPr>
          <p:cNvPr id="1412" name="Google Shape;1412;p72"/>
          <p:cNvSpPr txBox="1"/>
          <p:nvPr>
            <p:ph idx="8" type="subTitle"/>
          </p:nvPr>
        </p:nvSpPr>
        <p:spPr>
          <a:xfrm>
            <a:off x="6198500" y="3698038"/>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live demo of PinkBox</a:t>
            </a:r>
            <a:endParaRPr/>
          </a:p>
        </p:txBody>
      </p:sp>
      <p:sp>
        <p:nvSpPr>
          <p:cNvPr id="1413" name="Google Shape;1413;p72">
            <a:hlinkClick/>
          </p:cNvPr>
          <p:cNvSpPr txBox="1"/>
          <p:nvPr>
            <p:ph idx="9" type="title"/>
          </p:nvPr>
        </p:nvSpPr>
        <p:spPr>
          <a:xfrm>
            <a:off x="6118549" y="1599352"/>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Technical Debt</a:t>
            </a:r>
            <a:endParaRPr sz="2000"/>
          </a:p>
        </p:txBody>
      </p:sp>
      <p:sp>
        <p:nvSpPr>
          <p:cNvPr id="1414" name="Google Shape;1414;p72"/>
          <p:cNvSpPr txBox="1"/>
          <p:nvPr>
            <p:ph idx="13" type="subTitle"/>
          </p:nvPr>
        </p:nvSpPr>
        <p:spPr>
          <a:xfrm>
            <a:off x="6118549" y="1923849"/>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Unimplemented Features</a:t>
            </a:r>
            <a:endParaRPr/>
          </a:p>
        </p:txBody>
      </p:sp>
      <p:sp>
        <p:nvSpPr>
          <p:cNvPr id="1415" name="Google Shape;1415;p72">
            <a:hlinkClick/>
          </p:cNvPr>
          <p:cNvSpPr txBox="1"/>
          <p:nvPr>
            <p:ph idx="14" type="title"/>
          </p:nvPr>
        </p:nvSpPr>
        <p:spPr>
          <a:xfrm>
            <a:off x="3488050" y="1615619"/>
            <a:ext cx="2305500" cy="328500"/>
          </a:xfrm>
          <a:prstGeom prst="rect">
            <a:avLst/>
          </a:prstGeom>
          <a:solidFill>
            <a:schemeClr val="dk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Value Proposition</a:t>
            </a:r>
            <a:endParaRPr sz="2000"/>
          </a:p>
        </p:txBody>
      </p:sp>
      <p:sp>
        <p:nvSpPr>
          <p:cNvPr id="1416" name="Google Shape;1416;p72"/>
          <p:cNvSpPr txBox="1"/>
          <p:nvPr>
            <p:ph idx="15" type="subTitle"/>
          </p:nvPr>
        </p:nvSpPr>
        <p:spPr>
          <a:xfrm>
            <a:off x="3488051" y="1937450"/>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Uniqueness</a:t>
            </a:r>
            <a:r>
              <a:rPr lang="en"/>
              <a:t> of our Application</a:t>
            </a:r>
            <a:endParaRPr/>
          </a:p>
        </p:txBody>
      </p:sp>
      <p:sp>
        <p:nvSpPr>
          <p:cNvPr id="1417" name="Google Shape;1417;p72"/>
          <p:cNvSpPr/>
          <p:nvPr/>
        </p:nvSpPr>
        <p:spPr>
          <a:xfrm>
            <a:off x="3239253" y="1254167"/>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18" name="Google Shape;1418;p72"/>
          <p:cNvSpPr/>
          <p:nvPr/>
        </p:nvSpPr>
        <p:spPr>
          <a:xfrm>
            <a:off x="5960154" y="3014755"/>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19" name="Google Shape;1419;p72"/>
          <p:cNvSpPr/>
          <p:nvPr/>
        </p:nvSpPr>
        <p:spPr>
          <a:xfrm>
            <a:off x="3266455" y="3014755"/>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0" name="Google Shape;1420;p72"/>
          <p:cNvSpPr/>
          <p:nvPr/>
        </p:nvSpPr>
        <p:spPr>
          <a:xfrm>
            <a:off x="481659" y="3024613"/>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1" name="Google Shape;1421;p72"/>
          <p:cNvSpPr/>
          <p:nvPr/>
        </p:nvSpPr>
        <p:spPr>
          <a:xfrm>
            <a:off x="6447559" y="1313844"/>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2"/>
          <p:cNvSpPr/>
          <p:nvPr/>
        </p:nvSpPr>
        <p:spPr>
          <a:xfrm>
            <a:off x="497835" y="1224465"/>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3" name="Google Shape;1423;p72"/>
          <p:cNvSpPr/>
          <p:nvPr/>
        </p:nvSpPr>
        <p:spPr>
          <a:xfrm>
            <a:off x="1070536" y="3126381"/>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2"/>
          <p:cNvSpPr/>
          <p:nvPr/>
        </p:nvSpPr>
        <p:spPr>
          <a:xfrm>
            <a:off x="5869753" y="1224477"/>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5" name="Google Shape;1425;p72"/>
          <p:cNvSpPr/>
          <p:nvPr/>
        </p:nvSpPr>
        <p:spPr>
          <a:xfrm>
            <a:off x="3817059" y="1328268"/>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2"/>
          <p:cNvSpPr/>
          <p:nvPr/>
        </p:nvSpPr>
        <p:spPr>
          <a:xfrm>
            <a:off x="6549036" y="3101243"/>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2"/>
          <p:cNvSpPr/>
          <p:nvPr/>
        </p:nvSpPr>
        <p:spPr>
          <a:xfrm>
            <a:off x="3844261" y="3101243"/>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2"/>
          <p:cNvSpPr/>
          <p:nvPr/>
        </p:nvSpPr>
        <p:spPr>
          <a:xfrm>
            <a:off x="1065036" y="1326231"/>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2">
            <a:hlinkClick/>
          </p:cNvPr>
          <p:cNvSpPr txBox="1"/>
          <p:nvPr>
            <p:ph idx="16" type="title"/>
          </p:nvPr>
        </p:nvSpPr>
        <p:spPr>
          <a:xfrm>
            <a:off x="3289334" y="3073849"/>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430" name="Google Shape;1430;p72">
            <a:hlinkClick/>
          </p:cNvPr>
          <p:cNvSpPr txBox="1"/>
          <p:nvPr>
            <p:ph idx="17" type="title"/>
          </p:nvPr>
        </p:nvSpPr>
        <p:spPr>
          <a:xfrm>
            <a:off x="5982759" y="3073849"/>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431" name="Google Shape;1431;p72">
            <a:hlinkClick/>
          </p:cNvPr>
          <p:cNvSpPr txBox="1"/>
          <p:nvPr>
            <p:ph idx="18" type="title"/>
          </p:nvPr>
        </p:nvSpPr>
        <p:spPr>
          <a:xfrm>
            <a:off x="3266459" y="1313262"/>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32" name="Google Shape;1432;p72">
            <a:hlinkClick/>
          </p:cNvPr>
          <p:cNvSpPr txBox="1"/>
          <p:nvPr>
            <p:ph idx="19" type="title"/>
          </p:nvPr>
        </p:nvSpPr>
        <p:spPr>
          <a:xfrm>
            <a:off x="529375" y="1283725"/>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33" name="Google Shape;1433;p72">
            <a:hlinkClick/>
          </p:cNvPr>
          <p:cNvSpPr txBox="1"/>
          <p:nvPr>
            <p:ph idx="20" type="title"/>
          </p:nvPr>
        </p:nvSpPr>
        <p:spPr>
          <a:xfrm>
            <a:off x="521505" y="3083875"/>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434" name="Google Shape;1434;p72">
            <a:hlinkClick/>
          </p:cNvPr>
          <p:cNvSpPr txBox="1"/>
          <p:nvPr>
            <p:ph idx="21" type="title"/>
          </p:nvPr>
        </p:nvSpPr>
        <p:spPr>
          <a:xfrm>
            <a:off x="5912185" y="1283725"/>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435" name="Google Shape;1435;p72">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2">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2">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2">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2">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2">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73"/>
          <p:cNvSpPr txBox="1"/>
          <p:nvPr>
            <p:ph type="title"/>
          </p:nvPr>
        </p:nvSpPr>
        <p:spPr>
          <a:xfrm>
            <a:off x="2012738" y="2708413"/>
            <a:ext cx="51186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Introductions</a:t>
            </a:r>
            <a:endParaRPr/>
          </a:p>
        </p:txBody>
      </p:sp>
      <p:sp>
        <p:nvSpPr>
          <p:cNvPr id="1446" name="Google Shape;1446;p73"/>
          <p:cNvSpPr txBox="1"/>
          <p:nvPr>
            <p:ph idx="2" type="title"/>
          </p:nvPr>
        </p:nvSpPr>
        <p:spPr>
          <a:xfrm>
            <a:off x="3755463" y="1885263"/>
            <a:ext cx="1632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47" name="Google Shape;1447;p73">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3">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3">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3">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3">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3">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453" name="Google Shape;1453;p73"/>
          <p:cNvGrpSpPr/>
          <p:nvPr/>
        </p:nvGrpSpPr>
        <p:grpSpPr>
          <a:xfrm>
            <a:off x="4731884" y="1753526"/>
            <a:ext cx="818100" cy="818100"/>
            <a:chOff x="4731909" y="1368026"/>
            <a:chExt cx="818100" cy="818100"/>
          </a:xfrm>
        </p:grpSpPr>
        <p:sp>
          <p:nvSpPr>
            <p:cNvPr id="1454" name="Google Shape;1454;p73"/>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3"/>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6" name="Google Shape;1456;p73"/>
          <p:cNvSpPr/>
          <p:nvPr/>
        </p:nvSpPr>
        <p:spPr>
          <a:xfrm>
            <a:off x="4325830" y="-175383"/>
            <a:ext cx="492263" cy="468272"/>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445"/>
                                        </p:tgtEl>
                                        <p:attrNameLst>
                                          <p:attrName>style.visibility</p:attrName>
                                        </p:attrNameLst>
                                      </p:cBhvr>
                                      <p:to>
                                        <p:strVal val="visible"/>
                                      </p:to>
                                    </p:set>
                                    <p:anim calcmode="lin" valueType="num">
                                      <p:cBhvr additive="base">
                                        <p:cTn dur="1000"/>
                                        <p:tgtEl>
                                          <p:spTgt spid="14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46"/>
                                        </p:tgtEl>
                                        <p:attrNameLst>
                                          <p:attrName>style.visibility</p:attrName>
                                        </p:attrNameLst>
                                      </p:cBhvr>
                                      <p:to>
                                        <p:strVal val="visible"/>
                                      </p:to>
                                    </p:set>
                                    <p:anim calcmode="lin" valueType="num">
                                      <p:cBhvr additive="base">
                                        <p:cTn dur="1000"/>
                                        <p:tgtEl>
                                          <p:spTgt spid="14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1000"/>
                                        <p:tgtEl>
                                          <p:spTgt spid="14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0" name="Shape 1460"/>
        <p:cNvGrpSpPr/>
        <p:nvPr/>
      </p:nvGrpSpPr>
      <p:grpSpPr>
        <a:xfrm>
          <a:off x="0" y="0"/>
          <a:ext cx="0" cy="0"/>
          <a:chOff x="0" y="0"/>
          <a:chExt cx="0" cy="0"/>
        </a:xfrm>
      </p:grpSpPr>
      <p:sp>
        <p:nvSpPr>
          <p:cNvPr id="1461" name="Google Shape;1461;p74"/>
          <p:cNvSpPr txBox="1"/>
          <p:nvPr>
            <p:ph idx="6" type="subTitle"/>
          </p:nvPr>
        </p:nvSpPr>
        <p:spPr>
          <a:xfrm>
            <a:off x="716238" y="3515650"/>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Front-end Developer</a:t>
            </a:r>
            <a:endParaRPr/>
          </a:p>
        </p:txBody>
      </p:sp>
      <p:sp>
        <p:nvSpPr>
          <p:cNvPr id="1462" name="Google Shape;1462;p74"/>
          <p:cNvSpPr txBox="1"/>
          <p:nvPr>
            <p:ph idx="1" type="subTitle"/>
          </p:nvPr>
        </p:nvSpPr>
        <p:spPr>
          <a:xfrm>
            <a:off x="4698312" y="3515650"/>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Front-end Developer</a:t>
            </a:r>
            <a:endParaRPr/>
          </a:p>
        </p:txBody>
      </p:sp>
      <p:sp>
        <p:nvSpPr>
          <p:cNvPr id="1463" name="Google Shape;1463;p74"/>
          <p:cNvSpPr txBox="1"/>
          <p:nvPr>
            <p:ph idx="4" type="subTitle"/>
          </p:nvPr>
        </p:nvSpPr>
        <p:spPr>
          <a:xfrm>
            <a:off x="4698301" y="1860888"/>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Back-end Developer</a:t>
            </a:r>
            <a:endParaRPr/>
          </a:p>
        </p:txBody>
      </p:sp>
      <p:sp>
        <p:nvSpPr>
          <p:cNvPr id="1464" name="Google Shape;1464;p74"/>
          <p:cNvSpPr txBox="1"/>
          <p:nvPr>
            <p:ph idx="8" type="subTitle"/>
          </p:nvPr>
        </p:nvSpPr>
        <p:spPr>
          <a:xfrm>
            <a:off x="716226" y="1860888"/>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Back-end Developer</a:t>
            </a:r>
            <a:endParaRPr/>
          </a:p>
        </p:txBody>
      </p:sp>
      <p:sp>
        <p:nvSpPr>
          <p:cNvPr id="1465" name="Google Shape;1465;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Our Team</a:t>
            </a:r>
            <a:endParaRPr sz="3900"/>
          </a:p>
        </p:txBody>
      </p:sp>
      <p:sp>
        <p:nvSpPr>
          <p:cNvPr id="1466" name="Google Shape;1466;p74"/>
          <p:cNvSpPr txBox="1"/>
          <p:nvPr>
            <p:ph idx="2" type="title"/>
          </p:nvPr>
        </p:nvSpPr>
        <p:spPr>
          <a:xfrm>
            <a:off x="4698312" y="3017050"/>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Isabelle Carminati</a:t>
            </a:r>
            <a:endParaRPr/>
          </a:p>
        </p:txBody>
      </p:sp>
      <p:sp>
        <p:nvSpPr>
          <p:cNvPr id="1467" name="Google Shape;1467;p74"/>
          <p:cNvSpPr txBox="1"/>
          <p:nvPr>
            <p:ph idx="3" type="title"/>
          </p:nvPr>
        </p:nvSpPr>
        <p:spPr>
          <a:xfrm>
            <a:off x="4698301" y="1362213"/>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Lara Afont</a:t>
            </a:r>
            <a:endParaRPr/>
          </a:p>
        </p:txBody>
      </p:sp>
      <p:sp>
        <p:nvSpPr>
          <p:cNvPr id="1468" name="Google Shape;1468;p74"/>
          <p:cNvSpPr txBox="1"/>
          <p:nvPr>
            <p:ph idx="5" type="title"/>
          </p:nvPr>
        </p:nvSpPr>
        <p:spPr>
          <a:xfrm>
            <a:off x="716238" y="3017050"/>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Erriana Thomas</a:t>
            </a:r>
            <a:endParaRPr/>
          </a:p>
        </p:txBody>
      </p:sp>
      <p:sp>
        <p:nvSpPr>
          <p:cNvPr id="1469" name="Google Shape;1469;p74"/>
          <p:cNvSpPr txBox="1"/>
          <p:nvPr>
            <p:ph idx="7" type="title"/>
          </p:nvPr>
        </p:nvSpPr>
        <p:spPr>
          <a:xfrm>
            <a:off x="716226" y="1362213"/>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Aarithi Rajendren</a:t>
            </a:r>
            <a:endParaRPr/>
          </a:p>
        </p:txBody>
      </p:sp>
      <p:sp>
        <p:nvSpPr>
          <p:cNvPr id="1470" name="Google Shape;1470;p74">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4">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4">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4">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4">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4">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76" name="Google Shape;1476;p74"/>
          <p:cNvSpPr/>
          <p:nvPr/>
        </p:nvSpPr>
        <p:spPr>
          <a:xfrm>
            <a:off x="7167863" y="1362225"/>
            <a:ext cx="1260000" cy="12087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7" name="Google Shape;1477;p74"/>
          <p:cNvPicPr preferRelativeResize="0"/>
          <p:nvPr/>
        </p:nvPicPr>
        <p:blipFill rotWithShape="1">
          <a:blip r:embed="rId3">
            <a:alphaModFix/>
          </a:blip>
          <a:srcRect b="0" l="10102" r="10102" t="0"/>
          <a:stretch/>
        </p:blipFill>
        <p:spPr>
          <a:xfrm>
            <a:off x="7211512" y="1415475"/>
            <a:ext cx="1172700" cy="1102200"/>
          </a:xfrm>
          <a:prstGeom prst="roundRect">
            <a:avLst>
              <a:gd fmla="val 0" name="adj"/>
            </a:avLst>
          </a:prstGeom>
          <a:noFill/>
          <a:ln>
            <a:noFill/>
          </a:ln>
        </p:spPr>
      </p:pic>
      <p:sp>
        <p:nvSpPr>
          <p:cNvPr id="1478" name="Google Shape;1478;p74"/>
          <p:cNvSpPr/>
          <p:nvPr/>
        </p:nvSpPr>
        <p:spPr>
          <a:xfrm>
            <a:off x="7167863" y="3017050"/>
            <a:ext cx="1260000" cy="12087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9" name="Google Shape;1479;p74"/>
          <p:cNvPicPr preferRelativeResize="0"/>
          <p:nvPr/>
        </p:nvPicPr>
        <p:blipFill rotWithShape="1">
          <a:blip r:embed="rId4">
            <a:alphaModFix/>
          </a:blip>
          <a:srcRect b="25155" l="0" r="0" t="0"/>
          <a:stretch/>
        </p:blipFill>
        <p:spPr>
          <a:xfrm>
            <a:off x="7211512" y="3070300"/>
            <a:ext cx="1172700" cy="1102200"/>
          </a:xfrm>
          <a:prstGeom prst="roundRect">
            <a:avLst>
              <a:gd fmla="val 0" name="adj"/>
            </a:avLst>
          </a:prstGeom>
          <a:noFill/>
          <a:ln>
            <a:noFill/>
          </a:ln>
        </p:spPr>
      </p:pic>
      <p:sp>
        <p:nvSpPr>
          <p:cNvPr id="1480" name="Google Shape;1480;p74"/>
          <p:cNvSpPr/>
          <p:nvPr/>
        </p:nvSpPr>
        <p:spPr>
          <a:xfrm>
            <a:off x="3183625" y="1362225"/>
            <a:ext cx="1260000" cy="11022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4"/>
          <p:cNvSpPr/>
          <p:nvPr/>
        </p:nvSpPr>
        <p:spPr>
          <a:xfrm>
            <a:off x="3183613" y="3017050"/>
            <a:ext cx="1260000" cy="12087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2" name="Google Shape;1482;p74"/>
          <p:cNvPicPr preferRelativeResize="0"/>
          <p:nvPr/>
        </p:nvPicPr>
        <p:blipFill rotWithShape="1">
          <a:blip r:embed="rId5">
            <a:alphaModFix/>
          </a:blip>
          <a:srcRect b="0" l="0" r="6924" t="0"/>
          <a:stretch/>
        </p:blipFill>
        <p:spPr>
          <a:xfrm>
            <a:off x="3227274" y="1433800"/>
            <a:ext cx="1172700" cy="979500"/>
          </a:xfrm>
          <a:prstGeom prst="rect">
            <a:avLst/>
          </a:prstGeom>
          <a:noFill/>
          <a:ln>
            <a:noFill/>
          </a:ln>
        </p:spPr>
      </p:pic>
      <p:pic>
        <p:nvPicPr>
          <p:cNvPr id="1483" name="Google Shape;1483;p74"/>
          <p:cNvPicPr preferRelativeResize="0"/>
          <p:nvPr/>
        </p:nvPicPr>
        <p:blipFill rotWithShape="1">
          <a:blip r:embed="rId6">
            <a:alphaModFix/>
          </a:blip>
          <a:srcRect b="19439" l="0" r="0" t="12919"/>
          <a:stretch/>
        </p:blipFill>
        <p:spPr>
          <a:xfrm>
            <a:off x="3270600" y="3068787"/>
            <a:ext cx="1086049" cy="11021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64"/>
                                        </p:tgtEl>
                                        <p:attrNameLst>
                                          <p:attrName>style.visibility</p:attrName>
                                        </p:attrNameLst>
                                      </p:cBhvr>
                                      <p:to>
                                        <p:strVal val="visible"/>
                                      </p:to>
                                    </p:set>
                                    <p:animEffect filter="fade" transition="in">
                                      <p:cBhvr>
                                        <p:cTn dur="1000"/>
                                        <p:tgtEl>
                                          <p:spTgt spid="1464"/>
                                        </p:tgtEl>
                                      </p:cBhvr>
                                    </p:animEffect>
                                  </p:childTnLst>
                                </p:cTn>
                              </p:par>
                              <p:par>
                                <p:cTn fill="hold" nodeType="withEffect" presetClass="entr" presetID="10" presetSubtype="0">
                                  <p:stCondLst>
                                    <p:cond delay="0"/>
                                  </p:stCondLst>
                                  <p:childTnLst>
                                    <p:set>
                                      <p:cBhvr>
                                        <p:cTn dur="1" fill="hold">
                                          <p:stCondLst>
                                            <p:cond delay="0"/>
                                          </p:stCondLst>
                                        </p:cTn>
                                        <p:tgtEl>
                                          <p:spTgt spid="1469"/>
                                        </p:tgtEl>
                                        <p:attrNameLst>
                                          <p:attrName>style.visibility</p:attrName>
                                        </p:attrNameLst>
                                      </p:cBhvr>
                                      <p:to>
                                        <p:strVal val="visible"/>
                                      </p:to>
                                    </p:set>
                                    <p:animEffect filter="fade" transition="in">
                                      <p:cBhvr>
                                        <p:cTn dur="1000"/>
                                        <p:tgtEl>
                                          <p:spTgt spid="14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3"/>
                                        </p:tgtEl>
                                        <p:attrNameLst>
                                          <p:attrName>style.visibility</p:attrName>
                                        </p:attrNameLst>
                                      </p:cBhvr>
                                      <p:to>
                                        <p:strVal val="visible"/>
                                      </p:to>
                                    </p:set>
                                    <p:animEffect filter="fade" transition="in">
                                      <p:cBhvr>
                                        <p:cTn dur="1000"/>
                                        <p:tgtEl>
                                          <p:spTgt spid="1463"/>
                                        </p:tgtEl>
                                      </p:cBhvr>
                                    </p:animEffect>
                                  </p:childTnLst>
                                </p:cTn>
                              </p:par>
                              <p:par>
                                <p:cTn fill="hold" nodeType="withEffect" presetClass="entr" presetID="10" presetSubtype="0">
                                  <p:stCondLst>
                                    <p:cond delay="0"/>
                                  </p:stCondLst>
                                  <p:childTnLst>
                                    <p:set>
                                      <p:cBhvr>
                                        <p:cTn dur="1" fill="hold">
                                          <p:stCondLst>
                                            <p:cond delay="0"/>
                                          </p:stCondLst>
                                        </p:cTn>
                                        <p:tgtEl>
                                          <p:spTgt spid="1467"/>
                                        </p:tgtEl>
                                        <p:attrNameLst>
                                          <p:attrName>style.visibility</p:attrName>
                                        </p:attrNameLst>
                                      </p:cBhvr>
                                      <p:to>
                                        <p:strVal val="visible"/>
                                      </p:to>
                                    </p:set>
                                    <p:animEffect filter="fade" transition="in">
                                      <p:cBhvr>
                                        <p:cTn dur="1000"/>
                                        <p:tgtEl>
                                          <p:spTgt spid="146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1"/>
                                        </p:tgtEl>
                                        <p:attrNameLst>
                                          <p:attrName>style.visibility</p:attrName>
                                        </p:attrNameLst>
                                      </p:cBhvr>
                                      <p:to>
                                        <p:strVal val="visible"/>
                                      </p:to>
                                    </p:set>
                                    <p:animEffect filter="fade" transition="in">
                                      <p:cBhvr>
                                        <p:cTn dur="1000"/>
                                        <p:tgtEl>
                                          <p:spTgt spid="1461"/>
                                        </p:tgtEl>
                                      </p:cBhvr>
                                    </p:animEffect>
                                  </p:childTnLst>
                                </p:cTn>
                              </p:par>
                              <p:par>
                                <p:cTn fill="hold" nodeType="withEffect" presetClass="entr" presetID="10" presetSubtype="0">
                                  <p:stCondLst>
                                    <p:cond delay="0"/>
                                  </p:stCondLst>
                                  <p:childTnLst>
                                    <p:set>
                                      <p:cBhvr>
                                        <p:cTn dur="1" fill="hold">
                                          <p:stCondLst>
                                            <p:cond delay="0"/>
                                          </p:stCondLst>
                                        </p:cTn>
                                        <p:tgtEl>
                                          <p:spTgt spid="1468"/>
                                        </p:tgtEl>
                                        <p:attrNameLst>
                                          <p:attrName>style.visibility</p:attrName>
                                        </p:attrNameLst>
                                      </p:cBhvr>
                                      <p:to>
                                        <p:strVal val="visible"/>
                                      </p:to>
                                    </p:set>
                                    <p:animEffect filter="fade" transition="in">
                                      <p:cBhvr>
                                        <p:cTn dur="1000"/>
                                        <p:tgtEl>
                                          <p:spTgt spid="146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62"/>
                                        </p:tgtEl>
                                        <p:attrNameLst>
                                          <p:attrName>style.visibility</p:attrName>
                                        </p:attrNameLst>
                                      </p:cBhvr>
                                      <p:to>
                                        <p:strVal val="visible"/>
                                      </p:to>
                                    </p:set>
                                    <p:animEffect filter="fade" transition="in">
                                      <p:cBhvr>
                                        <p:cTn dur="1000"/>
                                        <p:tgtEl>
                                          <p:spTgt spid="1462"/>
                                        </p:tgtEl>
                                      </p:cBhvr>
                                    </p:animEffect>
                                  </p:childTnLst>
                                </p:cTn>
                              </p:par>
                              <p:par>
                                <p:cTn fill="hold" nodeType="withEffect" presetClass="entr" presetID="10" presetSubtype="0">
                                  <p:stCondLst>
                                    <p:cond delay="0"/>
                                  </p:stCondLst>
                                  <p:childTnLst>
                                    <p:set>
                                      <p:cBhvr>
                                        <p:cTn dur="1" fill="hold">
                                          <p:stCondLst>
                                            <p:cond delay="0"/>
                                          </p:stCondLst>
                                        </p:cTn>
                                        <p:tgtEl>
                                          <p:spTgt spid="1466"/>
                                        </p:tgtEl>
                                        <p:attrNameLst>
                                          <p:attrName>style.visibility</p:attrName>
                                        </p:attrNameLst>
                                      </p:cBhvr>
                                      <p:to>
                                        <p:strVal val="visible"/>
                                      </p:to>
                                    </p:set>
                                    <p:animEffect filter="fade" transition="in">
                                      <p:cBhvr>
                                        <p:cTn dur="1000"/>
                                        <p:tgtEl>
                                          <p:spTgt spid="1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75"/>
          <p:cNvSpPr txBox="1"/>
          <p:nvPr>
            <p:ph type="title"/>
          </p:nvPr>
        </p:nvSpPr>
        <p:spPr>
          <a:xfrm flipH="1">
            <a:off x="3811850" y="2007500"/>
            <a:ext cx="41616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Value Proposition</a:t>
            </a:r>
            <a:endParaRPr sz="2700"/>
          </a:p>
        </p:txBody>
      </p:sp>
      <p:sp>
        <p:nvSpPr>
          <p:cNvPr id="1489" name="Google Shape;1489;p75"/>
          <p:cNvSpPr txBox="1"/>
          <p:nvPr>
            <p:ph idx="2" type="title"/>
          </p:nvPr>
        </p:nvSpPr>
        <p:spPr>
          <a:xfrm flipH="1">
            <a:off x="2073608" y="2058274"/>
            <a:ext cx="1632900" cy="12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90" name="Google Shape;1490;p75"/>
          <p:cNvSpPr txBox="1"/>
          <p:nvPr>
            <p:ph idx="1" type="subTitle"/>
          </p:nvPr>
        </p:nvSpPr>
        <p:spPr>
          <a:xfrm flipH="1">
            <a:off x="3856425" y="2698750"/>
            <a:ext cx="24222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PinkBox is unique</a:t>
            </a:r>
            <a:endParaRPr/>
          </a:p>
        </p:txBody>
      </p:sp>
      <p:sp>
        <p:nvSpPr>
          <p:cNvPr id="1491" name="Google Shape;1491;p75">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5">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5">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5">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5">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5">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497" name="Google Shape;1497;p75"/>
          <p:cNvGrpSpPr/>
          <p:nvPr/>
        </p:nvGrpSpPr>
        <p:grpSpPr>
          <a:xfrm flipH="1">
            <a:off x="1931567" y="1922316"/>
            <a:ext cx="902364" cy="902364"/>
            <a:chOff x="4731909" y="1368026"/>
            <a:chExt cx="818100" cy="818100"/>
          </a:xfrm>
        </p:grpSpPr>
        <p:sp>
          <p:nvSpPr>
            <p:cNvPr id="1498" name="Google Shape;1498;p75"/>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5"/>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88"/>
                                        </p:tgtEl>
                                        <p:attrNameLst>
                                          <p:attrName>style.visibility</p:attrName>
                                        </p:attrNameLst>
                                      </p:cBhvr>
                                      <p:to>
                                        <p:strVal val="visible"/>
                                      </p:to>
                                    </p:set>
                                    <p:anim calcmode="lin" valueType="num">
                                      <p:cBhvr additive="base">
                                        <p:cTn dur="1000"/>
                                        <p:tgtEl>
                                          <p:spTgt spid="1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9"/>
                                        </p:tgtEl>
                                        <p:attrNameLst>
                                          <p:attrName>style.visibility</p:attrName>
                                        </p:attrNameLst>
                                      </p:cBhvr>
                                      <p:to>
                                        <p:strVal val="visible"/>
                                      </p:to>
                                    </p:set>
                                    <p:anim calcmode="lin" valueType="num">
                                      <p:cBhvr additive="base">
                                        <p:cTn dur="1000"/>
                                        <p:tgtEl>
                                          <p:spTgt spid="14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0"/>
                                        </p:tgtEl>
                                        <p:attrNameLst>
                                          <p:attrName>style.visibility</p:attrName>
                                        </p:attrNameLst>
                                      </p:cBhvr>
                                      <p:to>
                                        <p:strVal val="visible"/>
                                      </p:to>
                                    </p:set>
                                    <p:anim calcmode="lin" valueType="num">
                                      <p:cBhvr additive="base">
                                        <p:cTn dur="1000"/>
                                        <p:tgtEl>
                                          <p:spTgt spid="14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7"/>
                                        </p:tgtEl>
                                        <p:attrNameLst>
                                          <p:attrName>style.visibility</p:attrName>
                                        </p:attrNameLst>
                                      </p:cBhvr>
                                      <p:to>
                                        <p:strVal val="visible"/>
                                      </p:to>
                                    </p:set>
                                    <p:anim calcmode="lin" valueType="num">
                                      <p:cBhvr additive="base">
                                        <p:cTn dur="1000"/>
                                        <p:tgtEl>
                                          <p:spTgt spid="14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Pinkbox is Unique</a:t>
            </a:r>
            <a:endParaRPr/>
          </a:p>
        </p:txBody>
      </p:sp>
      <p:sp>
        <p:nvSpPr>
          <p:cNvPr id="1505" name="Google Shape;1505;p76"/>
          <p:cNvSpPr txBox="1"/>
          <p:nvPr>
            <p:ph idx="1" type="body"/>
          </p:nvPr>
        </p:nvSpPr>
        <p:spPr>
          <a:xfrm>
            <a:off x="720000" y="1166775"/>
            <a:ext cx="7704000" cy="3437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Most  movie-streaming platforms do not offer a centralized, </a:t>
            </a:r>
            <a:r>
              <a:rPr lang="en"/>
              <a:t>trustworthy</a:t>
            </a:r>
            <a:r>
              <a:rPr lang="en"/>
              <a:t> platform to buy, sell, and manage physical or </a:t>
            </a:r>
            <a:r>
              <a:rPr lang="en"/>
              <a:t>digital</a:t>
            </a:r>
            <a:r>
              <a:rPr lang="en"/>
              <a:t> movie copies. These existing platforms are messy on which platform offers which movie, and it’s very hard for movie lovers to find one site where they can get access to all of their </a:t>
            </a:r>
            <a:r>
              <a:rPr lang="en"/>
              <a:t>favorite</a:t>
            </a:r>
            <a:r>
              <a:rPr lang="en"/>
              <a:t> movies.</a:t>
            </a:r>
            <a:endParaRPr/>
          </a:p>
          <a:p>
            <a:pPr indent="-304800" lvl="0" marL="457200" rtl="0" algn="l">
              <a:spcBef>
                <a:spcPts val="0"/>
              </a:spcBef>
              <a:spcAft>
                <a:spcPts val="0"/>
              </a:spcAft>
              <a:buSzPts val="1200"/>
              <a:buChar char="-"/>
            </a:pPr>
            <a:r>
              <a:rPr lang="en"/>
              <a:t>PinkBox is our solution. We are building a </a:t>
            </a:r>
            <a:r>
              <a:rPr lang="en"/>
              <a:t>marketplace</a:t>
            </a:r>
            <a:r>
              <a:rPr lang="en"/>
              <a:t> to simplify the buying, selling, and curating experience for movie lovers. We have category filtering and </a:t>
            </a:r>
            <a:r>
              <a:rPr lang="en"/>
              <a:t>platform</a:t>
            </a:r>
            <a:r>
              <a:rPr lang="en"/>
              <a:t>-based sorting (including Netflix, Hulu, etc) to make movie searching seamless and user-friendly.</a:t>
            </a:r>
            <a:endParaRPr/>
          </a:p>
          <a:p>
            <a:pPr indent="-304800" lvl="0" marL="457200" rtl="0" algn="l">
              <a:spcBef>
                <a:spcPts val="0"/>
              </a:spcBef>
              <a:spcAft>
                <a:spcPts val="0"/>
              </a:spcAft>
              <a:buSzPts val="1200"/>
              <a:buChar char="-"/>
            </a:pPr>
            <a:r>
              <a:rPr lang="en"/>
              <a:t>We offer a streamlined shopping experience with modern UI and cart quantity logic.</a:t>
            </a:r>
            <a:endParaRPr/>
          </a:p>
          <a:p>
            <a:pPr indent="-304800" lvl="0" marL="457200" rtl="0" algn="l">
              <a:spcBef>
                <a:spcPts val="0"/>
              </a:spcBef>
              <a:spcAft>
                <a:spcPts val="0"/>
              </a:spcAft>
              <a:buSzPts val="1200"/>
              <a:buChar char="-"/>
            </a:pPr>
            <a:r>
              <a:rPr lang="en"/>
              <a:t>Integrates wishlist saving for future interest and planning.</a:t>
            </a:r>
            <a:endParaRPr/>
          </a:p>
          <a:p>
            <a:pPr indent="-304800" lvl="0" marL="457200" rtl="0" algn="l">
              <a:spcBef>
                <a:spcPts val="0"/>
              </a:spcBef>
              <a:spcAft>
                <a:spcPts val="0"/>
              </a:spcAft>
              <a:buSzPts val="1200"/>
              <a:buChar char="-"/>
            </a:pPr>
            <a:r>
              <a:rPr lang="en"/>
              <a:t>Provides users with the ability to search by streaming service or genre.</a:t>
            </a:r>
            <a:endParaRPr/>
          </a:p>
          <a:p>
            <a:pPr indent="-304800" lvl="0" marL="457200" rtl="0" algn="l">
              <a:spcBef>
                <a:spcPts val="0"/>
              </a:spcBef>
              <a:spcAft>
                <a:spcPts val="0"/>
              </a:spcAft>
              <a:buSzPts val="1200"/>
              <a:buChar char="-"/>
            </a:pPr>
            <a:r>
              <a:rPr lang="en"/>
              <a:t>Whether you’re someone looking for your next movie night pick or a </a:t>
            </a:r>
            <a:r>
              <a:rPr lang="en"/>
              <a:t>collector</a:t>
            </a:r>
            <a:r>
              <a:rPr lang="en"/>
              <a:t> trying to expand your library, PinkBox empowers users to take control of their movie-buying experience in a personalized 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77"/>
          <p:cNvSpPr txBox="1"/>
          <p:nvPr>
            <p:ph type="title"/>
          </p:nvPr>
        </p:nvSpPr>
        <p:spPr>
          <a:xfrm flipH="1">
            <a:off x="3811850" y="2007500"/>
            <a:ext cx="41616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Technical Debt</a:t>
            </a:r>
            <a:endParaRPr sz="2700"/>
          </a:p>
        </p:txBody>
      </p:sp>
      <p:sp>
        <p:nvSpPr>
          <p:cNvPr id="1511" name="Google Shape;1511;p77"/>
          <p:cNvSpPr txBox="1"/>
          <p:nvPr>
            <p:ph idx="2" type="title"/>
          </p:nvPr>
        </p:nvSpPr>
        <p:spPr>
          <a:xfrm flipH="1">
            <a:off x="2073608" y="2058274"/>
            <a:ext cx="1632900" cy="12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12" name="Google Shape;1512;p77"/>
          <p:cNvSpPr txBox="1"/>
          <p:nvPr>
            <p:ph idx="1" type="subTitle"/>
          </p:nvPr>
        </p:nvSpPr>
        <p:spPr>
          <a:xfrm flipH="1">
            <a:off x="3856425" y="2698750"/>
            <a:ext cx="24222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Sacrifices</a:t>
            </a:r>
            <a:endParaRPr/>
          </a:p>
        </p:txBody>
      </p:sp>
      <p:sp>
        <p:nvSpPr>
          <p:cNvPr id="1513" name="Google Shape;1513;p77">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7">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7">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7">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7">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7">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19" name="Google Shape;1519;p77"/>
          <p:cNvGrpSpPr/>
          <p:nvPr/>
        </p:nvGrpSpPr>
        <p:grpSpPr>
          <a:xfrm flipH="1">
            <a:off x="1931567" y="1922316"/>
            <a:ext cx="902364" cy="902364"/>
            <a:chOff x="4731909" y="1368026"/>
            <a:chExt cx="818100" cy="818100"/>
          </a:xfrm>
        </p:grpSpPr>
        <p:sp>
          <p:nvSpPr>
            <p:cNvPr id="1520" name="Google Shape;1520;p77"/>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7"/>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10"/>
                                        </p:tgtEl>
                                        <p:attrNameLst>
                                          <p:attrName>style.visibility</p:attrName>
                                        </p:attrNameLst>
                                      </p:cBhvr>
                                      <p:to>
                                        <p:strVal val="visible"/>
                                      </p:to>
                                    </p:set>
                                    <p:anim calcmode="lin" valueType="num">
                                      <p:cBhvr additive="base">
                                        <p:cTn dur="1000"/>
                                        <p:tgtEl>
                                          <p:spTgt spid="15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1"/>
                                        </p:tgtEl>
                                        <p:attrNameLst>
                                          <p:attrName>style.visibility</p:attrName>
                                        </p:attrNameLst>
                                      </p:cBhvr>
                                      <p:to>
                                        <p:strVal val="visible"/>
                                      </p:to>
                                    </p:set>
                                    <p:anim calcmode="lin" valueType="num">
                                      <p:cBhvr additive="base">
                                        <p:cTn dur="1000"/>
                                        <p:tgtEl>
                                          <p:spTgt spid="15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2"/>
                                        </p:tgtEl>
                                        <p:attrNameLst>
                                          <p:attrName>style.visibility</p:attrName>
                                        </p:attrNameLst>
                                      </p:cBhvr>
                                      <p:to>
                                        <p:strVal val="visible"/>
                                      </p:to>
                                    </p:set>
                                    <p:anim calcmode="lin" valueType="num">
                                      <p:cBhvr additive="base">
                                        <p:cTn dur="1000"/>
                                        <p:tgtEl>
                                          <p:spTgt spid="15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9"/>
                                        </p:tgtEl>
                                        <p:attrNameLst>
                                          <p:attrName>style.visibility</p:attrName>
                                        </p:attrNameLst>
                                      </p:cBhvr>
                                      <p:to>
                                        <p:strVal val="visible"/>
                                      </p:to>
                                    </p:set>
                                    <p:anim calcmode="lin" valueType="num">
                                      <p:cBhvr additive="base">
                                        <p:cTn dur="1000"/>
                                        <p:tgtEl>
                                          <p:spTgt spid="15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78"/>
          <p:cNvSpPr txBox="1"/>
          <p:nvPr>
            <p:ph type="title"/>
          </p:nvPr>
        </p:nvSpPr>
        <p:spPr>
          <a:xfrm>
            <a:off x="1370650" y="1939875"/>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Concurrency Control</a:t>
            </a:r>
            <a:endParaRPr sz="1800"/>
          </a:p>
        </p:txBody>
      </p:sp>
      <p:sp>
        <p:nvSpPr>
          <p:cNvPr id="1527" name="Google Shape;1527;p78"/>
          <p:cNvSpPr txBox="1"/>
          <p:nvPr>
            <p:ph idx="2" type="title"/>
          </p:nvPr>
        </p:nvSpPr>
        <p:spPr>
          <a:xfrm>
            <a:off x="5044300" y="1939875"/>
            <a:ext cx="2424300" cy="4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Load &amp; Performance Testing</a:t>
            </a:r>
            <a:endParaRPr sz="1700"/>
          </a:p>
        </p:txBody>
      </p:sp>
      <p:sp>
        <p:nvSpPr>
          <p:cNvPr id="1528" name="Google Shape;1528;p78"/>
          <p:cNvSpPr txBox="1"/>
          <p:nvPr>
            <p:ph idx="1" type="subTitle"/>
          </p:nvPr>
        </p:nvSpPr>
        <p:spPr>
          <a:xfrm>
            <a:off x="5044300" y="2737525"/>
            <a:ext cx="2468700" cy="1275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550"/>
              <a:t>W</a:t>
            </a:r>
            <a:r>
              <a:rPr lang="en" sz="1550"/>
              <a:t>e’ve only tried PinkBox using a small movie catalog and a handful of users.</a:t>
            </a:r>
            <a:endParaRPr/>
          </a:p>
        </p:txBody>
      </p:sp>
      <p:sp>
        <p:nvSpPr>
          <p:cNvPr id="1529" name="Google Shape;1529;p78"/>
          <p:cNvSpPr txBox="1"/>
          <p:nvPr>
            <p:ph idx="3" type="subTitle"/>
          </p:nvPr>
        </p:nvSpPr>
        <p:spPr>
          <a:xfrm>
            <a:off x="1370650" y="2737525"/>
            <a:ext cx="2653500" cy="1792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550"/>
              <a:t>O</a:t>
            </a:r>
            <a:r>
              <a:rPr lang="en" sz="1550"/>
              <a:t>ur cart update logic doesn’t prevent two changes from happening at the exact same time at the database/json document level.</a:t>
            </a:r>
            <a:endParaRPr/>
          </a:p>
        </p:txBody>
      </p:sp>
      <p:sp>
        <p:nvSpPr>
          <p:cNvPr id="1530" name="Google Shape;1530;p78"/>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Overlooked Technical Details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Robustness/Quality of Code Trade-offs</a:t>
            </a:r>
            <a:endParaRPr sz="3400"/>
          </a:p>
        </p:txBody>
      </p:sp>
      <p:sp>
        <p:nvSpPr>
          <p:cNvPr id="1536" name="Google Shape;1536;p79"/>
          <p:cNvSpPr txBox="1"/>
          <p:nvPr>
            <p:ph idx="1" type="body"/>
          </p:nvPr>
        </p:nvSpPr>
        <p:spPr>
          <a:xfrm>
            <a:off x="720000" y="1421425"/>
            <a:ext cx="7704000" cy="318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50" u="sng"/>
              <a:t>No caching</a:t>
            </a:r>
            <a:r>
              <a:rPr lang="en" sz="1550"/>
              <a:t>: Every request still hits our APIs and database directly. This speeds up development but means repeated lookups of the same movie lists can slow down page loads under traffic.</a:t>
            </a:r>
            <a:endParaRPr sz="1550"/>
          </a:p>
          <a:p>
            <a:pPr indent="-323850" lvl="0" marL="457200" rtl="0" algn="l">
              <a:spcBef>
                <a:spcPts val="0"/>
              </a:spcBef>
              <a:spcAft>
                <a:spcPts val="0"/>
              </a:spcAft>
              <a:buSzPts val="1500"/>
              <a:buChar char="❖"/>
            </a:pPr>
            <a:r>
              <a:rPr lang="en" sz="1550" u="sng"/>
              <a:t>Basic security</a:t>
            </a:r>
            <a:r>
              <a:rPr lang="en" sz="1550"/>
              <a:t>: We’ve skipped multi‑factor authentication and strict password policies. That saved initial implementation time but leaves gaps we’ll need to close for a truly robust, secure platform.</a:t>
            </a:r>
            <a:endParaRPr sz="1550"/>
          </a:p>
          <a:p>
            <a:pPr indent="-327025" lvl="0" marL="457200" rtl="0" algn="l">
              <a:spcBef>
                <a:spcPts val="0"/>
              </a:spcBef>
              <a:spcAft>
                <a:spcPts val="0"/>
              </a:spcAft>
              <a:buSzPts val="1550"/>
              <a:buChar char="❖"/>
            </a:pPr>
            <a:r>
              <a:rPr lang="en" sz="1550" u="sng"/>
              <a:t>Role-Based Access Control</a:t>
            </a:r>
            <a:r>
              <a:rPr lang="en" sz="1550"/>
              <a:t>: We have not implemented roles such as what a customer can do and what admins can do. For an </a:t>
            </a:r>
            <a:r>
              <a:rPr lang="en" sz="1550"/>
              <a:t>example</a:t>
            </a:r>
            <a:r>
              <a:rPr lang="en" sz="1550"/>
              <a:t>, admins should be able to block certain offenders or block certain credit card usage etc.,</a:t>
            </a:r>
            <a:endParaRPr sz="1550"/>
          </a:p>
          <a:p>
            <a:pPr indent="-327025" lvl="0" marL="457200" rtl="0" algn="l">
              <a:spcBef>
                <a:spcPts val="0"/>
              </a:spcBef>
              <a:spcAft>
                <a:spcPts val="0"/>
              </a:spcAft>
              <a:buSzPts val="1550"/>
              <a:buChar char="❖"/>
            </a:pPr>
            <a:r>
              <a:rPr lang="en" sz="1550" u="sng"/>
              <a:t>Logging &amp; Auditing</a:t>
            </a:r>
            <a:r>
              <a:rPr lang="en" sz="1550"/>
              <a:t>: We don’t save any records of when people sign in or sign out, nor do we capture details about errors or crashes. Without those logs, it’s hard to see who did what or to understand—and fix—any problems that come up.</a:t>
            </a:r>
            <a:endParaRPr sz="1550"/>
          </a:p>
          <a:p>
            <a:pPr indent="0" lvl="0" marL="0" rtl="0" algn="l">
              <a:spcBef>
                <a:spcPts val="1600"/>
              </a:spcBef>
              <a:spcAft>
                <a:spcPts val="1600"/>
              </a:spcAft>
              <a:buNone/>
            </a:pPr>
            <a:r>
              <a:t/>
            </a:r>
            <a:endParaRPr sz="1550"/>
          </a:p>
        </p:txBody>
      </p:sp>
    </p:spTree>
  </p:cSld>
  <p:clrMapOvr>
    <a:masterClrMapping/>
  </p:clrMapOvr>
</p:sld>
</file>

<file path=ppt/theme/theme1.xml><?xml version="1.0" encoding="utf-8"?>
<a:theme xmlns:a="http://schemas.openxmlformats.org/drawingml/2006/main" xmlns:r="http://schemas.openxmlformats.org/officeDocument/2006/relationships" name="Pastel School Center Yearbook by Slidesgo">
  <a:themeElements>
    <a:clrScheme name="Simple Light">
      <a:dk1>
        <a:srgbClr val="8E7CC3"/>
      </a:dk1>
      <a:lt1>
        <a:srgbClr val="FFFCF4"/>
      </a:lt1>
      <a:dk2>
        <a:srgbClr val="FFEAEA"/>
      </a:dk2>
      <a:lt2>
        <a:srgbClr val="D9D2E9"/>
      </a:lt2>
      <a:accent1>
        <a:srgbClr val="B4A7D6"/>
      </a:accent1>
      <a:accent2>
        <a:srgbClr val="DFDEFC"/>
      </a:accent2>
      <a:accent3>
        <a:srgbClr val="CFE2F3"/>
      </a:accent3>
      <a:accent4>
        <a:srgbClr val="FFF2CC"/>
      </a:accent4>
      <a:accent5>
        <a:srgbClr val="FFE599"/>
      </a:accent5>
      <a:accent6>
        <a:srgbClr val="F6C8D9"/>
      </a:accent6>
      <a:hlink>
        <a:srgbClr val="8E7C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