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62.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61.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64.xml"/>
  <Override ContentType="application/vnd.openxmlformats-officedocument.presentationml.slideLayout+xml" PartName="/ppt/slideLayouts/slideLayout21.xml"/>
  <Override ContentType="application/vnd.openxmlformats-officedocument.presentationml.slideLayout+xml" PartName="/ppt/slideLayouts/slideLayout60.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65.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66.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67.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59.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68.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56.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57.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63.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58.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716" r:id="rId5"/>
    <p:sldMasterId id="2147483717"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Lst>
  <p:sldSz cy="5143500" cx="9144000"/>
  <p:notesSz cx="6858000" cy="9144000"/>
  <p:embeddedFontLst>
    <p:embeddedFont>
      <p:font typeface="Patua One"/>
      <p:regular r:id="rId33"/>
    </p:embeddedFont>
    <p:embeddedFont>
      <p:font typeface="Source Code Pro"/>
      <p:regular r:id="rId34"/>
      <p:bold r:id="rId35"/>
      <p:italic r:id="rId36"/>
      <p:boldItalic r:id="rId37"/>
    </p:embeddedFont>
    <p:embeddedFont>
      <p:font typeface="Rubik"/>
      <p:regular r:id="rId38"/>
      <p:bold r:id="rId39"/>
      <p:italic r:id="rId40"/>
      <p:boldItalic r:id="rId41"/>
    </p:embeddedFont>
    <p:embeddedFont>
      <p:font typeface="Oswald"/>
      <p:regular r:id="rId42"/>
      <p:bold r:id="rId43"/>
    </p:embeddedFont>
    <p:embeddedFont>
      <p:font typeface="PT Sans"/>
      <p:regular r:id="rId44"/>
      <p:bold r:id="rId45"/>
      <p:italic r:id="rId46"/>
      <p:boldItalic r:id="rId4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F6F35A6-E610-4151-BF6C-C832D956D547}">
  <a:tblStyle styleId="{9F6F35A6-E610-4151-BF6C-C832D956D547}"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ubik-italic.fntdata"/><Relationship Id="rId42" Type="http://schemas.openxmlformats.org/officeDocument/2006/relationships/font" Target="fonts/Oswald-regular.fntdata"/><Relationship Id="rId41" Type="http://schemas.openxmlformats.org/officeDocument/2006/relationships/font" Target="fonts/Rubik-boldItalic.fntdata"/><Relationship Id="rId44" Type="http://schemas.openxmlformats.org/officeDocument/2006/relationships/font" Target="fonts/PTSans-regular.fntdata"/><Relationship Id="rId43" Type="http://schemas.openxmlformats.org/officeDocument/2006/relationships/font" Target="fonts/Oswald-bold.fntdata"/><Relationship Id="rId46" Type="http://schemas.openxmlformats.org/officeDocument/2006/relationships/font" Target="fonts/PTSans-italic.fntdata"/><Relationship Id="rId45" Type="http://schemas.openxmlformats.org/officeDocument/2006/relationships/font" Target="fonts/PTSans-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47" Type="http://schemas.openxmlformats.org/officeDocument/2006/relationships/font" Target="fonts/PTSans-boldItalic.fntdata"/><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33" Type="http://schemas.openxmlformats.org/officeDocument/2006/relationships/font" Target="fonts/PatuaOne-regular.fntdata"/><Relationship Id="rId32" Type="http://schemas.openxmlformats.org/officeDocument/2006/relationships/slide" Target="slides/slide25.xml"/><Relationship Id="rId35" Type="http://schemas.openxmlformats.org/officeDocument/2006/relationships/font" Target="fonts/SourceCodePro-bold.fntdata"/><Relationship Id="rId34" Type="http://schemas.openxmlformats.org/officeDocument/2006/relationships/font" Target="fonts/SourceCodePro-regular.fntdata"/><Relationship Id="rId37" Type="http://schemas.openxmlformats.org/officeDocument/2006/relationships/font" Target="fonts/SourceCodePro-boldItalic.fntdata"/><Relationship Id="rId36" Type="http://schemas.openxmlformats.org/officeDocument/2006/relationships/font" Target="fonts/SourceCodePro-italic.fntdata"/><Relationship Id="rId39" Type="http://schemas.openxmlformats.org/officeDocument/2006/relationships/font" Target="fonts/Rubik-bold.fntdata"/><Relationship Id="rId38" Type="http://schemas.openxmlformats.org/officeDocument/2006/relationships/font" Target="fonts/Rubik-regular.fntdata"/><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8" name="Shape 1398"/>
        <p:cNvGrpSpPr/>
        <p:nvPr/>
      </p:nvGrpSpPr>
      <p:grpSpPr>
        <a:xfrm>
          <a:off x="0" y="0"/>
          <a:ext cx="0" cy="0"/>
          <a:chOff x="0" y="0"/>
          <a:chExt cx="0" cy="0"/>
        </a:xfrm>
      </p:grpSpPr>
      <p:sp>
        <p:nvSpPr>
          <p:cNvPr id="1399" name="Google Shape;1399;g2d938b7aa8e_0_24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0" name="Google Shape;1400;g2d938b7aa8e_0_24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9" name="Shape 1659"/>
        <p:cNvGrpSpPr/>
        <p:nvPr/>
      </p:nvGrpSpPr>
      <p:grpSpPr>
        <a:xfrm>
          <a:off x="0" y="0"/>
          <a:ext cx="0" cy="0"/>
          <a:chOff x="0" y="0"/>
          <a:chExt cx="0" cy="0"/>
        </a:xfrm>
      </p:grpSpPr>
      <p:sp>
        <p:nvSpPr>
          <p:cNvPr id="1660" name="Google Shape;1660;g2d938b7aa8e_0_27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1" name="Google Shape;1661;g2d938b7aa8e_0_27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IDE in which we will be coding is VS code. We will also be using MongoDB Compass which is the graphical user interface for </a:t>
            </a:r>
            <a:r>
              <a:rPr lang="en">
                <a:solidFill>
                  <a:schemeClr val="dk1"/>
                </a:solidFill>
                <a:latin typeface="Times New Roman"/>
                <a:ea typeface="Times New Roman"/>
                <a:cs typeface="Times New Roman"/>
                <a:sym typeface="Times New Roman"/>
              </a:rPr>
              <a:t>exploring, analyzing, and manipulating MongoDB data. Finally, we will be using Miro as our project </a:t>
            </a:r>
            <a:r>
              <a:rPr lang="en">
                <a:solidFill>
                  <a:schemeClr val="dk1"/>
                </a:solidFill>
                <a:latin typeface="Times New Roman"/>
                <a:ea typeface="Times New Roman"/>
                <a:cs typeface="Times New Roman"/>
                <a:sym typeface="Times New Roman"/>
              </a:rPr>
              <a:t>management</a:t>
            </a:r>
            <a:r>
              <a:rPr lang="en">
                <a:solidFill>
                  <a:schemeClr val="dk1"/>
                </a:solidFill>
                <a:latin typeface="Times New Roman"/>
                <a:ea typeface="Times New Roman"/>
                <a:cs typeface="Times New Roman"/>
                <a:sym typeface="Times New Roman"/>
              </a:rPr>
              <a:t> tool to distribute work and ensure we are all on the same page. On a side note, the screenshot of code on this slide is from VS code and shows how we have set up the user profile collection and the movie information collection mentioned on the previous slide.</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4" name="Shape 1684"/>
        <p:cNvGrpSpPr/>
        <p:nvPr/>
      </p:nvGrpSpPr>
      <p:grpSpPr>
        <a:xfrm>
          <a:off x="0" y="0"/>
          <a:ext cx="0" cy="0"/>
          <a:chOff x="0" y="0"/>
          <a:chExt cx="0" cy="0"/>
        </a:xfrm>
      </p:grpSpPr>
      <p:sp>
        <p:nvSpPr>
          <p:cNvPr id="1685" name="Google Shape;1685;g2d938b7aa8e_0_27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6" name="Google Shape;1686;g2d938b7aa8e_0_27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Now, I will be talking about the system architecture.</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0" name="Shape 1700"/>
        <p:cNvGrpSpPr/>
        <p:nvPr/>
      </p:nvGrpSpPr>
      <p:grpSpPr>
        <a:xfrm>
          <a:off x="0" y="0"/>
          <a:ext cx="0" cy="0"/>
          <a:chOff x="0" y="0"/>
          <a:chExt cx="0" cy="0"/>
        </a:xfrm>
      </p:grpSpPr>
      <p:sp>
        <p:nvSpPr>
          <p:cNvPr id="1701" name="Google Shape;1701;g2d938b7aa8e_0_27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2" name="Google Shape;1702;g2d938b7aa8e_0_27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PinkBox will be having a microservices architecture since it would allow each part of the system, such as user authentication, movie catalog management, etc to be developed and scaled </a:t>
            </a:r>
            <a:r>
              <a:rPr lang="en"/>
              <a:t>independently, This will also provide the flexibility to have multiple APIs. In terms of architecture pattern, Pinkbox will have a client-server pattern since clients will be sending requests to a backend server to perform actions like fetching movie lists, handling user authentication, and managing shopping carts. Additionally, it will also have a layered pattern within the MERN stack where the frontend is managed by React JS, the backend logic by Express JS and Node JS and database operations through MongoDB.</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0" name="Shape 1720"/>
        <p:cNvGrpSpPr/>
        <p:nvPr/>
      </p:nvGrpSpPr>
      <p:grpSpPr>
        <a:xfrm>
          <a:off x="0" y="0"/>
          <a:ext cx="0" cy="0"/>
          <a:chOff x="0" y="0"/>
          <a:chExt cx="0" cy="0"/>
        </a:xfrm>
      </p:grpSpPr>
      <p:sp>
        <p:nvSpPr>
          <p:cNvPr id="1721" name="Google Shape;1721;g2d938b7aa8e_0_28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2" name="Google Shape;1722;g2d938b7aa8e_0_28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On this slide, we have included our system context model. Pinbox will be web-based and will connect to a web server through Express JS and Node JS, which is a part of the MERN stack as mentioned earlier. We will have APIs such as list movie, remove movie, etc to serve as a connection between the backend and frontend. We will have some third party services such as the movie production companies to provide us with links to the movie and </a:t>
            </a:r>
            <a:r>
              <a:rPr lang="en"/>
              <a:t>partnerships</a:t>
            </a:r>
            <a:r>
              <a:rPr lang="en"/>
              <a:t> with email companies to send users an email with the link to watch the movie. The user profile will be used to perform user authentication, keep track of purchase history, and sending users an email with their purchase. Finally, we will also have a contact page with customer service related information and have a cart management and purchasing page so users know exactly what they will be purchasing.</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2" name="Shape 1732"/>
        <p:cNvGrpSpPr/>
        <p:nvPr/>
      </p:nvGrpSpPr>
      <p:grpSpPr>
        <a:xfrm>
          <a:off x="0" y="0"/>
          <a:ext cx="0" cy="0"/>
          <a:chOff x="0" y="0"/>
          <a:chExt cx="0" cy="0"/>
        </a:xfrm>
      </p:grpSpPr>
      <p:sp>
        <p:nvSpPr>
          <p:cNvPr id="1733" name="Google Shape;1733;g2d938b7aa8e_0_28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4" name="Google Shape;1734;g2d938b7aa8e_0_28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8" name="Shape 1748"/>
        <p:cNvGrpSpPr/>
        <p:nvPr/>
      </p:nvGrpSpPr>
      <p:grpSpPr>
        <a:xfrm>
          <a:off x="0" y="0"/>
          <a:ext cx="0" cy="0"/>
          <a:chOff x="0" y="0"/>
          <a:chExt cx="0" cy="0"/>
        </a:xfrm>
      </p:grpSpPr>
      <p:sp>
        <p:nvSpPr>
          <p:cNvPr id="1749" name="Google Shape;1749;g2d938b7aa8e_0_46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0" name="Google Shape;1750;g2d938b7aa8e_0_46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3" name="Shape 1773"/>
        <p:cNvGrpSpPr/>
        <p:nvPr/>
      </p:nvGrpSpPr>
      <p:grpSpPr>
        <a:xfrm>
          <a:off x="0" y="0"/>
          <a:ext cx="0" cy="0"/>
          <a:chOff x="0" y="0"/>
          <a:chExt cx="0" cy="0"/>
        </a:xfrm>
      </p:grpSpPr>
      <p:sp>
        <p:nvSpPr>
          <p:cNvPr id="1774" name="Google Shape;1774;g2d938b7aa8e_0_73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5" name="Google Shape;1775;g2d938b7aa8e_0_73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Lara will introduce this section</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2" name="Shape 1812"/>
        <p:cNvGrpSpPr/>
        <p:nvPr/>
      </p:nvGrpSpPr>
      <p:grpSpPr>
        <a:xfrm>
          <a:off x="0" y="0"/>
          <a:ext cx="0" cy="0"/>
          <a:chOff x="0" y="0"/>
          <a:chExt cx="0" cy="0"/>
        </a:xfrm>
      </p:grpSpPr>
      <p:sp>
        <p:nvSpPr>
          <p:cNvPr id="1813" name="Google Shape;1813;g2d938b7aa8e_0_28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4" name="Google Shape;1814;g2d938b7aa8e_0_28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Lara: For our Sprint 1 backlog plans, the next couple of issues we will be focusing include the user login authentication where users will be prompted to create an account with our website to use it. This will take both front end and back end to properly display the log in page on our website. Our backend developers will also focus on designing the database of movies within our website and establish APIs for functions like list movie and remove movie. Finally, our front end developers will work on displaying the movie information on the home page of our website, including the titles, genres, posters, and prices.</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7" name="Shape 1827"/>
        <p:cNvGrpSpPr/>
        <p:nvPr/>
      </p:nvGrpSpPr>
      <p:grpSpPr>
        <a:xfrm>
          <a:off x="0" y="0"/>
          <a:ext cx="0" cy="0"/>
          <a:chOff x="0" y="0"/>
          <a:chExt cx="0" cy="0"/>
        </a:xfrm>
      </p:grpSpPr>
      <p:sp>
        <p:nvSpPr>
          <p:cNvPr id="1828" name="Google Shape;1828;g2d938b7aa8e_0_32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9" name="Google Shape;1829;g2d938b7aa8e_0_32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Lara: After calculating the total work needed and total work </a:t>
            </a:r>
            <a:r>
              <a:rPr lang="en"/>
              <a:t>possible from the values presented in this slide for each Sprint 1 issue, we decided that the velocity would be 14 points per sprint and the capacity would 208.</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4" name="Shape 1864"/>
        <p:cNvGrpSpPr/>
        <p:nvPr/>
      </p:nvGrpSpPr>
      <p:grpSpPr>
        <a:xfrm>
          <a:off x="0" y="0"/>
          <a:ext cx="0" cy="0"/>
          <a:chOff x="0" y="0"/>
          <a:chExt cx="0" cy="0"/>
        </a:xfrm>
      </p:grpSpPr>
      <p:sp>
        <p:nvSpPr>
          <p:cNvPr id="1865" name="Google Shape;1865;g2d938b7aa8e_0_74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6" name="Google Shape;1866;g2d938b7aa8e_0_74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8" name="Shape 1408"/>
        <p:cNvGrpSpPr/>
        <p:nvPr/>
      </p:nvGrpSpPr>
      <p:grpSpPr>
        <a:xfrm>
          <a:off x="0" y="0"/>
          <a:ext cx="0" cy="0"/>
          <a:chOff x="0" y="0"/>
          <a:chExt cx="0" cy="0"/>
        </a:xfrm>
      </p:grpSpPr>
      <p:sp>
        <p:nvSpPr>
          <p:cNvPr id="1409" name="Google Shape;1409;g2d938b7aa8e_0_25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0" name="Google Shape;1410;g2d938b7aa8e_0_25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6" name="Shape 1886"/>
        <p:cNvGrpSpPr/>
        <p:nvPr/>
      </p:nvGrpSpPr>
      <p:grpSpPr>
        <a:xfrm>
          <a:off x="0" y="0"/>
          <a:ext cx="0" cy="0"/>
          <a:chOff x="0" y="0"/>
          <a:chExt cx="0" cy="0"/>
        </a:xfrm>
      </p:grpSpPr>
      <p:sp>
        <p:nvSpPr>
          <p:cNvPr id="1887" name="Google Shape;1887;g2d93a14b89d_1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8" name="Google Shape;1888;g2d93a14b89d_1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8" name="Shape 1898"/>
        <p:cNvGrpSpPr/>
        <p:nvPr/>
      </p:nvGrpSpPr>
      <p:grpSpPr>
        <a:xfrm>
          <a:off x="0" y="0"/>
          <a:ext cx="0" cy="0"/>
          <a:chOff x="0" y="0"/>
          <a:chExt cx="0" cy="0"/>
        </a:xfrm>
      </p:grpSpPr>
      <p:sp>
        <p:nvSpPr>
          <p:cNvPr id="1899" name="Google Shape;1899;g2d93a14b89d_1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0" name="Google Shape;1900;g2d93a14b89d_1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0" name="Shape 1910"/>
        <p:cNvGrpSpPr/>
        <p:nvPr/>
      </p:nvGrpSpPr>
      <p:grpSpPr>
        <a:xfrm>
          <a:off x="0" y="0"/>
          <a:ext cx="0" cy="0"/>
          <a:chOff x="0" y="0"/>
          <a:chExt cx="0" cy="0"/>
        </a:xfrm>
      </p:grpSpPr>
      <p:sp>
        <p:nvSpPr>
          <p:cNvPr id="1911" name="Google Shape;1911;g2d93a14b89d_1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2" name="Google Shape;1912;g2d93a14b89d_1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2" name="Shape 1922"/>
        <p:cNvGrpSpPr/>
        <p:nvPr/>
      </p:nvGrpSpPr>
      <p:grpSpPr>
        <a:xfrm>
          <a:off x="0" y="0"/>
          <a:ext cx="0" cy="0"/>
          <a:chOff x="0" y="0"/>
          <a:chExt cx="0" cy="0"/>
        </a:xfrm>
      </p:grpSpPr>
      <p:sp>
        <p:nvSpPr>
          <p:cNvPr id="1923" name="Google Shape;1923;g2d93a14b89d_1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4" name="Google Shape;1924;g2d93a14b89d_1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4" name="Shape 1934"/>
        <p:cNvGrpSpPr/>
        <p:nvPr/>
      </p:nvGrpSpPr>
      <p:grpSpPr>
        <a:xfrm>
          <a:off x="0" y="0"/>
          <a:ext cx="0" cy="0"/>
          <a:chOff x="0" y="0"/>
          <a:chExt cx="0" cy="0"/>
        </a:xfrm>
      </p:grpSpPr>
      <p:sp>
        <p:nvSpPr>
          <p:cNvPr id="1935" name="Google Shape;1935;g2d93a14b89d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6" name="Google Shape;1936;g2d93a14b89d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1" name="Shape 1941"/>
        <p:cNvGrpSpPr/>
        <p:nvPr/>
      </p:nvGrpSpPr>
      <p:grpSpPr>
        <a:xfrm>
          <a:off x="0" y="0"/>
          <a:ext cx="0" cy="0"/>
          <a:chOff x="0" y="0"/>
          <a:chExt cx="0" cy="0"/>
        </a:xfrm>
      </p:grpSpPr>
      <p:sp>
        <p:nvSpPr>
          <p:cNvPr id="1942" name="Google Shape;1942;g2d938b7aa8e_0_3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3" name="Google Shape;1943;g2d938b7aa8e_0_3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9" name="Shape 1449"/>
        <p:cNvGrpSpPr/>
        <p:nvPr/>
      </p:nvGrpSpPr>
      <p:grpSpPr>
        <a:xfrm>
          <a:off x="0" y="0"/>
          <a:ext cx="0" cy="0"/>
          <a:chOff x="0" y="0"/>
          <a:chExt cx="0" cy="0"/>
        </a:xfrm>
      </p:grpSpPr>
      <p:sp>
        <p:nvSpPr>
          <p:cNvPr id="1450" name="Google Shape;1450;g2d938b7aa8e_0_25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1" name="Google Shape;1451;g2d938b7aa8e_0_25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5" name="Shape 1465"/>
        <p:cNvGrpSpPr/>
        <p:nvPr/>
      </p:nvGrpSpPr>
      <p:grpSpPr>
        <a:xfrm>
          <a:off x="0" y="0"/>
          <a:ext cx="0" cy="0"/>
          <a:chOff x="0" y="0"/>
          <a:chExt cx="0" cy="0"/>
        </a:xfrm>
      </p:grpSpPr>
      <p:sp>
        <p:nvSpPr>
          <p:cNvPr id="1466" name="Google Shape;1466;g2d938b7aa8e_0_25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7" name="Google Shape;1467;g2d938b7aa8e_0_25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2" name="Shape 1492"/>
        <p:cNvGrpSpPr/>
        <p:nvPr/>
      </p:nvGrpSpPr>
      <p:grpSpPr>
        <a:xfrm>
          <a:off x="0" y="0"/>
          <a:ext cx="0" cy="0"/>
          <a:chOff x="0" y="0"/>
          <a:chExt cx="0" cy="0"/>
        </a:xfrm>
      </p:grpSpPr>
      <p:sp>
        <p:nvSpPr>
          <p:cNvPr id="1493" name="Google Shape;1493;g2d938b7aa8e_0_25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4" name="Google Shape;1494;g2d938b7aa8e_0_25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Lara will introduce this section</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8" name="Shape 1508"/>
        <p:cNvGrpSpPr/>
        <p:nvPr/>
      </p:nvGrpSpPr>
      <p:grpSpPr>
        <a:xfrm>
          <a:off x="0" y="0"/>
          <a:ext cx="0" cy="0"/>
          <a:chOff x="0" y="0"/>
          <a:chExt cx="0" cy="0"/>
        </a:xfrm>
      </p:grpSpPr>
      <p:sp>
        <p:nvSpPr>
          <p:cNvPr id="1509" name="Google Shape;1509;g2d938b7aa8e_0_25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0" name="Google Shape;1510;g2d938b7aa8e_0_25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Lara: At the moment, there is no one-stop platform for movie lovers to purchase their favorite movies. I’m sure we can all relate to having one too many subscriptions for one too many different streaming platforms, whether it be Netflix, Amazon, Hulu, and it is hard to keep up with so many different websites. That’s where our website, PinkBox, comes in. PinkBox is</a:t>
            </a:r>
            <a:r>
              <a:rPr lang="en">
                <a:solidFill>
                  <a:schemeClr val="dk1"/>
                </a:solidFill>
              </a:rPr>
              <a:t> an e-commerce website that allows customers to have a convenient platform where they can find any type of movie that they would like to watch and have the option to buy it. As sellers, we will gain access to movies by partnering with movie production companies and the buyers will have the opportunity to purchase the movie directly from us for a better price and will receive a link through their email to an mp4 file in which they can download to watch their favorite movie.</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0" name="Shape 1520"/>
        <p:cNvGrpSpPr/>
        <p:nvPr/>
      </p:nvGrpSpPr>
      <p:grpSpPr>
        <a:xfrm>
          <a:off x="0" y="0"/>
          <a:ext cx="0" cy="0"/>
          <a:chOff x="0" y="0"/>
          <a:chExt cx="0" cy="0"/>
        </a:xfrm>
      </p:grpSpPr>
      <p:sp>
        <p:nvSpPr>
          <p:cNvPr id="1521" name="Google Shape;1521;g2d938b7aa8e_0_26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2" name="Google Shape;1522;g2d938b7aa8e_0_26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Now I will be talking about some of the languages and frameworks we will be utilizing in our product.</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6" name="Shape 1606"/>
        <p:cNvGrpSpPr/>
        <p:nvPr/>
      </p:nvGrpSpPr>
      <p:grpSpPr>
        <a:xfrm>
          <a:off x="0" y="0"/>
          <a:ext cx="0" cy="0"/>
          <a:chOff x="0" y="0"/>
          <a:chExt cx="0" cy="0"/>
        </a:xfrm>
      </p:grpSpPr>
      <p:sp>
        <p:nvSpPr>
          <p:cNvPr id="1607" name="Google Shape;1607;g2d938b7aa8e_0_26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8" name="Google Shape;1608;g2d938b7aa8e_0_26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will </a:t>
            </a:r>
            <a:r>
              <a:rPr lang="en"/>
              <a:t>be using the MERN technology stack for our web application. The frontend development will be managed by React JS, which involves HTML, CSS, Javascript, and Bootstrap (which is an open-source CSS framework directed at responsive web development). Backend development will be comprised of Express JS and Mongoose, both of which interact with the Node JS web server. Finally, database management will be done using MongoDB.</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0" name="Shape 1630"/>
        <p:cNvGrpSpPr/>
        <p:nvPr/>
      </p:nvGrpSpPr>
      <p:grpSpPr>
        <a:xfrm>
          <a:off x="0" y="0"/>
          <a:ext cx="0" cy="0"/>
          <a:chOff x="0" y="0"/>
          <a:chExt cx="0" cy="0"/>
        </a:xfrm>
      </p:grpSpPr>
      <p:sp>
        <p:nvSpPr>
          <p:cNvPr id="1631" name="Google Shape;1631;g2d938b7aa8e_0_27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2" name="Google Shape;1632;g2d938b7aa8e_0_27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highlight>
                  <a:srgbClr val="F2F2F2"/>
                </a:highlight>
                <a:latin typeface="Times New Roman"/>
                <a:ea typeface="Times New Roman"/>
                <a:cs typeface="Times New Roman"/>
                <a:sym typeface="Times New Roman"/>
              </a:rPr>
              <a:t>MongoDB Atlas will be deployed to Google Cloud, thus it is considered a cloud database. Any changes made to the database or the data are a one-time task and are immediately available to all team members. Additionally, this type of database offers high flexibility and scalability. The database will be used to store user data, movies, and orders. There will be two collections, the first one will store user profiles and the second one will store all the information related to a movie. MongoDB expects information to be stored as a JSON document, which is basically a key-value pair. User authentication will be performed by exchanging a JSON web based token between frontend and backend to ensure only authenticated users are allowed to perform activities such as adding movies to the cart and checking out.</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 Id="rId3" Type="http://schemas.openxmlformats.org/officeDocument/2006/relationships/hyperlink" Target="http://bit.ly/2Tynxth" TargetMode="External"/><Relationship Id="rId4" Type="http://schemas.openxmlformats.org/officeDocument/2006/relationships/hyperlink" Target="http://bit.ly/2TyoMsr" TargetMode="External"/><Relationship Id="rId5" Type="http://schemas.openxmlformats.org/officeDocument/2006/relationships/hyperlink" Target="http://bit.ly/2TtBDfr" TargetMode="Externa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10800000">
            <a:off x="4226100" y="2933550"/>
            <a:ext cx="691800" cy="388500"/>
          </a:xfrm>
          <a:prstGeom prst="triangl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25" y="0"/>
            <a:ext cx="9144000" cy="31242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411175" y="644300"/>
            <a:ext cx="8282400" cy="21090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6000"/>
              <a:buNone/>
              <a:defRPr sz="6000">
                <a:solidFill>
                  <a:schemeClr val="lt1"/>
                </a:solidFill>
              </a:defRPr>
            </a:lvl1pPr>
            <a:lvl2pPr lvl="1" algn="ctr">
              <a:spcBef>
                <a:spcPts val="0"/>
              </a:spcBef>
              <a:spcAft>
                <a:spcPts val="0"/>
              </a:spcAft>
              <a:buClr>
                <a:schemeClr val="lt1"/>
              </a:buClr>
              <a:buSzPts val="6000"/>
              <a:buNone/>
              <a:defRPr sz="6000">
                <a:solidFill>
                  <a:schemeClr val="lt1"/>
                </a:solidFill>
              </a:defRPr>
            </a:lvl2pPr>
            <a:lvl3pPr lvl="2" algn="ctr">
              <a:spcBef>
                <a:spcPts val="0"/>
              </a:spcBef>
              <a:spcAft>
                <a:spcPts val="0"/>
              </a:spcAft>
              <a:buClr>
                <a:schemeClr val="lt1"/>
              </a:buClr>
              <a:buSzPts val="6000"/>
              <a:buNone/>
              <a:defRPr sz="6000">
                <a:solidFill>
                  <a:schemeClr val="lt1"/>
                </a:solidFill>
              </a:defRPr>
            </a:lvl3pPr>
            <a:lvl4pPr lvl="3" algn="ctr">
              <a:spcBef>
                <a:spcPts val="0"/>
              </a:spcBef>
              <a:spcAft>
                <a:spcPts val="0"/>
              </a:spcAft>
              <a:buClr>
                <a:schemeClr val="lt1"/>
              </a:buClr>
              <a:buSzPts val="6000"/>
              <a:buNone/>
              <a:defRPr sz="6000">
                <a:solidFill>
                  <a:schemeClr val="lt1"/>
                </a:solidFill>
              </a:defRPr>
            </a:lvl4pPr>
            <a:lvl5pPr lvl="4" algn="ctr">
              <a:spcBef>
                <a:spcPts val="0"/>
              </a:spcBef>
              <a:spcAft>
                <a:spcPts val="0"/>
              </a:spcAft>
              <a:buClr>
                <a:schemeClr val="lt1"/>
              </a:buClr>
              <a:buSzPts val="6000"/>
              <a:buNone/>
              <a:defRPr sz="6000">
                <a:solidFill>
                  <a:schemeClr val="lt1"/>
                </a:solidFill>
              </a:defRPr>
            </a:lvl5pPr>
            <a:lvl6pPr lvl="5" algn="ctr">
              <a:spcBef>
                <a:spcPts val="0"/>
              </a:spcBef>
              <a:spcAft>
                <a:spcPts val="0"/>
              </a:spcAft>
              <a:buClr>
                <a:schemeClr val="lt1"/>
              </a:buClr>
              <a:buSzPts val="6000"/>
              <a:buNone/>
              <a:defRPr sz="6000">
                <a:solidFill>
                  <a:schemeClr val="lt1"/>
                </a:solidFill>
              </a:defRPr>
            </a:lvl6pPr>
            <a:lvl7pPr lvl="6" algn="ctr">
              <a:spcBef>
                <a:spcPts val="0"/>
              </a:spcBef>
              <a:spcAft>
                <a:spcPts val="0"/>
              </a:spcAft>
              <a:buClr>
                <a:schemeClr val="lt1"/>
              </a:buClr>
              <a:buSzPts val="6000"/>
              <a:buNone/>
              <a:defRPr sz="6000">
                <a:solidFill>
                  <a:schemeClr val="lt1"/>
                </a:solidFill>
              </a:defRPr>
            </a:lvl7pPr>
            <a:lvl8pPr lvl="7" algn="ctr">
              <a:spcBef>
                <a:spcPts val="0"/>
              </a:spcBef>
              <a:spcAft>
                <a:spcPts val="0"/>
              </a:spcAft>
              <a:buClr>
                <a:schemeClr val="lt1"/>
              </a:buClr>
              <a:buSzPts val="6000"/>
              <a:buNone/>
              <a:defRPr sz="6000">
                <a:solidFill>
                  <a:schemeClr val="lt1"/>
                </a:solidFill>
              </a:defRPr>
            </a:lvl8pPr>
            <a:lvl9pPr lvl="8" algn="ctr">
              <a:spcBef>
                <a:spcPts val="0"/>
              </a:spcBef>
              <a:spcAft>
                <a:spcPts val="0"/>
              </a:spcAft>
              <a:buClr>
                <a:schemeClr val="lt1"/>
              </a:buClr>
              <a:buSzPts val="6000"/>
              <a:buNone/>
              <a:defRPr sz="6000">
                <a:solidFill>
                  <a:schemeClr val="lt1"/>
                </a:solidFill>
              </a:defRPr>
            </a:lvl9pPr>
          </a:lstStyle>
          <a:p/>
        </p:txBody>
      </p:sp>
      <p:sp>
        <p:nvSpPr>
          <p:cNvPr id="13" name="Google Shape;13;p2"/>
          <p:cNvSpPr txBox="1"/>
          <p:nvPr>
            <p:ph idx="1" type="subTitle"/>
          </p:nvPr>
        </p:nvSpPr>
        <p:spPr>
          <a:xfrm>
            <a:off x="411175" y="3398250"/>
            <a:ext cx="8282400" cy="1260600"/>
          </a:xfrm>
          <a:prstGeom prst="rect">
            <a:avLst/>
          </a:prstGeom>
        </p:spPr>
        <p:txBody>
          <a:bodyPr anchorCtr="0" anchor="ctr" bIns="91425" lIns="91425" spcFirstLastPara="1" rIns="91425" wrap="square" tIns="91425">
            <a:normAutofit/>
          </a:bodyPr>
          <a:lstStyle>
            <a:lvl1pPr lvl="0" algn="ctr">
              <a:lnSpc>
                <a:spcPct val="100000"/>
              </a:lnSpc>
              <a:spcBef>
                <a:spcPts val="0"/>
              </a:spcBef>
              <a:spcAft>
                <a:spcPts val="0"/>
              </a:spcAft>
              <a:buSzPts val="3600"/>
              <a:buFont typeface="Oswald"/>
              <a:buNone/>
              <a:defRPr sz="3600">
                <a:latin typeface="Oswald"/>
                <a:ea typeface="Oswald"/>
                <a:cs typeface="Oswald"/>
                <a:sym typeface="Oswald"/>
              </a:defRPr>
            </a:lvl1pPr>
            <a:lvl2pPr lvl="1" algn="ctr">
              <a:lnSpc>
                <a:spcPct val="100000"/>
              </a:lnSpc>
              <a:spcBef>
                <a:spcPts val="0"/>
              </a:spcBef>
              <a:spcAft>
                <a:spcPts val="0"/>
              </a:spcAft>
              <a:buSzPts val="3600"/>
              <a:buFont typeface="Oswald"/>
              <a:buNone/>
              <a:defRPr sz="3600">
                <a:latin typeface="Oswald"/>
                <a:ea typeface="Oswald"/>
                <a:cs typeface="Oswald"/>
                <a:sym typeface="Oswald"/>
              </a:defRPr>
            </a:lvl2pPr>
            <a:lvl3pPr lvl="2" algn="ctr">
              <a:lnSpc>
                <a:spcPct val="100000"/>
              </a:lnSpc>
              <a:spcBef>
                <a:spcPts val="0"/>
              </a:spcBef>
              <a:spcAft>
                <a:spcPts val="0"/>
              </a:spcAft>
              <a:buSzPts val="3600"/>
              <a:buFont typeface="Oswald"/>
              <a:buNone/>
              <a:defRPr sz="3600">
                <a:latin typeface="Oswald"/>
                <a:ea typeface="Oswald"/>
                <a:cs typeface="Oswald"/>
                <a:sym typeface="Oswald"/>
              </a:defRPr>
            </a:lvl3pPr>
            <a:lvl4pPr lvl="3" algn="ctr">
              <a:lnSpc>
                <a:spcPct val="100000"/>
              </a:lnSpc>
              <a:spcBef>
                <a:spcPts val="0"/>
              </a:spcBef>
              <a:spcAft>
                <a:spcPts val="0"/>
              </a:spcAft>
              <a:buSzPts val="3600"/>
              <a:buFont typeface="Oswald"/>
              <a:buNone/>
              <a:defRPr sz="3600">
                <a:latin typeface="Oswald"/>
                <a:ea typeface="Oswald"/>
                <a:cs typeface="Oswald"/>
                <a:sym typeface="Oswald"/>
              </a:defRPr>
            </a:lvl4pPr>
            <a:lvl5pPr lvl="4" algn="ctr">
              <a:lnSpc>
                <a:spcPct val="100000"/>
              </a:lnSpc>
              <a:spcBef>
                <a:spcPts val="0"/>
              </a:spcBef>
              <a:spcAft>
                <a:spcPts val="0"/>
              </a:spcAft>
              <a:buSzPts val="3600"/>
              <a:buFont typeface="Oswald"/>
              <a:buNone/>
              <a:defRPr sz="3600">
                <a:latin typeface="Oswald"/>
                <a:ea typeface="Oswald"/>
                <a:cs typeface="Oswald"/>
                <a:sym typeface="Oswald"/>
              </a:defRPr>
            </a:lvl5pPr>
            <a:lvl6pPr lvl="5" algn="ctr">
              <a:lnSpc>
                <a:spcPct val="100000"/>
              </a:lnSpc>
              <a:spcBef>
                <a:spcPts val="0"/>
              </a:spcBef>
              <a:spcAft>
                <a:spcPts val="0"/>
              </a:spcAft>
              <a:buSzPts val="3600"/>
              <a:buFont typeface="Oswald"/>
              <a:buNone/>
              <a:defRPr sz="3600">
                <a:latin typeface="Oswald"/>
                <a:ea typeface="Oswald"/>
                <a:cs typeface="Oswald"/>
                <a:sym typeface="Oswald"/>
              </a:defRPr>
            </a:lvl6pPr>
            <a:lvl7pPr lvl="6" algn="ctr">
              <a:lnSpc>
                <a:spcPct val="100000"/>
              </a:lnSpc>
              <a:spcBef>
                <a:spcPts val="0"/>
              </a:spcBef>
              <a:spcAft>
                <a:spcPts val="0"/>
              </a:spcAft>
              <a:buSzPts val="3600"/>
              <a:buFont typeface="Oswald"/>
              <a:buNone/>
              <a:defRPr sz="3600">
                <a:latin typeface="Oswald"/>
                <a:ea typeface="Oswald"/>
                <a:cs typeface="Oswald"/>
                <a:sym typeface="Oswald"/>
              </a:defRPr>
            </a:lvl7pPr>
            <a:lvl8pPr lvl="7" algn="ctr">
              <a:lnSpc>
                <a:spcPct val="100000"/>
              </a:lnSpc>
              <a:spcBef>
                <a:spcPts val="0"/>
              </a:spcBef>
              <a:spcAft>
                <a:spcPts val="0"/>
              </a:spcAft>
              <a:buSzPts val="3600"/>
              <a:buFont typeface="Oswald"/>
              <a:buNone/>
              <a:defRPr sz="3600">
                <a:latin typeface="Oswald"/>
                <a:ea typeface="Oswald"/>
                <a:cs typeface="Oswald"/>
                <a:sym typeface="Oswald"/>
              </a:defRPr>
            </a:lvl8pPr>
            <a:lvl9pPr lvl="8" algn="ctr">
              <a:lnSpc>
                <a:spcPct val="100000"/>
              </a:lnSpc>
              <a:spcBef>
                <a:spcPts val="0"/>
              </a:spcBef>
              <a:spcAft>
                <a:spcPts val="0"/>
              </a:spcAft>
              <a:buSzPts val="3600"/>
              <a:buFont typeface="Oswald"/>
              <a:buNone/>
              <a:defRPr sz="3600">
                <a:latin typeface="Oswald"/>
                <a:ea typeface="Oswald"/>
                <a:cs typeface="Oswald"/>
                <a:sym typeface="Oswald"/>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cxnSp>
        <p:nvCxnSpPr>
          <p:cNvPr id="52" name="Google Shape;52;p11"/>
          <p:cNvCxnSpPr/>
          <p:nvPr/>
        </p:nvCxnSpPr>
        <p:spPr>
          <a:xfrm>
            <a:off x="413275" y="2988275"/>
            <a:ext cx="910500" cy="0"/>
          </a:xfrm>
          <a:prstGeom prst="straightConnector1">
            <a:avLst/>
          </a:prstGeom>
          <a:noFill/>
          <a:ln cap="flat" cmpd="sng" w="28575">
            <a:solidFill>
              <a:schemeClr val="dk1"/>
            </a:solidFill>
            <a:prstDash val="lgDash"/>
            <a:round/>
            <a:headEnd len="sm" w="sm" type="none"/>
            <a:tailEnd len="sm" w="sm" type="none"/>
          </a:ln>
        </p:spPr>
      </p:cxnSp>
      <p:sp>
        <p:nvSpPr>
          <p:cNvPr id="53" name="Google Shape;53;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spcBef>
                <a:spcPts val="0"/>
              </a:spcBef>
              <a:spcAft>
                <a:spcPts val="0"/>
              </a:spcAft>
              <a:buSzPts val="12000"/>
              <a:buNone/>
              <a:defRPr sz="12000"/>
            </a:lvl1pPr>
            <a:lvl2pPr lvl="1">
              <a:spcBef>
                <a:spcPts val="0"/>
              </a:spcBef>
              <a:spcAft>
                <a:spcPts val="0"/>
              </a:spcAft>
              <a:buSzPts val="12000"/>
              <a:buNone/>
              <a:defRPr sz="12000"/>
            </a:lvl2pPr>
            <a:lvl3pPr lvl="2">
              <a:spcBef>
                <a:spcPts val="0"/>
              </a:spcBef>
              <a:spcAft>
                <a:spcPts val="0"/>
              </a:spcAft>
              <a:buSzPts val="12000"/>
              <a:buNone/>
              <a:defRPr sz="12000"/>
            </a:lvl3pPr>
            <a:lvl4pPr lvl="3">
              <a:spcBef>
                <a:spcPts val="0"/>
              </a:spcBef>
              <a:spcAft>
                <a:spcPts val="0"/>
              </a:spcAft>
              <a:buSzPts val="12000"/>
              <a:buNone/>
              <a:defRPr sz="12000"/>
            </a:lvl4pPr>
            <a:lvl5pPr lvl="4">
              <a:spcBef>
                <a:spcPts val="0"/>
              </a:spcBef>
              <a:spcAft>
                <a:spcPts val="0"/>
              </a:spcAft>
              <a:buSzPts val="12000"/>
              <a:buNone/>
              <a:defRPr sz="12000"/>
            </a:lvl5pPr>
            <a:lvl6pPr lvl="5">
              <a:spcBef>
                <a:spcPts val="0"/>
              </a:spcBef>
              <a:spcAft>
                <a:spcPts val="0"/>
              </a:spcAft>
              <a:buSzPts val="12000"/>
              <a:buNone/>
              <a:defRPr sz="12000"/>
            </a:lvl6pPr>
            <a:lvl7pPr lvl="6">
              <a:spcBef>
                <a:spcPts val="0"/>
              </a:spcBef>
              <a:spcAft>
                <a:spcPts val="0"/>
              </a:spcAft>
              <a:buSzPts val="12000"/>
              <a:buNone/>
              <a:defRPr sz="12000"/>
            </a:lvl7pPr>
            <a:lvl8pPr lvl="7">
              <a:spcBef>
                <a:spcPts val="0"/>
              </a:spcBef>
              <a:spcAft>
                <a:spcPts val="0"/>
              </a:spcAft>
              <a:buSzPts val="12000"/>
              <a:buNone/>
              <a:defRPr sz="12000"/>
            </a:lvl8pPr>
            <a:lvl9pPr lvl="8">
              <a:spcBef>
                <a:spcPts val="0"/>
              </a:spcBef>
              <a:spcAft>
                <a:spcPts val="0"/>
              </a:spcAft>
              <a:buSzPts val="12000"/>
              <a:buNone/>
              <a:defRPr sz="12000"/>
            </a:lvl9pPr>
          </a:lstStyle>
          <a:p>
            <a:r>
              <a:t>xx%</a:t>
            </a:r>
          </a:p>
        </p:txBody>
      </p:sp>
      <p:sp>
        <p:nvSpPr>
          <p:cNvPr id="54" name="Google Shape;54;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61" name="Shape 61"/>
        <p:cNvGrpSpPr/>
        <p:nvPr/>
      </p:nvGrpSpPr>
      <p:grpSpPr>
        <a:xfrm>
          <a:off x="0" y="0"/>
          <a:ext cx="0" cy="0"/>
          <a:chOff x="0" y="0"/>
          <a:chExt cx="0" cy="0"/>
        </a:xfrm>
      </p:grpSpPr>
      <p:pic>
        <p:nvPicPr>
          <p:cNvPr id="62" name="Google Shape;62;p14"/>
          <p:cNvPicPr preferRelativeResize="0"/>
          <p:nvPr/>
        </p:nvPicPr>
        <p:blipFill rotWithShape="1">
          <a:blip r:embed="rId2">
            <a:alphaModFix amt="70000"/>
          </a:blip>
          <a:srcRect b="0" l="0" r="0" t="0"/>
          <a:stretch/>
        </p:blipFill>
        <p:spPr>
          <a:xfrm>
            <a:off x="0" y="2171"/>
            <a:ext cx="9144003" cy="5139149"/>
          </a:xfrm>
          <a:prstGeom prst="rect">
            <a:avLst/>
          </a:prstGeom>
          <a:noFill/>
          <a:ln>
            <a:noFill/>
          </a:ln>
        </p:spPr>
      </p:pic>
      <p:grpSp>
        <p:nvGrpSpPr>
          <p:cNvPr id="63" name="Google Shape;63;p14"/>
          <p:cNvGrpSpPr/>
          <p:nvPr/>
        </p:nvGrpSpPr>
        <p:grpSpPr>
          <a:xfrm flipH="1">
            <a:off x="8277700" y="-896475"/>
            <a:ext cx="1769400" cy="1769400"/>
            <a:chOff x="-888300" y="-896475"/>
            <a:chExt cx="1769400" cy="1769400"/>
          </a:xfrm>
        </p:grpSpPr>
        <p:grpSp>
          <p:nvGrpSpPr>
            <p:cNvPr id="64" name="Google Shape;64;p14"/>
            <p:cNvGrpSpPr/>
            <p:nvPr/>
          </p:nvGrpSpPr>
          <p:grpSpPr>
            <a:xfrm>
              <a:off x="-888300" y="-896475"/>
              <a:ext cx="1769400" cy="1769400"/>
              <a:chOff x="-888300" y="-896475"/>
              <a:chExt cx="1769400" cy="1769400"/>
            </a:xfrm>
          </p:grpSpPr>
          <p:sp>
            <p:nvSpPr>
              <p:cNvPr id="65" name="Google Shape;65;p14"/>
              <p:cNvSpPr/>
              <p:nvPr/>
            </p:nvSpPr>
            <p:spPr>
              <a:xfrm>
                <a:off x="-888300" y="-896475"/>
                <a:ext cx="1769400" cy="17694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14"/>
              <p:cNvSpPr/>
              <p:nvPr/>
            </p:nvSpPr>
            <p:spPr>
              <a:xfrm>
                <a:off x="455075" y="439888"/>
                <a:ext cx="353700" cy="353700"/>
              </a:xfrm>
              <a:prstGeom prst="ellipse">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7" name="Google Shape;67;p14"/>
            <p:cNvSpPr/>
            <p:nvPr/>
          </p:nvSpPr>
          <p:spPr>
            <a:xfrm flipH="1">
              <a:off x="524030" y="549290"/>
              <a:ext cx="215797" cy="160176"/>
            </a:xfrm>
            <a:custGeom>
              <a:rect b="b" l="l" r="r" t="t"/>
              <a:pathLst>
                <a:path extrusionOk="0" h="4095" w="5517">
                  <a:moveTo>
                    <a:pt x="1422" y="0"/>
                  </a:moveTo>
                  <a:cubicBezTo>
                    <a:pt x="1067" y="0"/>
                    <a:pt x="711" y="185"/>
                    <a:pt x="541" y="356"/>
                  </a:cubicBezTo>
                  <a:cubicBezTo>
                    <a:pt x="0" y="896"/>
                    <a:pt x="185" y="1777"/>
                    <a:pt x="711" y="2133"/>
                  </a:cubicBezTo>
                  <a:lnTo>
                    <a:pt x="2844" y="4095"/>
                  </a:lnTo>
                  <a:lnTo>
                    <a:pt x="4976" y="2133"/>
                  </a:lnTo>
                  <a:cubicBezTo>
                    <a:pt x="5517" y="1777"/>
                    <a:pt x="5517" y="896"/>
                    <a:pt x="5161" y="356"/>
                  </a:cubicBezTo>
                  <a:cubicBezTo>
                    <a:pt x="4866" y="161"/>
                    <a:pt x="4519" y="22"/>
                    <a:pt x="4180" y="22"/>
                  </a:cubicBezTo>
                  <a:cubicBezTo>
                    <a:pt x="3899" y="22"/>
                    <a:pt x="3622" y="117"/>
                    <a:pt x="3384" y="356"/>
                  </a:cubicBezTo>
                  <a:lnTo>
                    <a:pt x="3029" y="541"/>
                  </a:lnTo>
                  <a:cubicBezTo>
                    <a:pt x="2936" y="626"/>
                    <a:pt x="2847" y="668"/>
                    <a:pt x="2759" y="668"/>
                  </a:cubicBezTo>
                  <a:cubicBezTo>
                    <a:pt x="2670" y="668"/>
                    <a:pt x="2581" y="626"/>
                    <a:pt x="2488" y="541"/>
                  </a:cubicBezTo>
                  <a:lnTo>
                    <a:pt x="2318" y="356"/>
                  </a:lnTo>
                  <a:cubicBezTo>
                    <a:pt x="2133" y="185"/>
                    <a:pt x="1778" y="0"/>
                    <a:pt x="1422" y="0"/>
                  </a:cubicBezTo>
                  <a:close/>
                </a:path>
              </a:pathLst>
            </a:cu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8" name="Google Shape;68;p14"/>
          <p:cNvSpPr/>
          <p:nvPr/>
        </p:nvSpPr>
        <p:spPr>
          <a:xfrm>
            <a:off x="1377900" y="977478"/>
            <a:ext cx="6388200" cy="2581800"/>
          </a:xfrm>
          <a:prstGeom prst="rect">
            <a:avLst/>
          </a:prstGeom>
          <a:solidFill>
            <a:schemeClr val="dk2"/>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4"/>
          <p:cNvSpPr/>
          <p:nvPr/>
        </p:nvSpPr>
        <p:spPr>
          <a:xfrm>
            <a:off x="1066770" y="3230932"/>
            <a:ext cx="639030" cy="681244"/>
          </a:xfrm>
          <a:custGeom>
            <a:rect b="b" l="l" r="r" t="t"/>
            <a:pathLst>
              <a:path extrusionOk="0" h="5503" w="5162">
                <a:moveTo>
                  <a:pt x="2488" y="0"/>
                </a:moveTo>
                <a:cubicBezTo>
                  <a:pt x="2133" y="1237"/>
                  <a:pt x="1252" y="2133"/>
                  <a:pt x="0" y="2659"/>
                </a:cubicBezTo>
                <a:cubicBezTo>
                  <a:pt x="1252" y="3199"/>
                  <a:pt x="2133" y="4266"/>
                  <a:pt x="2488" y="5502"/>
                </a:cubicBezTo>
                <a:cubicBezTo>
                  <a:pt x="3029" y="4266"/>
                  <a:pt x="3910" y="3199"/>
                  <a:pt x="5161" y="2659"/>
                </a:cubicBezTo>
                <a:cubicBezTo>
                  <a:pt x="3910" y="2133"/>
                  <a:pt x="3029" y="1237"/>
                  <a:pt x="2488" y="0"/>
                </a:cubicBezTo>
                <a:close/>
              </a:path>
            </a:pathLst>
          </a:cu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4"/>
          <p:cNvSpPr/>
          <p:nvPr/>
        </p:nvSpPr>
        <p:spPr>
          <a:xfrm>
            <a:off x="7904821" y="1918320"/>
            <a:ext cx="319515" cy="340622"/>
          </a:xfrm>
          <a:custGeom>
            <a:rect b="b" l="l" r="r" t="t"/>
            <a:pathLst>
              <a:path extrusionOk="0" h="5503" w="5162">
                <a:moveTo>
                  <a:pt x="2488" y="0"/>
                </a:moveTo>
                <a:cubicBezTo>
                  <a:pt x="2133" y="1237"/>
                  <a:pt x="1252" y="2133"/>
                  <a:pt x="0" y="2659"/>
                </a:cubicBezTo>
                <a:cubicBezTo>
                  <a:pt x="1252" y="3199"/>
                  <a:pt x="2133" y="4266"/>
                  <a:pt x="2488" y="5502"/>
                </a:cubicBezTo>
                <a:cubicBezTo>
                  <a:pt x="3029" y="4266"/>
                  <a:pt x="3910" y="3199"/>
                  <a:pt x="5161" y="2659"/>
                </a:cubicBezTo>
                <a:cubicBezTo>
                  <a:pt x="3910" y="2133"/>
                  <a:pt x="3029" y="1237"/>
                  <a:pt x="2488" y="0"/>
                </a:cubicBezTo>
                <a:close/>
              </a:path>
            </a:pathLst>
          </a:cu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4"/>
          <p:cNvSpPr/>
          <p:nvPr/>
        </p:nvSpPr>
        <p:spPr>
          <a:xfrm>
            <a:off x="843196" y="2941383"/>
            <a:ext cx="319515" cy="340622"/>
          </a:xfrm>
          <a:custGeom>
            <a:rect b="b" l="l" r="r" t="t"/>
            <a:pathLst>
              <a:path extrusionOk="0" h="5503" w="5162">
                <a:moveTo>
                  <a:pt x="2488" y="0"/>
                </a:moveTo>
                <a:cubicBezTo>
                  <a:pt x="2133" y="1237"/>
                  <a:pt x="1252" y="2133"/>
                  <a:pt x="0" y="2659"/>
                </a:cubicBezTo>
                <a:cubicBezTo>
                  <a:pt x="1252" y="3199"/>
                  <a:pt x="2133" y="4266"/>
                  <a:pt x="2488" y="5502"/>
                </a:cubicBezTo>
                <a:cubicBezTo>
                  <a:pt x="3029" y="4266"/>
                  <a:pt x="3910" y="3199"/>
                  <a:pt x="5161" y="2659"/>
                </a:cubicBezTo>
                <a:cubicBezTo>
                  <a:pt x="3910" y="2133"/>
                  <a:pt x="3029" y="1237"/>
                  <a:pt x="2488" y="0"/>
                </a:cubicBez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4"/>
          <p:cNvSpPr/>
          <p:nvPr/>
        </p:nvSpPr>
        <p:spPr>
          <a:xfrm>
            <a:off x="5526900" y="753900"/>
            <a:ext cx="2239200" cy="223500"/>
          </a:xfrm>
          <a:prstGeom prst="rect">
            <a:avLst/>
          </a:prstGeom>
          <a:solidFill>
            <a:schemeClr val="accent3"/>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4"/>
          <p:cNvSpPr/>
          <p:nvPr/>
        </p:nvSpPr>
        <p:spPr>
          <a:xfrm>
            <a:off x="4408800" y="753900"/>
            <a:ext cx="1118100" cy="223500"/>
          </a:xfrm>
          <a:prstGeom prst="rect">
            <a:avLst/>
          </a:prstGeom>
          <a:solidFill>
            <a:schemeClr val="lt2"/>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4"/>
          <p:cNvSpPr/>
          <p:nvPr/>
        </p:nvSpPr>
        <p:spPr>
          <a:xfrm>
            <a:off x="3850325" y="753900"/>
            <a:ext cx="558600" cy="223500"/>
          </a:xfrm>
          <a:prstGeom prst="rect">
            <a:avLst/>
          </a:prstGeom>
          <a:solidFill>
            <a:schemeClr val="accent4"/>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5" name="Google Shape;75;p14"/>
          <p:cNvGrpSpPr/>
          <p:nvPr/>
        </p:nvGrpSpPr>
        <p:grpSpPr>
          <a:xfrm>
            <a:off x="-888300" y="-896475"/>
            <a:ext cx="1769400" cy="1769400"/>
            <a:chOff x="-888300" y="-896475"/>
            <a:chExt cx="1769400" cy="1769400"/>
          </a:xfrm>
        </p:grpSpPr>
        <p:grpSp>
          <p:nvGrpSpPr>
            <p:cNvPr id="76" name="Google Shape;76;p14"/>
            <p:cNvGrpSpPr/>
            <p:nvPr/>
          </p:nvGrpSpPr>
          <p:grpSpPr>
            <a:xfrm>
              <a:off x="-888300" y="-896475"/>
              <a:ext cx="1769400" cy="1769400"/>
              <a:chOff x="-888300" y="-896475"/>
              <a:chExt cx="1769400" cy="1769400"/>
            </a:xfrm>
          </p:grpSpPr>
          <p:sp>
            <p:nvSpPr>
              <p:cNvPr id="77" name="Google Shape;77;p14"/>
              <p:cNvSpPr/>
              <p:nvPr/>
            </p:nvSpPr>
            <p:spPr>
              <a:xfrm>
                <a:off x="-888300" y="-896475"/>
                <a:ext cx="1769400" cy="17694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4"/>
              <p:cNvSpPr/>
              <p:nvPr/>
            </p:nvSpPr>
            <p:spPr>
              <a:xfrm>
                <a:off x="455075" y="439888"/>
                <a:ext cx="353700" cy="353700"/>
              </a:xfrm>
              <a:prstGeom prst="ellipse">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9" name="Google Shape;79;p14"/>
            <p:cNvSpPr/>
            <p:nvPr/>
          </p:nvSpPr>
          <p:spPr>
            <a:xfrm flipH="1">
              <a:off x="524030" y="549290"/>
              <a:ext cx="215797" cy="160176"/>
            </a:xfrm>
            <a:custGeom>
              <a:rect b="b" l="l" r="r" t="t"/>
              <a:pathLst>
                <a:path extrusionOk="0" h="4095" w="5517">
                  <a:moveTo>
                    <a:pt x="1422" y="0"/>
                  </a:moveTo>
                  <a:cubicBezTo>
                    <a:pt x="1067" y="0"/>
                    <a:pt x="711" y="185"/>
                    <a:pt x="541" y="356"/>
                  </a:cubicBezTo>
                  <a:cubicBezTo>
                    <a:pt x="0" y="896"/>
                    <a:pt x="185" y="1777"/>
                    <a:pt x="711" y="2133"/>
                  </a:cubicBezTo>
                  <a:lnTo>
                    <a:pt x="2844" y="4095"/>
                  </a:lnTo>
                  <a:lnTo>
                    <a:pt x="4976" y="2133"/>
                  </a:lnTo>
                  <a:cubicBezTo>
                    <a:pt x="5517" y="1777"/>
                    <a:pt x="5517" y="896"/>
                    <a:pt x="5161" y="356"/>
                  </a:cubicBezTo>
                  <a:cubicBezTo>
                    <a:pt x="4866" y="161"/>
                    <a:pt x="4519" y="22"/>
                    <a:pt x="4180" y="22"/>
                  </a:cubicBezTo>
                  <a:cubicBezTo>
                    <a:pt x="3899" y="22"/>
                    <a:pt x="3622" y="117"/>
                    <a:pt x="3384" y="356"/>
                  </a:cubicBezTo>
                  <a:lnTo>
                    <a:pt x="3029" y="541"/>
                  </a:lnTo>
                  <a:cubicBezTo>
                    <a:pt x="2936" y="626"/>
                    <a:pt x="2847" y="668"/>
                    <a:pt x="2759" y="668"/>
                  </a:cubicBezTo>
                  <a:cubicBezTo>
                    <a:pt x="2670" y="668"/>
                    <a:pt x="2581" y="626"/>
                    <a:pt x="2488" y="541"/>
                  </a:cubicBezTo>
                  <a:lnTo>
                    <a:pt x="2318" y="356"/>
                  </a:lnTo>
                  <a:cubicBezTo>
                    <a:pt x="2133" y="185"/>
                    <a:pt x="1778" y="0"/>
                    <a:pt x="1422" y="0"/>
                  </a:cubicBezTo>
                  <a:close/>
                </a:path>
              </a:pathLst>
            </a:cu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0" name="Google Shape;80;p14"/>
          <p:cNvGrpSpPr/>
          <p:nvPr/>
        </p:nvGrpSpPr>
        <p:grpSpPr>
          <a:xfrm>
            <a:off x="1269875" y="872872"/>
            <a:ext cx="1579200" cy="1579200"/>
            <a:chOff x="767005" y="878856"/>
            <a:chExt cx="1579200" cy="1579200"/>
          </a:xfrm>
        </p:grpSpPr>
        <p:sp>
          <p:nvSpPr>
            <p:cNvPr id="81" name="Google Shape;81;p14"/>
            <p:cNvSpPr/>
            <p:nvPr/>
          </p:nvSpPr>
          <p:spPr>
            <a:xfrm>
              <a:off x="767005" y="878856"/>
              <a:ext cx="1579200" cy="1579200"/>
            </a:xfrm>
            <a:prstGeom prst="arc">
              <a:avLst>
                <a:gd fmla="val 8987451" name="adj1"/>
                <a:gd fmla="val 17899585"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4"/>
            <p:cNvSpPr/>
            <p:nvPr/>
          </p:nvSpPr>
          <p:spPr>
            <a:xfrm>
              <a:off x="908150" y="1016700"/>
              <a:ext cx="189600" cy="189600"/>
            </a:xfrm>
            <a:prstGeom prst="ellipse">
              <a:avLst/>
            </a:pr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3" name="Google Shape;83;p14"/>
          <p:cNvGrpSpPr/>
          <p:nvPr/>
        </p:nvGrpSpPr>
        <p:grpSpPr>
          <a:xfrm rot="10800000">
            <a:off x="6300365" y="2075637"/>
            <a:ext cx="1579200" cy="1579200"/>
            <a:chOff x="767005" y="878856"/>
            <a:chExt cx="1579200" cy="1579200"/>
          </a:xfrm>
        </p:grpSpPr>
        <p:sp>
          <p:nvSpPr>
            <p:cNvPr id="84" name="Google Shape;84;p14"/>
            <p:cNvSpPr/>
            <p:nvPr/>
          </p:nvSpPr>
          <p:spPr>
            <a:xfrm>
              <a:off x="767005" y="878856"/>
              <a:ext cx="1579200" cy="1579200"/>
            </a:xfrm>
            <a:prstGeom prst="arc">
              <a:avLst>
                <a:gd fmla="val 8987451" name="adj1"/>
                <a:gd fmla="val 17899585"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4"/>
            <p:cNvSpPr/>
            <p:nvPr/>
          </p:nvSpPr>
          <p:spPr>
            <a:xfrm>
              <a:off x="908150" y="1016700"/>
              <a:ext cx="189600" cy="189600"/>
            </a:xfrm>
            <a:prstGeom prst="ellipse">
              <a:avLst/>
            </a:pr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6" name="Google Shape;86;p14"/>
          <p:cNvGrpSpPr/>
          <p:nvPr/>
        </p:nvGrpSpPr>
        <p:grpSpPr>
          <a:xfrm flipH="1">
            <a:off x="7086617" y="568974"/>
            <a:ext cx="1391971" cy="1328125"/>
            <a:chOff x="807201" y="3067243"/>
            <a:chExt cx="1307015" cy="1247065"/>
          </a:xfrm>
        </p:grpSpPr>
        <p:sp>
          <p:nvSpPr>
            <p:cNvPr id="87" name="Google Shape;87;p14"/>
            <p:cNvSpPr/>
            <p:nvPr/>
          </p:nvSpPr>
          <p:spPr>
            <a:xfrm rot="-1431304">
              <a:off x="947234" y="3236058"/>
              <a:ext cx="1026948" cy="909434"/>
            </a:xfrm>
            <a:custGeom>
              <a:rect b="b" l="l" r="r" t="t"/>
              <a:pathLst>
                <a:path extrusionOk="0" h="43903" w="49576">
                  <a:moveTo>
                    <a:pt x="36925" y="1"/>
                  </a:moveTo>
                  <a:cubicBezTo>
                    <a:pt x="34733" y="1"/>
                    <a:pt x="32618" y="673"/>
                    <a:pt x="30738" y="1961"/>
                  </a:cubicBezTo>
                  <a:cubicBezTo>
                    <a:pt x="28079" y="3738"/>
                    <a:pt x="25947" y="6581"/>
                    <a:pt x="24696" y="9965"/>
                  </a:cubicBezTo>
                  <a:cubicBezTo>
                    <a:pt x="24696" y="10136"/>
                    <a:pt x="24525" y="10136"/>
                    <a:pt x="24525" y="10136"/>
                  </a:cubicBezTo>
                  <a:cubicBezTo>
                    <a:pt x="24340" y="10136"/>
                    <a:pt x="24170" y="10136"/>
                    <a:pt x="24170" y="9965"/>
                  </a:cubicBezTo>
                  <a:cubicBezTo>
                    <a:pt x="22918" y="6581"/>
                    <a:pt x="20786" y="3738"/>
                    <a:pt x="18127" y="1961"/>
                  </a:cubicBezTo>
                  <a:cubicBezTo>
                    <a:pt x="16350" y="724"/>
                    <a:pt x="14033" y="13"/>
                    <a:pt x="11729" y="13"/>
                  </a:cubicBezTo>
                  <a:cubicBezTo>
                    <a:pt x="10663" y="13"/>
                    <a:pt x="9597" y="184"/>
                    <a:pt x="8530" y="539"/>
                  </a:cubicBezTo>
                  <a:cubicBezTo>
                    <a:pt x="5332" y="1435"/>
                    <a:pt x="2659" y="3567"/>
                    <a:pt x="1237" y="6581"/>
                  </a:cubicBezTo>
                  <a:cubicBezTo>
                    <a:pt x="0" y="9610"/>
                    <a:pt x="0" y="12979"/>
                    <a:pt x="1237" y="16889"/>
                  </a:cubicBezTo>
                  <a:cubicBezTo>
                    <a:pt x="1777" y="17955"/>
                    <a:pt x="2133" y="19022"/>
                    <a:pt x="2659" y="20273"/>
                  </a:cubicBezTo>
                  <a:cubicBezTo>
                    <a:pt x="4265" y="23287"/>
                    <a:pt x="6568" y="26486"/>
                    <a:pt x="9412" y="29870"/>
                  </a:cubicBezTo>
                  <a:cubicBezTo>
                    <a:pt x="13677" y="34490"/>
                    <a:pt x="19904" y="40348"/>
                    <a:pt x="24525" y="43902"/>
                  </a:cubicBezTo>
                  <a:cubicBezTo>
                    <a:pt x="28961" y="40348"/>
                    <a:pt x="35359" y="34490"/>
                    <a:pt x="39453" y="29870"/>
                  </a:cubicBezTo>
                  <a:cubicBezTo>
                    <a:pt x="49576" y="18311"/>
                    <a:pt x="49576" y="10847"/>
                    <a:pt x="47628" y="6581"/>
                  </a:cubicBezTo>
                  <a:cubicBezTo>
                    <a:pt x="46206" y="3567"/>
                    <a:pt x="43718" y="1435"/>
                    <a:pt x="40335" y="539"/>
                  </a:cubicBezTo>
                  <a:cubicBezTo>
                    <a:pt x="39193" y="178"/>
                    <a:pt x="38049" y="1"/>
                    <a:pt x="36925" y="1"/>
                  </a:cubicBez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4"/>
            <p:cNvSpPr/>
            <p:nvPr/>
          </p:nvSpPr>
          <p:spPr>
            <a:xfrm rot="-1431148">
              <a:off x="1180861" y="3463287"/>
              <a:ext cx="583254" cy="516512"/>
            </a:xfrm>
            <a:custGeom>
              <a:rect b="b" l="l" r="r" t="t"/>
              <a:pathLst>
                <a:path extrusionOk="0" h="43903" w="49576">
                  <a:moveTo>
                    <a:pt x="36925" y="1"/>
                  </a:moveTo>
                  <a:cubicBezTo>
                    <a:pt x="34733" y="1"/>
                    <a:pt x="32618" y="673"/>
                    <a:pt x="30738" y="1961"/>
                  </a:cubicBezTo>
                  <a:cubicBezTo>
                    <a:pt x="28079" y="3738"/>
                    <a:pt x="25947" y="6581"/>
                    <a:pt x="24696" y="9965"/>
                  </a:cubicBezTo>
                  <a:cubicBezTo>
                    <a:pt x="24696" y="10136"/>
                    <a:pt x="24525" y="10136"/>
                    <a:pt x="24525" y="10136"/>
                  </a:cubicBezTo>
                  <a:cubicBezTo>
                    <a:pt x="24340" y="10136"/>
                    <a:pt x="24170" y="10136"/>
                    <a:pt x="24170" y="9965"/>
                  </a:cubicBezTo>
                  <a:cubicBezTo>
                    <a:pt x="22918" y="6581"/>
                    <a:pt x="20786" y="3738"/>
                    <a:pt x="18127" y="1961"/>
                  </a:cubicBezTo>
                  <a:cubicBezTo>
                    <a:pt x="16350" y="724"/>
                    <a:pt x="14033" y="13"/>
                    <a:pt x="11729" y="13"/>
                  </a:cubicBezTo>
                  <a:cubicBezTo>
                    <a:pt x="10663" y="13"/>
                    <a:pt x="9597" y="184"/>
                    <a:pt x="8530" y="539"/>
                  </a:cubicBezTo>
                  <a:cubicBezTo>
                    <a:pt x="5332" y="1435"/>
                    <a:pt x="2659" y="3567"/>
                    <a:pt x="1237" y="6581"/>
                  </a:cubicBezTo>
                  <a:cubicBezTo>
                    <a:pt x="0" y="9610"/>
                    <a:pt x="0" y="12979"/>
                    <a:pt x="1237" y="16889"/>
                  </a:cubicBezTo>
                  <a:cubicBezTo>
                    <a:pt x="1777" y="17955"/>
                    <a:pt x="2133" y="19022"/>
                    <a:pt x="2659" y="20273"/>
                  </a:cubicBezTo>
                  <a:cubicBezTo>
                    <a:pt x="4265" y="23287"/>
                    <a:pt x="6568" y="26486"/>
                    <a:pt x="9412" y="29870"/>
                  </a:cubicBezTo>
                  <a:cubicBezTo>
                    <a:pt x="13677" y="34490"/>
                    <a:pt x="19904" y="40348"/>
                    <a:pt x="24525" y="43902"/>
                  </a:cubicBezTo>
                  <a:cubicBezTo>
                    <a:pt x="28961" y="40348"/>
                    <a:pt x="35359" y="34490"/>
                    <a:pt x="39453" y="29870"/>
                  </a:cubicBezTo>
                  <a:cubicBezTo>
                    <a:pt x="49576" y="18311"/>
                    <a:pt x="49576" y="10847"/>
                    <a:pt x="47628" y="6581"/>
                  </a:cubicBezTo>
                  <a:cubicBezTo>
                    <a:pt x="46206" y="3567"/>
                    <a:pt x="43718" y="1435"/>
                    <a:pt x="40335" y="539"/>
                  </a:cubicBezTo>
                  <a:cubicBezTo>
                    <a:pt x="39193" y="178"/>
                    <a:pt x="38049" y="1"/>
                    <a:pt x="36925" y="1"/>
                  </a:cubicBezTo>
                  <a:close/>
                </a:path>
              </a:pathLst>
            </a:cu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14"/>
          <p:cNvSpPr txBox="1"/>
          <p:nvPr>
            <p:ph type="ctrTitle"/>
          </p:nvPr>
        </p:nvSpPr>
        <p:spPr>
          <a:xfrm>
            <a:off x="2041800" y="1044375"/>
            <a:ext cx="5060400" cy="2448000"/>
          </a:xfrm>
          <a:prstGeom prst="rect">
            <a:avLst/>
          </a:prstGeom>
        </p:spPr>
        <p:txBody>
          <a:bodyPr anchorCtr="0" anchor="ctr" bIns="91425" lIns="91425" spcFirstLastPara="1" rIns="91425" wrap="square" tIns="91425">
            <a:noAutofit/>
          </a:bodyPr>
          <a:lstStyle>
            <a:lvl1pPr lvl="0" algn="ctr">
              <a:lnSpc>
                <a:spcPct val="80000"/>
              </a:lnSpc>
              <a:spcBef>
                <a:spcPts val="0"/>
              </a:spcBef>
              <a:spcAft>
                <a:spcPts val="0"/>
              </a:spcAft>
              <a:buClr>
                <a:srgbClr val="191919"/>
              </a:buClr>
              <a:buSzPts val="5200"/>
              <a:buNone/>
              <a:defRPr sz="6000">
                <a:solidFill>
                  <a:schemeClr val="dk1"/>
                </a:solidFill>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p:txBody>
      </p:sp>
      <p:sp>
        <p:nvSpPr>
          <p:cNvPr id="90" name="Google Shape;90;p14"/>
          <p:cNvSpPr txBox="1"/>
          <p:nvPr>
            <p:ph idx="1" type="subTitle"/>
          </p:nvPr>
        </p:nvSpPr>
        <p:spPr>
          <a:xfrm>
            <a:off x="2307600" y="3780850"/>
            <a:ext cx="4528800" cy="328500"/>
          </a:xfrm>
          <a:prstGeom prst="rect">
            <a:avLst/>
          </a:prstGeom>
          <a:solidFill>
            <a:schemeClr val="accent5"/>
          </a:solidFill>
          <a:ln cap="flat" cmpd="sng" w="19050">
            <a:solidFill>
              <a:schemeClr val="accent1"/>
            </a:solidFill>
            <a:prstDash val="solid"/>
            <a:round/>
            <a:headEnd len="sm" w="sm" type="none"/>
            <a:tailEnd len="sm" w="sm" type="none"/>
          </a:ln>
          <a:effectLst>
            <a:outerShdw rotWithShape="0" algn="bl" dir="2400000" dist="47625">
              <a:schemeClr val="accent1"/>
            </a:outerShdw>
          </a:effectLst>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91" name="Shape 91"/>
        <p:cNvGrpSpPr/>
        <p:nvPr/>
      </p:nvGrpSpPr>
      <p:grpSpPr>
        <a:xfrm>
          <a:off x="0" y="0"/>
          <a:ext cx="0" cy="0"/>
          <a:chOff x="0" y="0"/>
          <a:chExt cx="0" cy="0"/>
        </a:xfrm>
      </p:grpSpPr>
      <p:pic>
        <p:nvPicPr>
          <p:cNvPr id="92" name="Google Shape;92;p15"/>
          <p:cNvPicPr preferRelativeResize="0"/>
          <p:nvPr/>
        </p:nvPicPr>
        <p:blipFill rotWithShape="1">
          <a:blip r:embed="rId2">
            <a:alphaModFix amt="70000"/>
          </a:blip>
          <a:srcRect b="0" l="0" r="0" t="0"/>
          <a:stretch/>
        </p:blipFill>
        <p:spPr>
          <a:xfrm>
            <a:off x="0" y="2171"/>
            <a:ext cx="9144003" cy="5139149"/>
          </a:xfrm>
          <a:prstGeom prst="rect">
            <a:avLst/>
          </a:prstGeom>
          <a:noFill/>
          <a:ln>
            <a:noFill/>
          </a:ln>
        </p:spPr>
      </p:pic>
      <p:sp>
        <p:nvSpPr>
          <p:cNvPr id="93" name="Google Shape;93;p15"/>
          <p:cNvSpPr txBox="1"/>
          <p:nvPr>
            <p:ph type="title"/>
          </p:nvPr>
        </p:nvSpPr>
        <p:spPr>
          <a:xfrm>
            <a:off x="720000" y="1896900"/>
            <a:ext cx="4588800" cy="1349700"/>
          </a:xfrm>
          <a:prstGeom prst="rect">
            <a:avLst/>
          </a:prstGeom>
        </p:spPr>
        <p:txBody>
          <a:bodyPr anchorCtr="0" anchor="ctr" bIns="91425" lIns="91425" spcFirstLastPara="1" rIns="91425" wrap="square" tIns="91425">
            <a:noAutofit/>
          </a:bodyPr>
          <a:lstStyle>
            <a:lvl1pPr lvl="0">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94" name="Google Shape;94;p15"/>
          <p:cNvSpPr txBox="1"/>
          <p:nvPr>
            <p:ph hasCustomPrompt="1" idx="2" type="title"/>
          </p:nvPr>
        </p:nvSpPr>
        <p:spPr>
          <a:xfrm>
            <a:off x="720000" y="929450"/>
            <a:ext cx="1632900" cy="713400"/>
          </a:xfrm>
          <a:prstGeom prst="rect">
            <a:avLst/>
          </a:prstGeom>
          <a:solidFill>
            <a:schemeClr val="accent4"/>
          </a:solidFill>
          <a:ln cap="flat" cmpd="sng" w="19050">
            <a:solidFill>
              <a:schemeClr val="accent1"/>
            </a:solidFill>
            <a:prstDash val="solid"/>
            <a:round/>
            <a:headEnd len="sm" w="sm" type="none"/>
            <a:tailEnd len="sm" w="sm" type="none"/>
          </a:ln>
          <a:effectLst>
            <a:outerShdw rotWithShape="0" algn="bl" dir="3000000" dist="47625">
              <a:schemeClr val="accent1"/>
            </a:outerShdw>
          </a:effectLst>
        </p:spPr>
        <p:txBody>
          <a:bodyPr anchorCtr="0" anchor="ctr" bIns="91425" lIns="91425" spcFirstLastPara="1" rIns="91425" wrap="square" tIns="91425">
            <a:noAutofit/>
          </a:bodyPr>
          <a:lstStyle>
            <a:lvl1pPr lvl="0">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r>
              <a:t>xx%</a:t>
            </a:r>
          </a:p>
        </p:txBody>
      </p:sp>
      <p:sp>
        <p:nvSpPr>
          <p:cNvPr id="95" name="Google Shape;95;p15"/>
          <p:cNvSpPr txBox="1"/>
          <p:nvPr>
            <p:ph idx="1" type="subTitle"/>
          </p:nvPr>
        </p:nvSpPr>
        <p:spPr>
          <a:xfrm>
            <a:off x="720000" y="3500650"/>
            <a:ext cx="4355400" cy="460500"/>
          </a:xfrm>
          <a:prstGeom prst="rect">
            <a:avLst/>
          </a:prstGeom>
          <a:solidFill>
            <a:schemeClr val="dk2"/>
          </a:solidFill>
          <a:ln cap="flat" cmpd="sng" w="19050">
            <a:solidFill>
              <a:schemeClr val="accent1"/>
            </a:solidFill>
            <a:prstDash val="solid"/>
            <a:round/>
            <a:headEnd len="sm" w="sm" type="none"/>
            <a:tailEnd len="sm" w="sm" type="none"/>
          </a:ln>
          <a:effectLst>
            <a:outerShdw rotWithShape="0" algn="bl" dir="3000000" dist="47625">
              <a:schemeClr val="accent1"/>
            </a:outerShdw>
          </a:effectLst>
        </p:spPr>
        <p:txBody>
          <a:bodyPr anchorCtr="0" anchor="ctr" bIns="91425" lIns="91425" spcFirstLastPara="1" rIns="91425" wrap="square" tIns="91425">
            <a:noAutofit/>
          </a:bodyPr>
          <a:lstStyle>
            <a:lvl1pPr lvl="0">
              <a:lnSpc>
                <a:spcPct val="100000"/>
              </a:lnSpc>
              <a:spcBef>
                <a:spcPts val="0"/>
              </a:spcBef>
              <a:spcAft>
                <a:spcPts val="0"/>
              </a:spcAft>
              <a:buSzPts val="1400"/>
              <a:buNone/>
              <a:defRPr sz="16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grpSp>
        <p:nvGrpSpPr>
          <p:cNvPr id="96" name="Google Shape;96;p15"/>
          <p:cNvGrpSpPr/>
          <p:nvPr/>
        </p:nvGrpSpPr>
        <p:grpSpPr>
          <a:xfrm flipH="1">
            <a:off x="7300177" y="3391471"/>
            <a:ext cx="3688926" cy="1850947"/>
            <a:chOff x="3396275" y="1859950"/>
            <a:chExt cx="1310500" cy="657600"/>
          </a:xfrm>
        </p:grpSpPr>
        <p:sp>
          <p:nvSpPr>
            <p:cNvPr id="97" name="Google Shape;97;p15"/>
            <p:cNvSpPr/>
            <p:nvPr/>
          </p:nvSpPr>
          <p:spPr>
            <a:xfrm>
              <a:off x="3573975" y="2037675"/>
              <a:ext cx="955075" cy="479875"/>
            </a:xfrm>
            <a:custGeom>
              <a:rect b="b" l="l" r="r" t="t"/>
              <a:pathLst>
                <a:path extrusionOk="0" h="19195" w="38203">
                  <a:moveTo>
                    <a:pt x="19009" y="1"/>
                  </a:moveTo>
                  <a:cubicBezTo>
                    <a:pt x="8531" y="1"/>
                    <a:pt x="1" y="8531"/>
                    <a:pt x="1" y="19194"/>
                  </a:cubicBezTo>
                  <a:lnTo>
                    <a:pt x="2304" y="19194"/>
                  </a:lnTo>
                  <a:cubicBezTo>
                    <a:pt x="2304" y="9953"/>
                    <a:pt x="9768" y="2304"/>
                    <a:pt x="19009" y="2304"/>
                  </a:cubicBezTo>
                  <a:cubicBezTo>
                    <a:pt x="28435" y="2304"/>
                    <a:pt x="35900" y="9953"/>
                    <a:pt x="35900" y="19194"/>
                  </a:cubicBezTo>
                  <a:lnTo>
                    <a:pt x="38203" y="19194"/>
                  </a:lnTo>
                  <a:cubicBezTo>
                    <a:pt x="38203" y="8531"/>
                    <a:pt x="29672" y="1"/>
                    <a:pt x="19009" y="1"/>
                  </a:cubicBezTo>
                  <a:close/>
                </a:path>
              </a:pathLst>
            </a:custGeom>
            <a:solidFill>
              <a:schemeClr val="accent2"/>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5"/>
            <p:cNvSpPr/>
            <p:nvPr/>
          </p:nvSpPr>
          <p:spPr>
            <a:xfrm>
              <a:off x="3396275" y="1859950"/>
              <a:ext cx="1310500" cy="657600"/>
            </a:xfrm>
            <a:custGeom>
              <a:rect b="b" l="l" r="r" t="t"/>
              <a:pathLst>
                <a:path extrusionOk="0" h="26304" w="52420">
                  <a:moveTo>
                    <a:pt x="26117" y="1"/>
                  </a:moveTo>
                  <a:cubicBezTo>
                    <a:pt x="11729" y="1"/>
                    <a:pt x="0" y="11730"/>
                    <a:pt x="0" y="26303"/>
                  </a:cubicBezTo>
                  <a:lnTo>
                    <a:pt x="2303" y="26303"/>
                  </a:lnTo>
                  <a:cubicBezTo>
                    <a:pt x="2303" y="13152"/>
                    <a:pt x="12966" y="2489"/>
                    <a:pt x="26117" y="2489"/>
                  </a:cubicBezTo>
                  <a:cubicBezTo>
                    <a:pt x="39453" y="2489"/>
                    <a:pt x="50116" y="13152"/>
                    <a:pt x="50116" y="26303"/>
                  </a:cubicBezTo>
                  <a:lnTo>
                    <a:pt x="52419" y="26303"/>
                  </a:lnTo>
                  <a:cubicBezTo>
                    <a:pt x="52419" y="11730"/>
                    <a:pt x="40690" y="1"/>
                    <a:pt x="26117" y="1"/>
                  </a:cubicBezTo>
                  <a:close/>
                </a:path>
              </a:pathLst>
            </a:custGeom>
            <a:solidFill>
              <a:schemeClr val="accent5"/>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5"/>
            <p:cNvSpPr/>
            <p:nvPr/>
          </p:nvSpPr>
          <p:spPr>
            <a:xfrm>
              <a:off x="3453850" y="1922150"/>
              <a:ext cx="1195350" cy="595400"/>
            </a:xfrm>
            <a:custGeom>
              <a:rect b="b" l="l" r="r" t="t"/>
              <a:pathLst>
                <a:path extrusionOk="0" h="23816" w="47814">
                  <a:moveTo>
                    <a:pt x="23814" y="1"/>
                  </a:moveTo>
                  <a:cubicBezTo>
                    <a:pt x="10663" y="1"/>
                    <a:pt x="0" y="10664"/>
                    <a:pt x="0" y="23815"/>
                  </a:cubicBezTo>
                  <a:lnTo>
                    <a:pt x="2488" y="23815"/>
                  </a:lnTo>
                  <a:cubicBezTo>
                    <a:pt x="2488" y="11901"/>
                    <a:pt x="12085" y="2304"/>
                    <a:pt x="23814" y="2304"/>
                  </a:cubicBezTo>
                  <a:cubicBezTo>
                    <a:pt x="35728" y="2304"/>
                    <a:pt x="45325" y="11901"/>
                    <a:pt x="45325" y="23815"/>
                  </a:cubicBezTo>
                  <a:lnTo>
                    <a:pt x="47813" y="23815"/>
                  </a:lnTo>
                  <a:cubicBezTo>
                    <a:pt x="47813" y="10664"/>
                    <a:pt x="37150" y="1"/>
                    <a:pt x="23814" y="1"/>
                  </a:cubicBezTo>
                  <a:close/>
                </a:path>
              </a:pathLst>
            </a:custGeom>
            <a:solidFill>
              <a:schemeClr val="accent4"/>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5"/>
            <p:cNvSpPr/>
            <p:nvPr/>
          </p:nvSpPr>
          <p:spPr>
            <a:xfrm>
              <a:off x="3516050" y="1979750"/>
              <a:ext cx="1070950" cy="537800"/>
            </a:xfrm>
            <a:custGeom>
              <a:rect b="b" l="l" r="r" t="t"/>
              <a:pathLst>
                <a:path extrusionOk="0" h="21512" w="42838">
                  <a:moveTo>
                    <a:pt x="21326" y="0"/>
                  </a:moveTo>
                  <a:cubicBezTo>
                    <a:pt x="9597" y="0"/>
                    <a:pt x="0" y="9597"/>
                    <a:pt x="0" y="21511"/>
                  </a:cubicBezTo>
                  <a:lnTo>
                    <a:pt x="2318" y="21511"/>
                  </a:lnTo>
                  <a:cubicBezTo>
                    <a:pt x="2318" y="10848"/>
                    <a:pt x="10848" y="2318"/>
                    <a:pt x="21326" y="2318"/>
                  </a:cubicBezTo>
                  <a:cubicBezTo>
                    <a:pt x="31989" y="2318"/>
                    <a:pt x="40520" y="10848"/>
                    <a:pt x="40520" y="21511"/>
                  </a:cubicBezTo>
                  <a:lnTo>
                    <a:pt x="42837" y="21511"/>
                  </a:lnTo>
                  <a:cubicBezTo>
                    <a:pt x="42837" y="9597"/>
                    <a:pt x="33240" y="0"/>
                    <a:pt x="21326" y="0"/>
                  </a:cubicBezTo>
                  <a:close/>
                </a:path>
              </a:pathLst>
            </a:custGeom>
            <a:solidFill>
              <a:schemeClr val="accent3"/>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5"/>
            <p:cNvSpPr/>
            <p:nvPr/>
          </p:nvSpPr>
          <p:spPr>
            <a:xfrm>
              <a:off x="3631550" y="2095250"/>
              <a:ext cx="839925" cy="422300"/>
            </a:xfrm>
            <a:custGeom>
              <a:rect b="b" l="l" r="r" t="t"/>
              <a:pathLst>
                <a:path extrusionOk="0" h="16892" w="33597">
                  <a:moveTo>
                    <a:pt x="16706" y="1"/>
                  </a:moveTo>
                  <a:cubicBezTo>
                    <a:pt x="7465" y="1"/>
                    <a:pt x="1" y="7650"/>
                    <a:pt x="1" y="16891"/>
                  </a:cubicBezTo>
                  <a:lnTo>
                    <a:pt x="2489" y="16891"/>
                  </a:lnTo>
                  <a:cubicBezTo>
                    <a:pt x="2489" y="8887"/>
                    <a:pt x="8887" y="2489"/>
                    <a:pt x="16706" y="2489"/>
                  </a:cubicBezTo>
                  <a:cubicBezTo>
                    <a:pt x="24711" y="2489"/>
                    <a:pt x="31108" y="8887"/>
                    <a:pt x="31108" y="16891"/>
                  </a:cubicBezTo>
                  <a:lnTo>
                    <a:pt x="33597" y="16891"/>
                  </a:lnTo>
                  <a:cubicBezTo>
                    <a:pt x="33597" y="7650"/>
                    <a:pt x="26132" y="1"/>
                    <a:pt x="16706" y="1"/>
                  </a:cubicBezTo>
                  <a:close/>
                </a:path>
              </a:pathLst>
            </a:custGeom>
            <a:solidFill>
              <a:schemeClr val="lt2"/>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5"/>
            <p:cNvSpPr/>
            <p:nvPr/>
          </p:nvSpPr>
          <p:spPr>
            <a:xfrm>
              <a:off x="3693750" y="2157450"/>
              <a:ext cx="715525" cy="360100"/>
            </a:xfrm>
            <a:custGeom>
              <a:rect b="b" l="l" r="r" t="t"/>
              <a:pathLst>
                <a:path extrusionOk="0" h="14404" w="28621">
                  <a:moveTo>
                    <a:pt x="14218" y="1"/>
                  </a:moveTo>
                  <a:cubicBezTo>
                    <a:pt x="6399" y="1"/>
                    <a:pt x="1" y="6399"/>
                    <a:pt x="1" y="14403"/>
                  </a:cubicBezTo>
                  <a:lnTo>
                    <a:pt x="2318" y="14403"/>
                  </a:lnTo>
                  <a:cubicBezTo>
                    <a:pt x="2318" y="7820"/>
                    <a:pt x="7650" y="2489"/>
                    <a:pt x="14218" y="2489"/>
                  </a:cubicBezTo>
                  <a:cubicBezTo>
                    <a:pt x="20972" y="2489"/>
                    <a:pt x="26303" y="7820"/>
                    <a:pt x="26303" y="14403"/>
                  </a:cubicBezTo>
                  <a:lnTo>
                    <a:pt x="28620" y="14403"/>
                  </a:lnTo>
                  <a:cubicBezTo>
                    <a:pt x="28620" y="6399"/>
                    <a:pt x="22223" y="1"/>
                    <a:pt x="14218" y="1"/>
                  </a:cubicBezTo>
                  <a:close/>
                </a:path>
              </a:pathLst>
            </a:custGeom>
            <a:solidFill>
              <a:schemeClr val="accent6"/>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5"/>
            <p:cNvSpPr/>
            <p:nvPr/>
          </p:nvSpPr>
          <p:spPr>
            <a:xfrm>
              <a:off x="3751700" y="2219650"/>
              <a:ext cx="599650" cy="297900"/>
            </a:xfrm>
            <a:custGeom>
              <a:rect b="b" l="l" r="r" t="t"/>
              <a:pathLst>
                <a:path extrusionOk="0" h="11916" w="23986">
                  <a:moveTo>
                    <a:pt x="11900" y="1"/>
                  </a:moveTo>
                  <a:cubicBezTo>
                    <a:pt x="5332" y="1"/>
                    <a:pt x="0" y="5332"/>
                    <a:pt x="0" y="11915"/>
                  </a:cubicBezTo>
                  <a:lnTo>
                    <a:pt x="2488" y="11915"/>
                  </a:lnTo>
                  <a:cubicBezTo>
                    <a:pt x="2488" y="6584"/>
                    <a:pt x="6754" y="2318"/>
                    <a:pt x="11900" y="2318"/>
                  </a:cubicBezTo>
                  <a:cubicBezTo>
                    <a:pt x="17232" y="2318"/>
                    <a:pt x="21497" y="6584"/>
                    <a:pt x="21497" y="11915"/>
                  </a:cubicBezTo>
                  <a:lnTo>
                    <a:pt x="23985" y="11915"/>
                  </a:lnTo>
                  <a:cubicBezTo>
                    <a:pt x="23985" y="5332"/>
                    <a:pt x="18654" y="1"/>
                    <a:pt x="11900" y="1"/>
                  </a:cubicBezTo>
                  <a:close/>
                </a:path>
              </a:pathLst>
            </a:custGeom>
            <a:solidFill>
              <a:schemeClr val="dk2"/>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4" name="Google Shape;104;p15"/>
          <p:cNvGrpSpPr/>
          <p:nvPr/>
        </p:nvGrpSpPr>
        <p:grpSpPr>
          <a:xfrm rot="10800000">
            <a:off x="3213016" y="-130696"/>
            <a:ext cx="2717977" cy="1363797"/>
            <a:chOff x="3396275" y="1859950"/>
            <a:chExt cx="1310500" cy="657600"/>
          </a:xfrm>
        </p:grpSpPr>
        <p:sp>
          <p:nvSpPr>
            <p:cNvPr id="105" name="Google Shape;105;p15"/>
            <p:cNvSpPr/>
            <p:nvPr/>
          </p:nvSpPr>
          <p:spPr>
            <a:xfrm>
              <a:off x="3573975" y="2037675"/>
              <a:ext cx="955075" cy="479875"/>
            </a:xfrm>
            <a:custGeom>
              <a:rect b="b" l="l" r="r" t="t"/>
              <a:pathLst>
                <a:path extrusionOk="0" h="19195" w="38203">
                  <a:moveTo>
                    <a:pt x="19009" y="1"/>
                  </a:moveTo>
                  <a:cubicBezTo>
                    <a:pt x="8531" y="1"/>
                    <a:pt x="1" y="8531"/>
                    <a:pt x="1" y="19194"/>
                  </a:cubicBezTo>
                  <a:lnTo>
                    <a:pt x="2304" y="19194"/>
                  </a:lnTo>
                  <a:cubicBezTo>
                    <a:pt x="2304" y="9953"/>
                    <a:pt x="9768" y="2304"/>
                    <a:pt x="19009" y="2304"/>
                  </a:cubicBezTo>
                  <a:cubicBezTo>
                    <a:pt x="28435" y="2304"/>
                    <a:pt x="35900" y="9953"/>
                    <a:pt x="35900" y="19194"/>
                  </a:cubicBezTo>
                  <a:lnTo>
                    <a:pt x="38203" y="19194"/>
                  </a:lnTo>
                  <a:cubicBezTo>
                    <a:pt x="38203" y="8531"/>
                    <a:pt x="29672" y="1"/>
                    <a:pt x="19009" y="1"/>
                  </a:cubicBezTo>
                  <a:close/>
                </a:path>
              </a:pathLst>
            </a:custGeom>
            <a:solidFill>
              <a:schemeClr val="accent2"/>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5"/>
            <p:cNvSpPr/>
            <p:nvPr/>
          </p:nvSpPr>
          <p:spPr>
            <a:xfrm>
              <a:off x="3396275" y="1859950"/>
              <a:ext cx="1310500" cy="657600"/>
            </a:xfrm>
            <a:custGeom>
              <a:rect b="b" l="l" r="r" t="t"/>
              <a:pathLst>
                <a:path extrusionOk="0" h="26304" w="52420">
                  <a:moveTo>
                    <a:pt x="26117" y="1"/>
                  </a:moveTo>
                  <a:cubicBezTo>
                    <a:pt x="11729" y="1"/>
                    <a:pt x="0" y="11730"/>
                    <a:pt x="0" y="26303"/>
                  </a:cubicBezTo>
                  <a:lnTo>
                    <a:pt x="2303" y="26303"/>
                  </a:lnTo>
                  <a:cubicBezTo>
                    <a:pt x="2303" y="13152"/>
                    <a:pt x="12966" y="2489"/>
                    <a:pt x="26117" y="2489"/>
                  </a:cubicBezTo>
                  <a:cubicBezTo>
                    <a:pt x="39453" y="2489"/>
                    <a:pt x="50116" y="13152"/>
                    <a:pt x="50116" y="26303"/>
                  </a:cubicBezTo>
                  <a:lnTo>
                    <a:pt x="52419" y="26303"/>
                  </a:lnTo>
                  <a:cubicBezTo>
                    <a:pt x="52419" y="11730"/>
                    <a:pt x="40690" y="1"/>
                    <a:pt x="26117" y="1"/>
                  </a:cubicBezTo>
                  <a:close/>
                </a:path>
              </a:pathLst>
            </a:custGeom>
            <a:solidFill>
              <a:schemeClr val="accent5"/>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5"/>
            <p:cNvSpPr/>
            <p:nvPr/>
          </p:nvSpPr>
          <p:spPr>
            <a:xfrm>
              <a:off x="3453850" y="1922150"/>
              <a:ext cx="1195350" cy="595400"/>
            </a:xfrm>
            <a:custGeom>
              <a:rect b="b" l="l" r="r" t="t"/>
              <a:pathLst>
                <a:path extrusionOk="0" h="23816" w="47814">
                  <a:moveTo>
                    <a:pt x="23814" y="1"/>
                  </a:moveTo>
                  <a:cubicBezTo>
                    <a:pt x="10663" y="1"/>
                    <a:pt x="0" y="10664"/>
                    <a:pt x="0" y="23815"/>
                  </a:cubicBezTo>
                  <a:lnTo>
                    <a:pt x="2488" y="23815"/>
                  </a:lnTo>
                  <a:cubicBezTo>
                    <a:pt x="2488" y="11901"/>
                    <a:pt x="12085" y="2304"/>
                    <a:pt x="23814" y="2304"/>
                  </a:cubicBezTo>
                  <a:cubicBezTo>
                    <a:pt x="35728" y="2304"/>
                    <a:pt x="45325" y="11901"/>
                    <a:pt x="45325" y="23815"/>
                  </a:cubicBezTo>
                  <a:lnTo>
                    <a:pt x="47813" y="23815"/>
                  </a:lnTo>
                  <a:cubicBezTo>
                    <a:pt x="47813" y="10664"/>
                    <a:pt x="37150" y="1"/>
                    <a:pt x="23814" y="1"/>
                  </a:cubicBezTo>
                  <a:close/>
                </a:path>
              </a:pathLst>
            </a:custGeom>
            <a:solidFill>
              <a:schemeClr val="accent4"/>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5"/>
            <p:cNvSpPr/>
            <p:nvPr/>
          </p:nvSpPr>
          <p:spPr>
            <a:xfrm>
              <a:off x="3516050" y="1979750"/>
              <a:ext cx="1070950" cy="537800"/>
            </a:xfrm>
            <a:custGeom>
              <a:rect b="b" l="l" r="r" t="t"/>
              <a:pathLst>
                <a:path extrusionOk="0" h="21512" w="42838">
                  <a:moveTo>
                    <a:pt x="21326" y="0"/>
                  </a:moveTo>
                  <a:cubicBezTo>
                    <a:pt x="9597" y="0"/>
                    <a:pt x="0" y="9597"/>
                    <a:pt x="0" y="21511"/>
                  </a:cubicBezTo>
                  <a:lnTo>
                    <a:pt x="2318" y="21511"/>
                  </a:lnTo>
                  <a:cubicBezTo>
                    <a:pt x="2318" y="10848"/>
                    <a:pt x="10848" y="2318"/>
                    <a:pt x="21326" y="2318"/>
                  </a:cubicBezTo>
                  <a:cubicBezTo>
                    <a:pt x="31989" y="2318"/>
                    <a:pt x="40520" y="10848"/>
                    <a:pt x="40520" y="21511"/>
                  </a:cubicBezTo>
                  <a:lnTo>
                    <a:pt x="42837" y="21511"/>
                  </a:lnTo>
                  <a:cubicBezTo>
                    <a:pt x="42837" y="9597"/>
                    <a:pt x="33240" y="0"/>
                    <a:pt x="21326" y="0"/>
                  </a:cubicBezTo>
                  <a:close/>
                </a:path>
              </a:pathLst>
            </a:custGeom>
            <a:solidFill>
              <a:schemeClr val="accent3"/>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5"/>
            <p:cNvSpPr/>
            <p:nvPr/>
          </p:nvSpPr>
          <p:spPr>
            <a:xfrm>
              <a:off x="3631550" y="2095250"/>
              <a:ext cx="839925" cy="422300"/>
            </a:xfrm>
            <a:custGeom>
              <a:rect b="b" l="l" r="r" t="t"/>
              <a:pathLst>
                <a:path extrusionOk="0" h="16892" w="33597">
                  <a:moveTo>
                    <a:pt x="16706" y="1"/>
                  </a:moveTo>
                  <a:cubicBezTo>
                    <a:pt x="7465" y="1"/>
                    <a:pt x="1" y="7650"/>
                    <a:pt x="1" y="16891"/>
                  </a:cubicBezTo>
                  <a:lnTo>
                    <a:pt x="2489" y="16891"/>
                  </a:lnTo>
                  <a:cubicBezTo>
                    <a:pt x="2489" y="8887"/>
                    <a:pt x="8887" y="2489"/>
                    <a:pt x="16706" y="2489"/>
                  </a:cubicBezTo>
                  <a:cubicBezTo>
                    <a:pt x="24711" y="2489"/>
                    <a:pt x="31108" y="8887"/>
                    <a:pt x="31108" y="16891"/>
                  </a:cubicBezTo>
                  <a:lnTo>
                    <a:pt x="33597" y="16891"/>
                  </a:lnTo>
                  <a:cubicBezTo>
                    <a:pt x="33597" y="7650"/>
                    <a:pt x="26132" y="1"/>
                    <a:pt x="16706" y="1"/>
                  </a:cubicBezTo>
                  <a:close/>
                </a:path>
              </a:pathLst>
            </a:custGeom>
            <a:solidFill>
              <a:schemeClr val="lt2"/>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5"/>
            <p:cNvSpPr/>
            <p:nvPr/>
          </p:nvSpPr>
          <p:spPr>
            <a:xfrm>
              <a:off x="3693750" y="2157450"/>
              <a:ext cx="715525" cy="360100"/>
            </a:xfrm>
            <a:custGeom>
              <a:rect b="b" l="l" r="r" t="t"/>
              <a:pathLst>
                <a:path extrusionOk="0" h="14404" w="28621">
                  <a:moveTo>
                    <a:pt x="14218" y="1"/>
                  </a:moveTo>
                  <a:cubicBezTo>
                    <a:pt x="6399" y="1"/>
                    <a:pt x="1" y="6399"/>
                    <a:pt x="1" y="14403"/>
                  </a:cubicBezTo>
                  <a:lnTo>
                    <a:pt x="2318" y="14403"/>
                  </a:lnTo>
                  <a:cubicBezTo>
                    <a:pt x="2318" y="7820"/>
                    <a:pt x="7650" y="2489"/>
                    <a:pt x="14218" y="2489"/>
                  </a:cubicBezTo>
                  <a:cubicBezTo>
                    <a:pt x="20972" y="2489"/>
                    <a:pt x="26303" y="7820"/>
                    <a:pt x="26303" y="14403"/>
                  </a:cubicBezTo>
                  <a:lnTo>
                    <a:pt x="28620" y="14403"/>
                  </a:lnTo>
                  <a:cubicBezTo>
                    <a:pt x="28620" y="6399"/>
                    <a:pt x="22223" y="1"/>
                    <a:pt x="14218" y="1"/>
                  </a:cubicBezTo>
                  <a:close/>
                </a:path>
              </a:pathLst>
            </a:custGeom>
            <a:solidFill>
              <a:schemeClr val="accent6"/>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5"/>
            <p:cNvSpPr/>
            <p:nvPr/>
          </p:nvSpPr>
          <p:spPr>
            <a:xfrm>
              <a:off x="3751700" y="2219650"/>
              <a:ext cx="599650" cy="297900"/>
            </a:xfrm>
            <a:custGeom>
              <a:rect b="b" l="l" r="r" t="t"/>
              <a:pathLst>
                <a:path extrusionOk="0" h="11916" w="23986">
                  <a:moveTo>
                    <a:pt x="11900" y="1"/>
                  </a:moveTo>
                  <a:cubicBezTo>
                    <a:pt x="5332" y="1"/>
                    <a:pt x="0" y="5332"/>
                    <a:pt x="0" y="11915"/>
                  </a:cubicBezTo>
                  <a:lnTo>
                    <a:pt x="2488" y="11915"/>
                  </a:lnTo>
                  <a:cubicBezTo>
                    <a:pt x="2488" y="6584"/>
                    <a:pt x="6754" y="2318"/>
                    <a:pt x="11900" y="2318"/>
                  </a:cubicBezTo>
                  <a:cubicBezTo>
                    <a:pt x="17232" y="2318"/>
                    <a:pt x="21497" y="6584"/>
                    <a:pt x="21497" y="11915"/>
                  </a:cubicBezTo>
                  <a:lnTo>
                    <a:pt x="23985" y="11915"/>
                  </a:lnTo>
                  <a:cubicBezTo>
                    <a:pt x="23985" y="5332"/>
                    <a:pt x="18654" y="1"/>
                    <a:pt x="11900" y="1"/>
                  </a:cubicBezTo>
                  <a:close/>
                </a:path>
              </a:pathLst>
            </a:custGeom>
            <a:solidFill>
              <a:schemeClr val="dk2"/>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2" name="Google Shape;112;p15"/>
          <p:cNvGrpSpPr/>
          <p:nvPr/>
        </p:nvGrpSpPr>
        <p:grpSpPr>
          <a:xfrm>
            <a:off x="8607656" y="1049494"/>
            <a:ext cx="254564" cy="815711"/>
            <a:chOff x="8607656" y="1049494"/>
            <a:chExt cx="254564" cy="815711"/>
          </a:xfrm>
        </p:grpSpPr>
        <p:sp>
          <p:nvSpPr>
            <p:cNvPr id="113" name="Google Shape;113;p15"/>
            <p:cNvSpPr/>
            <p:nvPr/>
          </p:nvSpPr>
          <p:spPr>
            <a:xfrm rot="10800000">
              <a:off x="8607656" y="1593811"/>
              <a:ext cx="254564" cy="271394"/>
            </a:xfrm>
            <a:custGeom>
              <a:rect b="b" l="l" r="r" t="t"/>
              <a:pathLst>
                <a:path extrusionOk="0" h="5503" w="5162">
                  <a:moveTo>
                    <a:pt x="2488" y="0"/>
                  </a:moveTo>
                  <a:cubicBezTo>
                    <a:pt x="2133" y="1237"/>
                    <a:pt x="1252" y="2133"/>
                    <a:pt x="0" y="2659"/>
                  </a:cubicBezTo>
                  <a:cubicBezTo>
                    <a:pt x="1252" y="3199"/>
                    <a:pt x="2133" y="4266"/>
                    <a:pt x="2488" y="5502"/>
                  </a:cubicBezTo>
                  <a:cubicBezTo>
                    <a:pt x="3029" y="4266"/>
                    <a:pt x="3910" y="3199"/>
                    <a:pt x="5161" y="2659"/>
                  </a:cubicBezTo>
                  <a:cubicBezTo>
                    <a:pt x="3910" y="2133"/>
                    <a:pt x="3029" y="1237"/>
                    <a:pt x="2488" y="0"/>
                  </a:cubicBez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5"/>
            <p:cNvSpPr/>
            <p:nvPr/>
          </p:nvSpPr>
          <p:spPr>
            <a:xfrm rot="10800000">
              <a:off x="8666612" y="1321644"/>
              <a:ext cx="136651" cy="145678"/>
            </a:xfrm>
            <a:custGeom>
              <a:rect b="b" l="l" r="r" t="t"/>
              <a:pathLst>
                <a:path extrusionOk="0" h="5503" w="5162">
                  <a:moveTo>
                    <a:pt x="2488" y="0"/>
                  </a:moveTo>
                  <a:cubicBezTo>
                    <a:pt x="2133" y="1237"/>
                    <a:pt x="1252" y="2133"/>
                    <a:pt x="0" y="2659"/>
                  </a:cubicBezTo>
                  <a:cubicBezTo>
                    <a:pt x="1252" y="3199"/>
                    <a:pt x="2133" y="4266"/>
                    <a:pt x="2488" y="5502"/>
                  </a:cubicBezTo>
                  <a:cubicBezTo>
                    <a:pt x="3029" y="4266"/>
                    <a:pt x="3910" y="3199"/>
                    <a:pt x="5161" y="2659"/>
                  </a:cubicBezTo>
                  <a:cubicBezTo>
                    <a:pt x="3910" y="2133"/>
                    <a:pt x="3029" y="1237"/>
                    <a:pt x="2488" y="0"/>
                  </a:cubicBezTo>
                  <a:close/>
                </a:path>
              </a:pathLst>
            </a:cu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5"/>
            <p:cNvSpPr/>
            <p:nvPr/>
          </p:nvSpPr>
          <p:spPr>
            <a:xfrm rot="10800000">
              <a:off x="8666612" y="1049494"/>
              <a:ext cx="136651" cy="145678"/>
            </a:xfrm>
            <a:custGeom>
              <a:rect b="b" l="l" r="r" t="t"/>
              <a:pathLst>
                <a:path extrusionOk="0" h="5503" w="5162">
                  <a:moveTo>
                    <a:pt x="2488" y="0"/>
                  </a:moveTo>
                  <a:cubicBezTo>
                    <a:pt x="2133" y="1237"/>
                    <a:pt x="1252" y="2133"/>
                    <a:pt x="0" y="2659"/>
                  </a:cubicBezTo>
                  <a:cubicBezTo>
                    <a:pt x="1252" y="3199"/>
                    <a:pt x="2133" y="4266"/>
                    <a:pt x="2488" y="5502"/>
                  </a:cubicBezTo>
                  <a:cubicBezTo>
                    <a:pt x="3029" y="4266"/>
                    <a:pt x="3910" y="3199"/>
                    <a:pt x="5161" y="2659"/>
                  </a:cubicBezTo>
                  <a:cubicBezTo>
                    <a:pt x="3910" y="2133"/>
                    <a:pt x="3029" y="1237"/>
                    <a:pt x="2488" y="0"/>
                  </a:cubicBezTo>
                  <a:close/>
                </a:path>
              </a:pathLst>
            </a:cu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6" name="Google Shape;116;p15"/>
          <p:cNvGrpSpPr/>
          <p:nvPr/>
        </p:nvGrpSpPr>
        <p:grpSpPr>
          <a:xfrm flipH="1">
            <a:off x="8586411" y="-593048"/>
            <a:ext cx="1154003" cy="1154003"/>
            <a:chOff x="-888300" y="-896475"/>
            <a:chExt cx="1769400" cy="1769400"/>
          </a:xfrm>
        </p:grpSpPr>
        <p:sp>
          <p:nvSpPr>
            <p:cNvPr id="117" name="Google Shape;117;p15"/>
            <p:cNvSpPr/>
            <p:nvPr/>
          </p:nvSpPr>
          <p:spPr>
            <a:xfrm>
              <a:off x="-888300" y="-896475"/>
              <a:ext cx="1769400" cy="17694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5"/>
            <p:cNvSpPr/>
            <p:nvPr/>
          </p:nvSpPr>
          <p:spPr>
            <a:xfrm>
              <a:off x="521107" y="505926"/>
              <a:ext cx="221700" cy="221700"/>
            </a:xfrm>
            <a:prstGeom prst="ellipse">
              <a:avLst/>
            </a:pr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19" name="Shape 119"/>
        <p:cNvGrpSpPr/>
        <p:nvPr/>
      </p:nvGrpSpPr>
      <p:grpSpPr>
        <a:xfrm>
          <a:off x="0" y="0"/>
          <a:ext cx="0" cy="0"/>
          <a:chOff x="0" y="0"/>
          <a:chExt cx="0" cy="0"/>
        </a:xfrm>
      </p:grpSpPr>
      <p:pic>
        <p:nvPicPr>
          <p:cNvPr id="120" name="Google Shape;120;p16"/>
          <p:cNvPicPr preferRelativeResize="0"/>
          <p:nvPr/>
        </p:nvPicPr>
        <p:blipFill rotWithShape="1">
          <a:blip r:embed="rId2">
            <a:alphaModFix amt="70000"/>
          </a:blip>
          <a:srcRect b="0" l="0" r="0" t="0"/>
          <a:stretch/>
        </p:blipFill>
        <p:spPr>
          <a:xfrm>
            <a:off x="0" y="2171"/>
            <a:ext cx="9144003" cy="5139149"/>
          </a:xfrm>
          <a:prstGeom prst="rect">
            <a:avLst/>
          </a:prstGeom>
          <a:noFill/>
          <a:ln>
            <a:noFill/>
          </a:ln>
        </p:spPr>
      </p:pic>
      <p:grpSp>
        <p:nvGrpSpPr>
          <p:cNvPr id="121" name="Google Shape;121;p16"/>
          <p:cNvGrpSpPr/>
          <p:nvPr/>
        </p:nvGrpSpPr>
        <p:grpSpPr>
          <a:xfrm>
            <a:off x="-559539" y="-593048"/>
            <a:ext cx="1154003" cy="1154003"/>
            <a:chOff x="-888300" y="-896475"/>
            <a:chExt cx="1769400" cy="1769400"/>
          </a:xfrm>
        </p:grpSpPr>
        <p:grpSp>
          <p:nvGrpSpPr>
            <p:cNvPr id="122" name="Google Shape;122;p16"/>
            <p:cNvGrpSpPr/>
            <p:nvPr/>
          </p:nvGrpSpPr>
          <p:grpSpPr>
            <a:xfrm>
              <a:off x="-888300" y="-896475"/>
              <a:ext cx="1769400" cy="1769400"/>
              <a:chOff x="-888300" y="-896475"/>
              <a:chExt cx="1769400" cy="1769400"/>
            </a:xfrm>
          </p:grpSpPr>
          <p:sp>
            <p:nvSpPr>
              <p:cNvPr id="123" name="Google Shape;123;p16"/>
              <p:cNvSpPr/>
              <p:nvPr/>
            </p:nvSpPr>
            <p:spPr>
              <a:xfrm>
                <a:off x="-888300" y="-896475"/>
                <a:ext cx="1769400" cy="17694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6"/>
              <p:cNvSpPr/>
              <p:nvPr/>
            </p:nvSpPr>
            <p:spPr>
              <a:xfrm>
                <a:off x="455075" y="439888"/>
                <a:ext cx="353700" cy="353700"/>
              </a:xfrm>
              <a:prstGeom prst="ellipse">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6"/>
            <p:cNvSpPr/>
            <p:nvPr/>
          </p:nvSpPr>
          <p:spPr>
            <a:xfrm flipH="1">
              <a:off x="524030" y="549290"/>
              <a:ext cx="215797" cy="160176"/>
            </a:xfrm>
            <a:custGeom>
              <a:rect b="b" l="l" r="r" t="t"/>
              <a:pathLst>
                <a:path extrusionOk="0" h="4095" w="5517">
                  <a:moveTo>
                    <a:pt x="1422" y="0"/>
                  </a:moveTo>
                  <a:cubicBezTo>
                    <a:pt x="1067" y="0"/>
                    <a:pt x="711" y="185"/>
                    <a:pt x="541" y="356"/>
                  </a:cubicBezTo>
                  <a:cubicBezTo>
                    <a:pt x="0" y="896"/>
                    <a:pt x="185" y="1777"/>
                    <a:pt x="711" y="2133"/>
                  </a:cubicBezTo>
                  <a:lnTo>
                    <a:pt x="2844" y="4095"/>
                  </a:lnTo>
                  <a:lnTo>
                    <a:pt x="4976" y="2133"/>
                  </a:lnTo>
                  <a:cubicBezTo>
                    <a:pt x="5517" y="1777"/>
                    <a:pt x="5517" y="896"/>
                    <a:pt x="5161" y="356"/>
                  </a:cubicBezTo>
                  <a:cubicBezTo>
                    <a:pt x="4866" y="161"/>
                    <a:pt x="4519" y="22"/>
                    <a:pt x="4180" y="22"/>
                  </a:cubicBezTo>
                  <a:cubicBezTo>
                    <a:pt x="3899" y="22"/>
                    <a:pt x="3622" y="117"/>
                    <a:pt x="3384" y="356"/>
                  </a:cubicBezTo>
                  <a:lnTo>
                    <a:pt x="3029" y="541"/>
                  </a:lnTo>
                  <a:cubicBezTo>
                    <a:pt x="2936" y="626"/>
                    <a:pt x="2847" y="668"/>
                    <a:pt x="2759" y="668"/>
                  </a:cubicBezTo>
                  <a:cubicBezTo>
                    <a:pt x="2670" y="668"/>
                    <a:pt x="2581" y="626"/>
                    <a:pt x="2488" y="541"/>
                  </a:cubicBezTo>
                  <a:lnTo>
                    <a:pt x="2318" y="356"/>
                  </a:lnTo>
                  <a:cubicBezTo>
                    <a:pt x="2133" y="185"/>
                    <a:pt x="1778" y="0"/>
                    <a:pt x="1422" y="0"/>
                  </a:cubicBezTo>
                  <a:close/>
                </a:path>
              </a:pathLst>
            </a:cu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6" name="Google Shape;126;p16"/>
          <p:cNvGrpSpPr/>
          <p:nvPr/>
        </p:nvGrpSpPr>
        <p:grpSpPr>
          <a:xfrm flipH="1">
            <a:off x="8559061" y="-593048"/>
            <a:ext cx="1154003" cy="1154003"/>
            <a:chOff x="-888300" y="-896475"/>
            <a:chExt cx="1769400" cy="1769400"/>
          </a:xfrm>
        </p:grpSpPr>
        <p:grpSp>
          <p:nvGrpSpPr>
            <p:cNvPr id="127" name="Google Shape;127;p16"/>
            <p:cNvGrpSpPr/>
            <p:nvPr/>
          </p:nvGrpSpPr>
          <p:grpSpPr>
            <a:xfrm>
              <a:off x="-888300" y="-896475"/>
              <a:ext cx="1769400" cy="1769400"/>
              <a:chOff x="-888300" y="-896475"/>
              <a:chExt cx="1769400" cy="1769400"/>
            </a:xfrm>
          </p:grpSpPr>
          <p:sp>
            <p:nvSpPr>
              <p:cNvPr id="128" name="Google Shape;128;p16"/>
              <p:cNvSpPr/>
              <p:nvPr/>
            </p:nvSpPr>
            <p:spPr>
              <a:xfrm>
                <a:off x="-888300" y="-896475"/>
                <a:ext cx="1769400" cy="17694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6"/>
              <p:cNvSpPr/>
              <p:nvPr/>
            </p:nvSpPr>
            <p:spPr>
              <a:xfrm>
                <a:off x="455075" y="439888"/>
                <a:ext cx="353700" cy="353700"/>
              </a:xfrm>
              <a:prstGeom prst="ellipse">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0" name="Google Shape;130;p16"/>
            <p:cNvSpPr/>
            <p:nvPr/>
          </p:nvSpPr>
          <p:spPr>
            <a:xfrm flipH="1">
              <a:off x="524030" y="549290"/>
              <a:ext cx="215797" cy="160176"/>
            </a:xfrm>
            <a:custGeom>
              <a:rect b="b" l="l" r="r" t="t"/>
              <a:pathLst>
                <a:path extrusionOk="0" h="4095" w="5517">
                  <a:moveTo>
                    <a:pt x="1422" y="0"/>
                  </a:moveTo>
                  <a:cubicBezTo>
                    <a:pt x="1067" y="0"/>
                    <a:pt x="711" y="185"/>
                    <a:pt x="541" y="356"/>
                  </a:cubicBezTo>
                  <a:cubicBezTo>
                    <a:pt x="0" y="896"/>
                    <a:pt x="185" y="1777"/>
                    <a:pt x="711" y="2133"/>
                  </a:cubicBezTo>
                  <a:lnTo>
                    <a:pt x="2844" y="4095"/>
                  </a:lnTo>
                  <a:lnTo>
                    <a:pt x="4976" y="2133"/>
                  </a:lnTo>
                  <a:cubicBezTo>
                    <a:pt x="5517" y="1777"/>
                    <a:pt x="5517" y="896"/>
                    <a:pt x="5161" y="356"/>
                  </a:cubicBezTo>
                  <a:cubicBezTo>
                    <a:pt x="4866" y="161"/>
                    <a:pt x="4519" y="22"/>
                    <a:pt x="4180" y="22"/>
                  </a:cubicBezTo>
                  <a:cubicBezTo>
                    <a:pt x="3899" y="22"/>
                    <a:pt x="3622" y="117"/>
                    <a:pt x="3384" y="356"/>
                  </a:cubicBezTo>
                  <a:lnTo>
                    <a:pt x="3029" y="541"/>
                  </a:lnTo>
                  <a:cubicBezTo>
                    <a:pt x="2936" y="626"/>
                    <a:pt x="2847" y="668"/>
                    <a:pt x="2759" y="668"/>
                  </a:cubicBezTo>
                  <a:cubicBezTo>
                    <a:pt x="2670" y="668"/>
                    <a:pt x="2581" y="626"/>
                    <a:pt x="2488" y="541"/>
                  </a:cubicBezTo>
                  <a:lnTo>
                    <a:pt x="2318" y="356"/>
                  </a:lnTo>
                  <a:cubicBezTo>
                    <a:pt x="2133" y="185"/>
                    <a:pt x="1778" y="0"/>
                    <a:pt x="1422" y="0"/>
                  </a:cubicBezTo>
                  <a:close/>
                </a:path>
              </a:pathLst>
            </a:cu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1" name="Google Shape;131;p16"/>
          <p:cNvGrpSpPr/>
          <p:nvPr/>
        </p:nvGrpSpPr>
        <p:grpSpPr>
          <a:xfrm>
            <a:off x="8574870" y="4604013"/>
            <a:ext cx="1154100" cy="1154100"/>
            <a:chOff x="8574870" y="4604013"/>
            <a:chExt cx="1154100" cy="1154100"/>
          </a:xfrm>
        </p:grpSpPr>
        <p:sp>
          <p:nvSpPr>
            <p:cNvPr id="132" name="Google Shape;132;p16"/>
            <p:cNvSpPr/>
            <p:nvPr/>
          </p:nvSpPr>
          <p:spPr>
            <a:xfrm rot="10800000">
              <a:off x="8574870" y="4604013"/>
              <a:ext cx="1154100" cy="11541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6"/>
            <p:cNvSpPr/>
            <p:nvPr/>
          </p:nvSpPr>
          <p:spPr>
            <a:xfrm>
              <a:off x="8682300" y="4697998"/>
              <a:ext cx="144600" cy="144600"/>
            </a:xfrm>
            <a:prstGeom prst="ellipse">
              <a:avLst/>
            </a:pr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4" name="Google Shape;134;p16"/>
          <p:cNvGrpSpPr/>
          <p:nvPr/>
        </p:nvGrpSpPr>
        <p:grpSpPr>
          <a:xfrm flipH="1">
            <a:off x="-584980" y="4604013"/>
            <a:ext cx="1154100" cy="1154100"/>
            <a:chOff x="8574870" y="4604013"/>
            <a:chExt cx="1154100" cy="1154100"/>
          </a:xfrm>
        </p:grpSpPr>
        <p:sp>
          <p:nvSpPr>
            <p:cNvPr id="135" name="Google Shape;135;p16"/>
            <p:cNvSpPr/>
            <p:nvPr/>
          </p:nvSpPr>
          <p:spPr>
            <a:xfrm rot="10800000">
              <a:off x="8574870" y="4604013"/>
              <a:ext cx="1154100" cy="11541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6"/>
            <p:cNvSpPr/>
            <p:nvPr/>
          </p:nvSpPr>
          <p:spPr>
            <a:xfrm>
              <a:off x="8682300" y="4697998"/>
              <a:ext cx="144600" cy="144600"/>
            </a:xfrm>
            <a:prstGeom prst="ellipse">
              <a:avLst/>
            </a:pr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7" name="Google Shape;137;p16"/>
          <p:cNvSpPr/>
          <p:nvPr/>
        </p:nvSpPr>
        <p:spPr>
          <a:xfrm rot="10800000">
            <a:off x="304845" y="4104036"/>
            <a:ext cx="254564" cy="271394"/>
          </a:xfrm>
          <a:custGeom>
            <a:rect b="b" l="l" r="r" t="t"/>
            <a:pathLst>
              <a:path extrusionOk="0" h="5503" w="5162">
                <a:moveTo>
                  <a:pt x="2488" y="0"/>
                </a:moveTo>
                <a:cubicBezTo>
                  <a:pt x="2133" y="1237"/>
                  <a:pt x="1252" y="2133"/>
                  <a:pt x="0" y="2659"/>
                </a:cubicBezTo>
                <a:cubicBezTo>
                  <a:pt x="1252" y="3199"/>
                  <a:pt x="2133" y="4266"/>
                  <a:pt x="2488" y="5502"/>
                </a:cubicBezTo>
                <a:cubicBezTo>
                  <a:pt x="3029" y="4266"/>
                  <a:pt x="3910" y="3199"/>
                  <a:pt x="5161" y="2659"/>
                </a:cubicBezTo>
                <a:cubicBezTo>
                  <a:pt x="3910" y="2133"/>
                  <a:pt x="3029" y="1237"/>
                  <a:pt x="2488" y="0"/>
                </a:cubicBez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6"/>
          <p:cNvSpPr/>
          <p:nvPr/>
        </p:nvSpPr>
        <p:spPr>
          <a:xfrm rot="10800000">
            <a:off x="363801" y="3831869"/>
            <a:ext cx="136651" cy="145678"/>
          </a:xfrm>
          <a:custGeom>
            <a:rect b="b" l="l" r="r" t="t"/>
            <a:pathLst>
              <a:path extrusionOk="0" h="5503" w="5162">
                <a:moveTo>
                  <a:pt x="2488" y="0"/>
                </a:moveTo>
                <a:cubicBezTo>
                  <a:pt x="2133" y="1237"/>
                  <a:pt x="1252" y="2133"/>
                  <a:pt x="0" y="2659"/>
                </a:cubicBezTo>
                <a:cubicBezTo>
                  <a:pt x="1252" y="3199"/>
                  <a:pt x="2133" y="4266"/>
                  <a:pt x="2488" y="5502"/>
                </a:cubicBezTo>
                <a:cubicBezTo>
                  <a:pt x="3029" y="4266"/>
                  <a:pt x="3910" y="3199"/>
                  <a:pt x="5161" y="2659"/>
                </a:cubicBezTo>
                <a:cubicBezTo>
                  <a:pt x="3910" y="2133"/>
                  <a:pt x="3029" y="1237"/>
                  <a:pt x="2488" y="0"/>
                </a:cubicBezTo>
                <a:close/>
              </a:path>
            </a:pathLst>
          </a:cu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6"/>
          <p:cNvSpPr/>
          <p:nvPr/>
        </p:nvSpPr>
        <p:spPr>
          <a:xfrm rot="10800000">
            <a:off x="363801" y="3559719"/>
            <a:ext cx="136651" cy="145678"/>
          </a:xfrm>
          <a:custGeom>
            <a:rect b="b" l="l" r="r" t="t"/>
            <a:pathLst>
              <a:path extrusionOk="0" h="5503" w="5162">
                <a:moveTo>
                  <a:pt x="2488" y="0"/>
                </a:moveTo>
                <a:cubicBezTo>
                  <a:pt x="2133" y="1237"/>
                  <a:pt x="1252" y="2133"/>
                  <a:pt x="0" y="2659"/>
                </a:cubicBezTo>
                <a:cubicBezTo>
                  <a:pt x="1252" y="3199"/>
                  <a:pt x="2133" y="4266"/>
                  <a:pt x="2488" y="5502"/>
                </a:cubicBezTo>
                <a:cubicBezTo>
                  <a:pt x="3029" y="4266"/>
                  <a:pt x="3910" y="3199"/>
                  <a:pt x="5161" y="2659"/>
                </a:cubicBezTo>
                <a:cubicBezTo>
                  <a:pt x="3910" y="2133"/>
                  <a:pt x="3029" y="1237"/>
                  <a:pt x="2488" y="0"/>
                </a:cubicBezTo>
                <a:close/>
              </a:path>
            </a:pathLst>
          </a:cu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6"/>
          <p:cNvSpPr/>
          <p:nvPr/>
        </p:nvSpPr>
        <p:spPr>
          <a:xfrm>
            <a:off x="8594318" y="767994"/>
            <a:ext cx="254564" cy="271394"/>
          </a:xfrm>
          <a:custGeom>
            <a:rect b="b" l="l" r="r" t="t"/>
            <a:pathLst>
              <a:path extrusionOk="0" h="5503" w="5162">
                <a:moveTo>
                  <a:pt x="2488" y="0"/>
                </a:moveTo>
                <a:cubicBezTo>
                  <a:pt x="2133" y="1237"/>
                  <a:pt x="1252" y="2133"/>
                  <a:pt x="0" y="2659"/>
                </a:cubicBezTo>
                <a:cubicBezTo>
                  <a:pt x="1252" y="3199"/>
                  <a:pt x="2133" y="4266"/>
                  <a:pt x="2488" y="5502"/>
                </a:cubicBezTo>
                <a:cubicBezTo>
                  <a:pt x="3029" y="4266"/>
                  <a:pt x="3910" y="3199"/>
                  <a:pt x="5161" y="2659"/>
                </a:cubicBezTo>
                <a:cubicBezTo>
                  <a:pt x="3910" y="2133"/>
                  <a:pt x="3029" y="1237"/>
                  <a:pt x="2488" y="0"/>
                </a:cubicBez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6"/>
          <p:cNvSpPr/>
          <p:nvPr/>
        </p:nvSpPr>
        <p:spPr>
          <a:xfrm>
            <a:off x="8653275" y="1165877"/>
            <a:ext cx="136651" cy="145678"/>
          </a:xfrm>
          <a:custGeom>
            <a:rect b="b" l="l" r="r" t="t"/>
            <a:pathLst>
              <a:path extrusionOk="0" h="5503" w="5162">
                <a:moveTo>
                  <a:pt x="2488" y="0"/>
                </a:moveTo>
                <a:cubicBezTo>
                  <a:pt x="2133" y="1237"/>
                  <a:pt x="1252" y="2133"/>
                  <a:pt x="0" y="2659"/>
                </a:cubicBezTo>
                <a:cubicBezTo>
                  <a:pt x="1252" y="3199"/>
                  <a:pt x="2133" y="4266"/>
                  <a:pt x="2488" y="5502"/>
                </a:cubicBezTo>
                <a:cubicBezTo>
                  <a:pt x="3029" y="4266"/>
                  <a:pt x="3910" y="3199"/>
                  <a:pt x="5161" y="2659"/>
                </a:cubicBezTo>
                <a:cubicBezTo>
                  <a:pt x="3910" y="2133"/>
                  <a:pt x="3029" y="1237"/>
                  <a:pt x="2488" y="0"/>
                </a:cubicBezTo>
                <a:close/>
              </a:path>
            </a:pathLst>
          </a:cu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6"/>
          <p:cNvSpPr/>
          <p:nvPr/>
        </p:nvSpPr>
        <p:spPr>
          <a:xfrm>
            <a:off x="8653275" y="1438027"/>
            <a:ext cx="136651" cy="145678"/>
          </a:xfrm>
          <a:custGeom>
            <a:rect b="b" l="l" r="r" t="t"/>
            <a:pathLst>
              <a:path extrusionOk="0" h="5503" w="5162">
                <a:moveTo>
                  <a:pt x="2488" y="0"/>
                </a:moveTo>
                <a:cubicBezTo>
                  <a:pt x="2133" y="1237"/>
                  <a:pt x="1252" y="2133"/>
                  <a:pt x="0" y="2659"/>
                </a:cubicBezTo>
                <a:cubicBezTo>
                  <a:pt x="1252" y="3199"/>
                  <a:pt x="2133" y="4266"/>
                  <a:pt x="2488" y="5502"/>
                </a:cubicBezTo>
                <a:cubicBezTo>
                  <a:pt x="3029" y="4266"/>
                  <a:pt x="3910" y="3199"/>
                  <a:pt x="5161" y="2659"/>
                </a:cubicBezTo>
                <a:cubicBezTo>
                  <a:pt x="3910" y="2133"/>
                  <a:pt x="3029" y="1237"/>
                  <a:pt x="2488" y="0"/>
                </a:cubicBezTo>
                <a:close/>
              </a:path>
            </a:pathLst>
          </a:cu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a:spcBef>
                <a:spcPts val="0"/>
              </a:spcBef>
              <a:spcAft>
                <a:spcPts val="0"/>
              </a:spcAft>
              <a:buSzPts val="3500"/>
              <a:buNone/>
              <a:defRPr sz="3600"/>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p:txBody>
      </p:sp>
      <p:sp>
        <p:nvSpPr>
          <p:cNvPr id="144" name="Google Shape;144;p16"/>
          <p:cNvSpPr txBox="1"/>
          <p:nvPr>
            <p:ph idx="1" type="body"/>
          </p:nvPr>
        </p:nvSpPr>
        <p:spPr>
          <a:xfrm>
            <a:off x="720000" y="1166775"/>
            <a:ext cx="7704000" cy="3437400"/>
          </a:xfrm>
          <a:prstGeom prst="rect">
            <a:avLst/>
          </a:prstGeom>
        </p:spPr>
        <p:txBody>
          <a:bodyPr anchorCtr="0" anchor="t" bIns="91425" lIns="91425" spcFirstLastPara="1" rIns="91425" wrap="square" tIns="91425">
            <a:noAutofit/>
          </a:bodyPr>
          <a:lstStyle>
            <a:lvl1pPr indent="-304800" lvl="0" marL="457200">
              <a:lnSpc>
                <a:spcPct val="100000"/>
              </a:lnSpc>
              <a:spcBef>
                <a:spcPts val="0"/>
              </a:spcBef>
              <a:spcAft>
                <a:spcPts val="0"/>
              </a:spcAft>
              <a:buSzPts val="1200"/>
              <a:buAutoNum type="arabicPeriod"/>
              <a:defRPr sz="1250"/>
            </a:lvl1pPr>
            <a:lvl2pPr indent="-304800" lvl="1" marL="914400">
              <a:lnSpc>
                <a:spcPct val="115000"/>
              </a:lnSpc>
              <a:spcBef>
                <a:spcPts val="1600"/>
              </a:spcBef>
              <a:spcAft>
                <a:spcPts val="0"/>
              </a:spcAft>
              <a:buSzPts val="1200"/>
              <a:buFont typeface="Roboto Condensed Light"/>
              <a:buAutoNum type="alphaLcPeriod"/>
              <a:defRPr/>
            </a:lvl2pPr>
            <a:lvl3pPr indent="-304800" lvl="2" marL="1371600">
              <a:lnSpc>
                <a:spcPct val="115000"/>
              </a:lnSpc>
              <a:spcBef>
                <a:spcPts val="1600"/>
              </a:spcBef>
              <a:spcAft>
                <a:spcPts val="0"/>
              </a:spcAft>
              <a:buSzPts val="1200"/>
              <a:buFont typeface="Roboto Condensed Light"/>
              <a:buAutoNum type="romanLcPeriod"/>
              <a:defRPr/>
            </a:lvl3pPr>
            <a:lvl4pPr indent="-304800" lvl="3" marL="1828800">
              <a:lnSpc>
                <a:spcPct val="115000"/>
              </a:lnSpc>
              <a:spcBef>
                <a:spcPts val="1600"/>
              </a:spcBef>
              <a:spcAft>
                <a:spcPts val="0"/>
              </a:spcAft>
              <a:buSzPts val="1200"/>
              <a:buFont typeface="Roboto Condensed Light"/>
              <a:buAutoNum type="arabicPeriod"/>
              <a:defRPr/>
            </a:lvl4pPr>
            <a:lvl5pPr indent="-304800" lvl="4" marL="2286000">
              <a:lnSpc>
                <a:spcPct val="115000"/>
              </a:lnSpc>
              <a:spcBef>
                <a:spcPts val="1600"/>
              </a:spcBef>
              <a:spcAft>
                <a:spcPts val="0"/>
              </a:spcAft>
              <a:buSzPts val="1200"/>
              <a:buFont typeface="Roboto Condensed Light"/>
              <a:buAutoNum type="alphaLcPeriod"/>
              <a:defRPr/>
            </a:lvl5pPr>
            <a:lvl6pPr indent="-304800" lvl="5" marL="2743200">
              <a:lnSpc>
                <a:spcPct val="115000"/>
              </a:lnSpc>
              <a:spcBef>
                <a:spcPts val="1600"/>
              </a:spcBef>
              <a:spcAft>
                <a:spcPts val="0"/>
              </a:spcAft>
              <a:buSzPts val="1200"/>
              <a:buFont typeface="Roboto Condensed Light"/>
              <a:buAutoNum type="romanLcPeriod"/>
              <a:defRPr/>
            </a:lvl6pPr>
            <a:lvl7pPr indent="-304800" lvl="6" marL="3200400">
              <a:lnSpc>
                <a:spcPct val="115000"/>
              </a:lnSpc>
              <a:spcBef>
                <a:spcPts val="1600"/>
              </a:spcBef>
              <a:spcAft>
                <a:spcPts val="0"/>
              </a:spcAft>
              <a:buSzPts val="1200"/>
              <a:buFont typeface="Roboto Condensed Light"/>
              <a:buAutoNum type="arabicPeriod"/>
              <a:defRPr/>
            </a:lvl7pPr>
            <a:lvl8pPr indent="-304800" lvl="7" marL="3657600">
              <a:lnSpc>
                <a:spcPct val="115000"/>
              </a:lnSpc>
              <a:spcBef>
                <a:spcPts val="1600"/>
              </a:spcBef>
              <a:spcAft>
                <a:spcPts val="0"/>
              </a:spcAft>
              <a:buSzPts val="1200"/>
              <a:buFont typeface="Roboto Condensed Light"/>
              <a:buAutoNum type="alphaLcPeriod"/>
              <a:defRPr/>
            </a:lvl8pPr>
            <a:lvl9pPr indent="-304800" lvl="8" marL="4114800">
              <a:lnSpc>
                <a:spcPct val="115000"/>
              </a:lnSpc>
              <a:spcBef>
                <a:spcPts val="1600"/>
              </a:spcBef>
              <a:spcAft>
                <a:spcPts val="1600"/>
              </a:spcAft>
              <a:buSzPts val="1200"/>
              <a:buFont typeface="Roboto Condensed Light"/>
              <a:buAutoNum type="romanLcPeriod"/>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45" name="Shape 145"/>
        <p:cNvGrpSpPr/>
        <p:nvPr/>
      </p:nvGrpSpPr>
      <p:grpSpPr>
        <a:xfrm>
          <a:off x="0" y="0"/>
          <a:ext cx="0" cy="0"/>
          <a:chOff x="0" y="0"/>
          <a:chExt cx="0" cy="0"/>
        </a:xfrm>
      </p:grpSpPr>
      <p:pic>
        <p:nvPicPr>
          <p:cNvPr id="146" name="Google Shape;146;p17"/>
          <p:cNvPicPr preferRelativeResize="0"/>
          <p:nvPr/>
        </p:nvPicPr>
        <p:blipFill rotWithShape="1">
          <a:blip r:embed="rId2">
            <a:alphaModFix amt="70000"/>
          </a:blip>
          <a:srcRect b="0" l="0" r="0" t="0"/>
          <a:stretch/>
        </p:blipFill>
        <p:spPr>
          <a:xfrm>
            <a:off x="0" y="2171"/>
            <a:ext cx="9144003" cy="5139149"/>
          </a:xfrm>
          <a:prstGeom prst="rect">
            <a:avLst/>
          </a:prstGeom>
          <a:noFill/>
          <a:ln>
            <a:noFill/>
          </a:ln>
        </p:spPr>
      </p:pic>
      <p:sp>
        <p:nvSpPr>
          <p:cNvPr id="147" name="Google Shape;147;p17"/>
          <p:cNvSpPr/>
          <p:nvPr/>
        </p:nvSpPr>
        <p:spPr>
          <a:xfrm>
            <a:off x="-63625" y="1845539"/>
            <a:ext cx="9207600" cy="15498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7"/>
          <p:cNvSpPr/>
          <p:nvPr/>
        </p:nvSpPr>
        <p:spPr>
          <a:xfrm>
            <a:off x="7933957" y="1414015"/>
            <a:ext cx="195524" cy="208426"/>
          </a:xfrm>
          <a:custGeom>
            <a:rect b="b" l="l" r="r" t="t"/>
            <a:pathLst>
              <a:path extrusionOk="0" h="5503" w="5162">
                <a:moveTo>
                  <a:pt x="2488" y="0"/>
                </a:moveTo>
                <a:cubicBezTo>
                  <a:pt x="2133" y="1237"/>
                  <a:pt x="1252" y="2133"/>
                  <a:pt x="0" y="2659"/>
                </a:cubicBezTo>
                <a:cubicBezTo>
                  <a:pt x="1252" y="3199"/>
                  <a:pt x="2133" y="4266"/>
                  <a:pt x="2488" y="5502"/>
                </a:cubicBezTo>
                <a:cubicBezTo>
                  <a:pt x="3029" y="4266"/>
                  <a:pt x="3910" y="3199"/>
                  <a:pt x="5161" y="2659"/>
                </a:cubicBezTo>
                <a:cubicBezTo>
                  <a:pt x="3910" y="2133"/>
                  <a:pt x="3029" y="1237"/>
                  <a:pt x="2488" y="0"/>
                </a:cubicBez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7"/>
          <p:cNvSpPr/>
          <p:nvPr/>
        </p:nvSpPr>
        <p:spPr>
          <a:xfrm>
            <a:off x="845832" y="1414015"/>
            <a:ext cx="195524" cy="208426"/>
          </a:xfrm>
          <a:custGeom>
            <a:rect b="b" l="l" r="r" t="t"/>
            <a:pathLst>
              <a:path extrusionOk="0" h="5503" w="5162">
                <a:moveTo>
                  <a:pt x="2488" y="0"/>
                </a:moveTo>
                <a:cubicBezTo>
                  <a:pt x="2133" y="1237"/>
                  <a:pt x="1252" y="2133"/>
                  <a:pt x="0" y="2659"/>
                </a:cubicBezTo>
                <a:cubicBezTo>
                  <a:pt x="1252" y="3199"/>
                  <a:pt x="2133" y="4266"/>
                  <a:pt x="2488" y="5502"/>
                </a:cubicBezTo>
                <a:cubicBezTo>
                  <a:pt x="3029" y="4266"/>
                  <a:pt x="3910" y="3199"/>
                  <a:pt x="5161" y="2659"/>
                </a:cubicBezTo>
                <a:cubicBezTo>
                  <a:pt x="3910" y="2133"/>
                  <a:pt x="3029" y="1237"/>
                  <a:pt x="2488" y="0"/>
                </a:cubicBez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7"/>
          <p:cNvSpPr txBox="1"/>
          <p:nvPr>
            <p:ph type="title"/>
          </p:nvPr>
        </p:nvSpPr>
        <p:spPr>
          <a:xfrm>
            <a:off x="1448175" y="3202500"/>
            <a:ext cx="2334000" cy="368100"/>
          </a:xfrm>
          <a:prstGeom prst="rect">
            <a:avLst/>
          </a:prstGeom>
          <a:solidFill>
            <a:schemeClr val="accent5"/>
          </a:solidFill>
          <a:ln cap="flat" cmpd="sng" w="19050">
            <a:solidFill>
              <a:schemeClr val="accent1"/>
            </a:solidFill>
            <a:prstDash val="solid"/>
            <a:round/>
            <a:headEnd len="sm" w="sm" type="none"/>
            <a:tailEnd len="sm" w="sm" type="none"/>
          </a:ln>
          <a:effectLst>
            <a:outerShdw rotWithShape="0" algn="bl" dir="3000000" dist="47625">
              <a:schemeClr val="accent1"/>
            </a:outerShdw>
          </a:effectLst>
        </p:spPr>
        <p:txBody>
          <a:bodyPr anchorCtr="0" anchor="ctr" bIns="91425" lIns="91425" spcFirstLastPara="1" rIns="91425" wrap="square" tIns="91425">
            <a:noAutofit/>
          </a:bodyPr>
          <a:lstStyle>
            <a:lvl1pPr lvl="0" algn="ctr">
              <a:spcBef>
                <a:spcPts val="0"/>
              </a:spcBef>
              <a:spcAft>
                <a:spcPts val="0"/>
              </a:spcAft>
              <a:buSzPts val="3500"/>
              <a:buNone/>
              <a:defRPr b="0" sz="2400">
                <a:solidFill>
                  <a:schemeClr val="dk1"/>
                </a:solidFill>
                <a:latin typeface="Patua One"/>
                <a:ea typeface="Patua One"/>
                <a:cs typeface="Patua One"/>
                <a:sym typeface="Patua 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p:txBody>
      </p:sp>
      <p:sp>
        <p:nvSpPr>
          <p:cNvPr id="151" name="Google Shape;151;p17"/>
          <p:cNvSpPr txBox="1"/>
          <p:nvPr>
            <p:ph idx="2" type="title"/>
          </p:nvPr>
        </p:nvSpPr>
        <p:spPr>
          <a:xfrm>
            <a:off x="5199375" y="3202500"/>
            <a:ext cx="2334000" cy="368100"/>
          </a:xfrm>
          <a:prstGeom prst="rect">
            <a:avLst/>
          </a:prstGeom>
          <a:solidFill>
            <a:schemeClr val="accent5"/>
          </a:solidFill>
          <a:ln cap="flat" cmpd="sng" w="19050">
            <a:solidFill>
              <a:schemeClr val="accent1"/>
            </a:solidFill>
            <a:prstDash val="solid"/>
            <a:round/>
            <a:headEnd len="sm" w="sm" type="none"/>
            <a:tailEnd len="sm" w="sm" type="none"/>
          </a:ln>
          <a:effectLst>
            <a:outerShdw rotWithShape="0" algn="bl" dir="3000000" dist="47625">
              <a:schemeClr val="accent1"/>
            </a:outerShdw>
          </a:effectLst>
        </p:spPr>
        <p:txBody>
          <a:bodyPr anchorCtr="0" anchor="ctr" bIns="91425" lIns="91425" spcFirstLastPara="1" rIns="91425" wrap="square" tIns="91425">
            <a:noAutofit/>
          </a:bodyPr>
          <a:lstStyle>
            <a:lvl1pPr lvl="0" algn="ctr">
              <a:spcBef>
                <a:spcPts val="0"/>
              </a:spcBef>
              <a:spcAft>
                <a:spcPts val="0"/>
              </a:spcAft>
              <a:buSzPts val="3500"/>
              <a:buNone/>
              <a:defRPr b="0" sz="2400">
                <a:solidFill>
                  <a:schemeClr val="dk1"/>
                </a:solidFill>
                <a:latin typeface="Patua One"/>
                <a:ea typeface="Patua One"/>
                <a:cs typeface="Patua One"/>
                <a:sym typeface="Patua 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p:txBody>
      </p:sp>
      <p:sp>
        <p:nvSpPr>
          <p:cNvPr id="152" name="Google Shape;152;p17"/>
          <p:cNvSpPr txBox="1"/>
          <p:nvPr>
            <p:ph idx="1" type="subTitle"/>
          </p:nvPr>
        </p:nvSpPr>
        <p:spPr>
          <a:xfrm>
            <a:off x="5199375" y="3701100"/>
            <a:ext cx="2334000" cy="903000"/>
          </a:xfrm>
          <a:prstGeom prst="rect">
            <a:avLst/>
          </a:prstGeom>
          <a:solidFill>
            <a:schemeClr val="l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lvl1pPr lvl="0" algn="ctr">
              <a:lnSpc>
                <a:spcPct val="100000"/>
              </a:lnSpc>
              <a:spcBef>
                <a:spcPts val="0"/>
              </a:spcBef>
              <a:spcAft>
                <a:spcPts val="0"/>
              </a:spcAft>
              <a:buSzPts val="2800"/>
              <a:buNone/>
              <a:defRPr b="0" sz="1600">
                <a:latin typeface="Rubik"/>
                <a:ea typeface="Rubik"/>
                <a:cs typeface="Rubik"/>
                <a:sym typeface="Rubik"/>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53" name="Google Shape;153;p17"/>
          <p:cNvSpPr txBox="1"/>
          <p:nvPr>
            <p:ph idx="3" type="subTitle"/>
          </p:nvPr>
        </p:nvSpPr>
        <p:spPr>
          <a:xfrm>
            <a:off x="1448175" y="3701100"/>
            <a:ext cx="2334000" cy="903000"/>
          </a:xfrm>
          <a:prstGeom prst="rect">
            <a:avLst/>
          </a:prstGeom>
          <a:solidFill>
            <a:schemeClr val="l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lvl1pPr lvl="0" algn="ctr">
              <a:lnSpc>
                <a:spcPct val="100000"/>
              </a:lnSpc>
              <a:spcBef>
                <a:spcPts val="0"/>
              </a:spcBef>
              <a:spcAft>
                <a:spcPts val="0"/>
              </a:spcAft>
              <a:buSzPts val="2800"/>
              <a:buNone/>
              <a:defRPr b="0" sz="1600">
                <a:latin typeface="Rubik"/>
                <a:ea typeface="Rubik"/>
                <a:cs typeface="Rubik"/>
                <a:sym typeface="Rubik"/>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grpSp>
        <p:nvGrpSpPr>
          <p:cNvPr id="154" name="Google Shape;154;p17"/>
          <p:cNvGrpSpPr/>
          <p:nvPr/>
        </p:nvGrpSpPr>
        <p:grpSpPr>
          <a:xfrm rot="10800000">
            <a:off x="6311395" y="-58864"/>
            <a:ext cx="2112788" cy="1060183"/>
            <a:chOff x="3396275" y="1859950"/>
            <a:chExt cx="1310500" cy="657600"/>
          </a:xfrm>
        </p:grpSpPr>
        <p:sp>
          <p:nvSpPr>
            <p:cNvPr id="155" name="Google Shape;155;p17"/>
            <p:cNvSpPr/>
            <p:nvPr/>
          </p:nvSpPr>
          <p:spPr>
            <a:xfrm>
              <a:off x="3573975" y="2037675"/>
              <a:ext cx="955075" cy="479875"/>
            </a:xfrm>
            <a:custGeom>
              <a:rect b="b" l="l" r="r" t="t"/>
              <a:pathLst>
                <a:path extrusionOk="0" h="19195" w="38203">
                  <a:moveTo>
                    <a:pt x="19009" y="1"/>
                  </a:moveTo>
                  <a:cubicBezTo>
                    <a:pt x="8531" y="1"/>
                    <a:pt x="1" y="8531"/>
                    <a:pt x="1" y="19194"/>
                  </a:cubicBezTo>
                  <a:lnTo>
                    <a:pt x="2304" y="19194"/>
                  </a:lnTo>
                  <a:cubicBezTo>
                    <a:pt x="2304" y="9953"/>
                    <a:pt x="9768" y="2304"/>
                    <a:pt x="19009" y="2304"/>
                  </a:cubicBezTo>
                  <a:cubicBezTo>
                    <a:pt x="28435" y="2304"/>
                    <a:pt x="35900" y="9953"/>
                    <a:pt x="35900" y="19194"/>
                  </a:cubicBezTo>
                  <a:lnTo>
                    <a:pt x="38203" y="19194"/>
                  </a:lnTo>
                  <a:cubicBezTo>
                    <a:pt x="38203" y="8531"/>
                    <a:pt x="29672" y="1"/>
                    <a:pt x="19009" y="1"/>
                  </a:cubicBezTo>
                  <a:close/>
                </a:path>
              </a:pathLst>
            </a:custGeom>
            <a:solidFill>
              <a:schemeClr val="accent2"/>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7"/>
            <p:cNvSpPr/>
            <p:nvPr/>
          </p:nvSpPr>
          <p:spPr>
            <a:xfrm>
              <a:off x="3396275" y="1859950"/>
              <a:ext cx="1310500" cy="657600"/>
            </a:xfrm>
            <a:custGeom>
              <a:rect b="b" l="l" r="r" t="t"/>
              <a:pathLst>
                <a:path extrusionOk="0" h="26304" w="52420">
                  <a:moveTo>
                    <a:pt x="26117" y="1"/>
                  </a:moveTo>
                  <a:cubicBezTo>
                    <a:pt x="11729" y="1"/>
                    <a:pt x="0" y="11730"/>
                    <a:pt x="0" y="26303"/>
                  </a:cubicBezTo>
                  <a:lnTo>
                    <a:pt x="2303" y="26303"/>
                  </a:lnTo>
                  <a:cubicBezTo>
                    <a:pt x="2303" y="13152"/>
                    <a:pt x="12966" y="2489"/>
                    <a:pt x="26117" y="2489"/>
                  </a:cubicBezTo>
                  <a:cubicBezTo>
                    <a:pt x="39453" y="2489"/>
                    <a:pt x="50116" y="13152"/>
                    <a:pt x="50116" y="26303"/>
                  </a:cubicBezTo>
                  <a:lnTo>
                    <a:pt x="52419" y="26303"/>
                  </a:lnTo>
                  <a:cubicBezTo>
                    <a:pt x="52419" y="11730"/>
                    <a:pt x="40690" y="1"/>
                    <a:pt x="26117" y="1"/>
                  </a:cubicBezTo>
                  <a:close/>
                </a:path>
              </a:pathLst>
            </a:custGeom>
            <a:solidFill>
              <a:schemeClr val="accent5"/>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7"/>
            <p:cNvSpPr/>
            <p:nvPr/>
          </p:nvSpPr>
          <p:spPr>
            <a:xfrm>
              <a:off x="3453850" y="1922150"/>
              <a:ext cx="1195350" cy="595400"/>
            </a:xfrm>
            <a:custGeom>
              <a:rect b="b" l="l" r="r" t="t"/>
              <a:pathLst>
                <a:path extrusionOk="0" h="23816" w="47814">
                  <a:moveTo>
                    <a:pt x="23814" y="1"/>
                  </a:moveTo>
                  <a:cubicBezTo>
                    <a:pt x="10663" y="1"/>
                    <a:pt x="0" y="10664"/>
                    <a:pt x="0" y="23815"/>
                  </a:cubicBezTo>
                  <a:lnTo>
                    <a:pt x="2488" y="23815"/>
                  </a:lnTo>
                  <a:cubicBezTo>
                    <a:pt x="2488" y="11901"/>
                    <a:pt x="12085" y="2304"/>
                    <a:pt x="23814" y="2304"/>
                  </a:cubicBezTo>
                  <a:cubicBezTo>
                    <a:pt x="35728" y="2304"/>
                    <a:pt x="45325" y="11901"/>
                    <a:pt x="45325" y="23815"/>
                  </a:cubicBezTo>
                  <a:lnTo>
                    <a:pt x="47813" y="23815"/>
                  </a:lnTo>
                  <a:cubicBezTo>
                    <a:pt x="47813" y="10664"/>
                    <a:pt x="37150" y="1"/>
                    <a:pt x="23814" y="1"/>
                  </a:cubicBezTo>
                  <a:close/>
                </a:path>
              </a:pathLst>
            </a:custGeom>
            <a:solidFill>
              <a:schemeClr val="accent4"/>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7"/>
            <p:cNvSpPr/>
            <p:nvPr/>
          </p:nvSpPr>
          <p:spPr>
            <a:xfrm>
              <a:off x="3516050" y="1979750"/>
              <a:ext cx="1070950" cy="537800"/>
            </a:xfrm>
            <a:custGeom>
              <a:rect b="b" l="l" r="r" t="t"/>
              <a:pathLst>
                <a:path extrusionOk="0" h="21512" w="42838">
                  <a:moveTo>
                    <a:pt x="21326" y="0"/>
                  </a:moveTo>
                  <a:cubicBezTo>
                    <a:pt x="9597" y="0"/>
                    <a:pt x="0" y="9597"/>
                    <a:pt x="0" y="21511"/>
                  </a:cubicBezTo>
                  <a:lnTo>
                    <a:pt x="2318" y="21511"/>
                  </a:lnTo>
                  <a:cubicBezTo>
                    <a:pt x="2318" y="10848"/>
                    <a:pt x="10848" y="2318"/>
                    <a:pt x="21326" y="2318"/>
                  </a:cubicBezTo>
                  <a:cubicBezTo>
                    <a:pt x="31989" y="2318"/>
                    <a:pt x="40520" y="10848"/>
                    <a:pt x="40520" y="21511"/>
                  </a:cubicBezTo>
                  <a:lnTo>
                    <a:pt x="42837" y="21511"/>
                  </a:lnTo>
                  <a:cubicBezTo>
                    <a:pt x="42837" y="9597"/>
                    <a:pt x="33240" y="0"/>
                    <a:pt x="21326" y="0"/>
                  </a:cubicBezTo>
                  <a:close/>
                </a:path>
              </a:pathLst>
            </a:custGeom>
            <a:solidFill>
              <a:schemeClr val="accent3"/>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7"/>
            <p:cNvSpPr/>
            <p:nvPr/>
          </p:nvSpPr>
          <p:spPr>
            <a:xfrm>
              <a:off x="3631550" y="2095250"/>
              <a:ext cx="839925" cy="422300"/>
            </a:xfrm>
            <a:custGeom>
              <a:rect b="b" l="l" r="r" t="t"/>
              <a:pathLst>
                <a:path extrusionOk="0" h="16892" w="33597">
                  <a:moveTo>
                    <a:pt x="16706" y="1"/>
                  </a:moveTo>
                  <a:cubicBezTo>
                    <a:pt x="7465" y="1"/>
                    <a:pt x="1" y="7650"/>
                    <a:pt x="1" y="16891"/>
                  </a:cubicBezTo>
                  <a:lnTo>
                    <a:pt x="2489" y="16891"/>
                  </a:lnTo>
                  <a:cubicBezTo>
                    <a:pt x="2489" y="8887"/>
                    <a:pt x="8887" y="2489"/>
                    <a:pt x="16706" y="2489"/>
                  </a:cubicBezTo>
                  <a:cubicBezTo>
                    <a:pt x="24711" y="2489"/>
                    <a:pt x="31108" y="8887"/>
                    <a:pt x="31108" y="16891"/>
                  </a:cubicBezTo>
                  <a:lnTo>
                    <a:pt x="33597" y="16891"/>
                  </a:lnTo>
                  <a:cubicBezTo>
                    <a:pt x="33597" y="7650"/>
                    <a:pt x="26132" y="1"/>
                    <a:pt x="16706" y="1"/>
                  </a:cubicBezTo>
                  <a:close/>
                </a:path>
              </a:pathLst>
            </a:custGeom>
            <a:solidFill>
              <a:schemeClr val="lt2"/>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7"/>
            <p:cNvSpPr/>
            <p:nvPr/>
          </p:nvSpPr>
          <p:spPr>
            <a:xfrm>
              <a:off x="3693750" y="2157450"/>
              <a:ext cx="715525" cy="360100"/>
            </a:xfrm>
            <a:custGeom>
              <a:rect b="b" l="l" r="r" t="t"/>
              <a:pathLst>
                <a:path extrusionOk="0" h="14404" w="28621">
                  <a:moveTo>
                    <a:pt x="14218" y="1"/>
                  </a:moveTo>
                  <a:cubicBezTo>
                    <a:pt x="6399" y="1"/>
                    <a:pt x="1" y="6399"/>
                    <a:pt x="1" y="14403"/>
                  </a:cubicBezTo>
                  <a:lnTo>
                    <a:pt x="2318" y="14403"/>
                  </a:lnTo>
                  <a:cubicBezTo>
                    <a:pt x="2318" y="7820"/>
                    <a:pt x="7650" y="2489"/>
                    <a:pt x="14218" y="2489"/>
                  </a:cubicBezTo>
                  <a:cubicBezTo>
                    <a:pt x="20972" y="2489"/>
                    <a:pt x="26303" y="7820"/>
                    <a:pt x="26303" y="14403"/>
                  </a:cubicBezTo>
                  <a:lnTo>
                    <a:pt x="28620" y="14403"/>
                  </a:lnTo>
                  <a:cubicBezTo>
                    <a:pt x="28620" y="6399"/>
                    <a:pt x="22223" y="1"/>
                    <a:pt x="14218" y="1"/>
                  </a:cubicBezTo>
                  <a:close/>
                </a:path>
              </a:pathLst>
            </a:custGeom>
            <a:solidFill>
              <a:schemeClr val="accent6"/>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7"/>
            <p:cNvSpPr/>
            <p:nvPr/>
          </p:nvSpPr>
          <p:spPr>
            <a:xfrm>
              <a:off x="3751700" y="2219650"/>
              <a:ext cx="599650" cy="297900"/>
            </a:xfrm>
            <a:custGeom>
              <a:rect b="b" l="l" r="r" t="t"/>
              <a:pathLst>
                <a:path extrusionOk="0" h="11916" w="23986">
                  <a:moveTo>
                    <a:pt x="11900" y="1"/>
                  </a:moveTo>
                  <a:cubicBezTo>
                    <a:pt x="5332" y="1"/>
                    <a:pt x="0" y="5332"/>
                    <a:pt x="0" y="11915"/>
                  </a:cubicBezTo>
                  <a:lnTo>
                    <a:pt x="2488" y="11915"/>
                  </a:lnTo>
                  <a:cubicBezTo>
                    <a:pt x="2488" y="6584"/>
                    <a:pt x="6754" y="2318"/>
                    <a:pt x="11900" y="2318"/>
                  </a:cubicBezTo>
                  <a:cubicBezTo>
                    <a:pt x="17232" y="2318"/>
                    <a:pt x="21497" y="6584"/>
                    <a:pt x="21497" y="11915"/>
                  </a:cubicBezTo>
                  <a:lnTo>
                    <a:pt x="23985" y="11915"/>
                  </a:lnTo>
                  <a:cubicBezTo>
                    <a:pt x="23985" y="5332"/>
                    <a:pt x="18654" y="1"/>
                    <a:pt x="11900" y="1"/>
                  </a:cubicBezTo>
                  <a:close/>
                </a:path>
              </a:pathLst>
            </a:custGeom>
            <a:solidFill>
              <a:schemeClr val="dk2"/>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2" name="Google Shape;162;p17"/>
          <p:cNvGrpSpPr/>
          <p:nvPr/>
        </p:nvGrpSpPr>
        <p:grpSpPr>
          <a:xfrm>
            <a:off x="-559539" y="-593048"/>
            <a:ext cx="1154003" cy="1154003"/>
            <a:chOff x="-888300" y="-896475"/>
            <a:chExt cx="1769400" cy="1769400"/>
          </a:xfrm>
        </p:grpSpPr>
        <p:sp>
          <p:nvSpPr>
            <p:cNvPr id="163" name="Google Shape;163;p17"/>
            <p:cNvSpPr/>
            <p:nvPr/>
          </p:nvSpPr>
          <p:spPr>
            <a:xfrm>
              <a:off x="-888300" y="-896475"/>
              <a:ext cx="1769400" cy="17694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7"/>
            <p:cNvSpPr/>
            <p:nvPr/>
          </p:nvSpPr>
          <p:spPr>
            <a:xfrm>
              <a:off x="521107" y="505926"/>
              <a:ext cx="221700" cy="221700"/>
            </a:xfrm>
            <a:prstGeom prst="ellipse">
              <a:avLst/>
            </a:pr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5" name="Google Shape;165;p17"/>
          <p:cNvGrpSpPr/>
          <p:nvPr/>
        </p:nvGrpSpPr>
        <p:grpSpPr>
          <a:xfrm>
            <a:off x="8574870" y="4604013"/>
            <a:ext cx="1154100" cy="1154100"/>
            <a:chOff x="8574870" y="4604013"/>
            <a:chExt cx="1154100" cy="1154100"/>
          </a:xfrm>
        </p:grpSpPr>
        <p:sp>
          <p:nvSpPr>
            <p:cNvPr id="166" name="Google Shape;166;p17"/>
            <p:cNvSpPr/>
            <p:nvPr/>
          </p:nvSpPr>
          <p:spPr>
            <a:xfrm rot="10800000">
              <a:off x="8574870" y="4604013"/>
              <a:ext cx="1154100" cy="11541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7"/>
            <p:cNvSpPr/>
            <p:nvPr/>
          </p:nvSpPr>
          <p:spPr>
            <a:xfrm>
              <a:off x="8682300" y="4697998"/>
              <a:ext cx="144600" cy="144600"/>
            </a:xfrm>
            <a:prstGeom prst="ellipse">
              <a:avLst/>
            </a:pr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8" name="Google Shape;168;p17"/>
          <p:cNvSpPr txBox="1"/>
          <p:nvPr>
            <p:ph idx="4" type="title"/>
          </p:nvPr>
        </p:nvSpPr>
        <p:spPr>
          <a:xfrm>
            <a:off x="720000" y="445025"/>
            <a:ext cx="7704000" cy="572700"/>
          </a:xfrm>
          <a:prstGeom prst="rect">
            <a:avLst/>
          </a:prstGeom>
        </p:spPr>
        <p:txBody>
          <a:bodyPr anchorCtr="0" anchor="t" bIns="91425" lIns="91425" spcFirstLastPara="1" rIns="91425" wrap="square" tIns="91425">
            <a:noAutofit/>
          </a:bodyPr>
          <a:lstStyle>
            <a:lvl1pPr lvl="0">
              <a:spcBef>
                <a:spcPts val="0"/>
              </a:spcBef>
              <a:spcAft>
                <a:spcPts val="0"/>
              </a:spcAft>
              <a:buSzPts val="3500"/>
              <a:buNone/>
              <a:defRPr sz="3600">
                <a:solidFill>
                  <a:schemeClr val="dk1"/>
                </a:solidFill>
                <a:latin typeface="Patua One"/>
                <a:ea typeface="Patua One"/>
                <a:cs typeface="Patua One"/>
                <a:sym typeface="Patua 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69" name="Shape 169"/>
        <p:cNvGrpSpPr/>
        <p:nvPr/>
      </p:nvGrpSpPr>
      <p:grpSpPr>
        <a:xfrm>
          <a:off x="0" y="0"/>
          <a:ext cx="0" cy="0"/>
          <a:chOff x="0" y="0"/>
          <a:chExt cx="0" cy="0"/>
        </a:xfrm>
      </p:grpSpPr>
      <p:pic>
        <p:nvPicPr>
          <p:cNvPr id="170" name="Google Shape;170;p18"/>
          <p:cNvPicPr preferRelativeResize="0"/>
          <p:nvPr/>
        </p:nvPicPr>
        <p:blipFill rotWithShape="1">
          <a:blip r:embed="rId2">
            <a:alphaModFix amt="70000"/>
          </a:blip>
          <a:srcRect b="0" l="0" r="0" t="0"/>
          <a:stretch/>
        </p:blipFill>
        <p:spPr>
          <a:xfrm>
            <a:off x="0" y="2171"/>
            <a:ext cx="9144003" cy="5139149"/>
          </a:xfrm>
          <a:prstGeom prst="rect">
            <a:avLst/>
          </a:prstGeom>
          <a:noFill/>
          <a:ln>
            <a:noFill/>
          </a:ln>
        </p:spPr>
      </p:pic>
      <p:sp>
        <p:nvSpPr>
          <p:cNvPr id="171" name="Google Shape;171;p1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a:spcBef>
                <a:spcPts val="0"/>
              </a:spcBef>
              <a:spcAft>
                <a:spcPts val="0"/>
              </a:spcAft>
              <a:buSzPts val="3500"/>
              <a:buNone/>
              <a:defRPr sz="3600">
                <a:solidFill>
                  <a:schemeClr val="dk1"/>
                </a:solidFill>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p:txBody>
      </p:sp>
      <p:grpSp>
        <p:nvGrpSpPr>
          <p:cNvPr id="172" name="Google Shape;172;p18"/>
          <p:cNvGrpSpPr/>
          <p:nvPr/>
        </p:nvGrpSpPr>
        <p:grpSpPr>
          <a:xfrm>
            <a:off x="-559539" y="-593048"/>
            <a:ext cx="1154003" cy="1154003"/>
            <a:chOff x="-888300" y="-896475"/>
            <a:chExt cx="1769400" cy="1769400"/>
          </a:xfrm>
        </p:grpSpPr>
        <p:sp>
          <p:nvSpPr>
            <p:cNvPr id="173" name="Google Shape;173;p18"/>
            <p:cNvSpPr/>
            <p:nvPr/>
          </p:nvSpPr>
          <p:spPr>
            <a:xfrm>
              <a:off x="-888300" y="-896475"/>
              <a:ext cx="1769400" cy="17694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8"/>
            <p:cNvSpPr/>
            <p:nvPr/>
          </p:nvSpPr>
          <p:spPr>
            <a:xfrm>
              <a:off x="521107" y="505926"/>
              <a:ext cx="221700" cy="221700"/>
            </a:xfrm>
            <a:prstGeom prst="ellipse">
              <a:avLst/>
            </a:pr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5" name="Google Shape;175;p18"/>
          <p:cNvGrpSpPr/>
          <p:nvPr/>
        </p:nvGrpSpPr>
        <p:grpSpPr>
          <a:xfrm rot="10800000">
            <a:off x="8574968" y="4604111"/>
            <a:ext cx="1154003" cy="1154003"/>
            <a:chOff x="-888300" y="-896475"/>
            <a:chExt cx="1769400" cy="1769400"/>
          </a:xfrm>
        </p:grpSpPr>
        <p:grpSp>
          <p:nvGrpSpPr>
            <p:cNvPr id="176" name="Google Shape;176;p18"/>
            <p:cNvGrpSpPr/>
            <p:nvPr/>
          </p:nvGrpSpPr>
          <p:grpSpPr>
            <a:xfrm>
              <a:off x="-888300" y="-896475"/>
              <a:ext cx="1769400" cy="1769400"/>
              <a:chOff x="-888300" y="-896475"/>
              <a:chExt cx="1769400" cy="1769400"/>
            </a:xfrm>
          </p:grpSpPr>
          <p:sp>
            <p:nvSpPr>
              <p:cNvPr id="177" name="Google Shape;177;p18"/>
              <p:cNvSpPr/>
              <p:nvPr/>
            </p:nvSpPr>
            <p:spPr>
              <a:xfrm>
                <a:off x="-888300" y="-896475"/>
                <a:ext cx="1769400" cy="17694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8"/>
              <p:cNvSpPr/>
              <p:nvPr/>
            </p:nvSpPr>
            <p:spPr>
              <a:xfrm>
                <a:off x="455075" y="439888"/>
                <a:ext cx="353700" cy="353700"/>
              </a:xfrm>
              <a:prstGeom prst="ellipse">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9" name="Google Shape;179;p18"/>
            <p:cNvSpPr/>
            <p:nvPr/>
          </p:nvSpPr>
          <p:spPr>
            <a:xfrm flipH="1" rot="10800000">
              <a:off x="524030" y="536641"/>
              <a:ext cx="215797" cy="160176"/>
            </a:xfrm>
            <a:custGeom>
              <a:rect b="b" l="l" r="r" t="t"/>
              <a:pathLst>
                <a:path extrusionOk="0" h="4095" w="5517">
                  <a:moveTo>
                    <a:pt x="1422" y="0"/>
                  </a:moveTo>
                  <a:cubicBezTo>
                    <a:pt x="1067" y="0"/>
                    <a:pt x="711" y="185"/>
                    <a:pt x="541" y="356"/>
                  </a:cubicBezTo>
                  <a:cubicBezTo>
                    <a:pt x="0" y="896"/>
                    <a:pt x="185" y="1777"/>
                    <a:pt x="711" y="2133"/>
                  </a:cubicBezTo>
                  <a:lnTo>
                    <a:pt x="2844" y="4095"/>
                  </a:lnTo>
                  <a:lnTo>
                    <a:pt x="4976" y="2133"/>
                  </a:lnTo>
                  <a:cubicBezTo>
                    <a:pt x="5517" y="1777"/>
                    <a:pt x="5517" y="896"/>
                    <a:pt x="5161" y="356"/>
                  </a:cubicBezTo>
                  <a:cubicBezTo>
                    <a:pt x="4866" y="161"/>
                    <a:pt x="4519" y="22"/>
                    <a:pt x="4180" y="22"/>
                  </a:cubicBezTo>
                  <a:cubicBezTo>
                    <a:pt x="3899" y="22"/>
                    <a:pt x="3622" y="117"/>
                    <a:pt x="3384" y="356"/>
                  </a:cubicBezTo>
                  <a:lnTo>
                    <a:pt x="3029" y="541"/>
                  </a:lnTo>
                  <a:cubicBezTo>
                    <a:pt x="2936" y="626"/>
                    <a:pt x="2847" y="668"/>
                    <a:pt x="2759" y="668"/>
                  </a:cubicBezTo>
                  <a:cubicBezTo>
                    <a:pt x="2670" y="668"/>
                    <a:pt x="2581" y="626"/>
                    <a:pt x="2488" y="541"/>
                  </a:cubicBezTo>
                  <a:lnTo>
                    <a:pt x="2318" y="356"/>
                  </a:lnTo>
                  <a:cubicBezTo>
                    <a:pt x="2133" y="185"/>
                    <a:pt x="1778" y="0"/>
                    <a:pt x="1422" y="0"/>
                  </a:cubicBezTo>
                  <a:close/>
                </a:path>
              </a:pathLst>
            </a:cu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0" name="Google Shape;180;p18"/>
          <p:cNvSpPr/>
          <p:nvPr/>
        </p:nvSpPr>
        <p:spPr>
          <a:xfrm rot="10800000">
            <a:off x="8594320" y="4104036"/>
            <a:ext cx="254564" cy="271394"/>
          </a:xfrm>
          <a:custGeom>
            <a:rect b="b" l="l" r="r" t="t"/>
            <a:pathLst>
              <a:path extrusionOk="0" h="5503" w="5162">
                <a:moveTo>
                  <a:pt x="2488" y="0"/>
                </a:moveTo>
                <a:cubicBezTo>
                  <a:pt x="2133" y="1237"/>
                  <a:pt x="1252" y="2133"/>
                  <a:pt x="0" y="2659"/>
                </a:cubicBezTo>
                <a:cubicBezTo>
                  <a:pt x="1252" y="3199"/>
                  <a:pt x="2133" y="4266"/>
                  <a:pt x="2488" y="5502"/>
                </a:cubicBezTo>
                <a:cubicBezTo>
                  <a:pt x="3029" y="4266"/>
                  <a:pt x="3910" y="3199"/>
                  <a:pt x="5161" y="2659"/>
                </a:cubicBezTo>
                <a:cubicBezTo>
                  <a:pt x="3910" y="2133"/>
                  <a:pt x="3029" y="1237"/>
                  <a:pt x="2488" y="0"/>
                </a:cubicBez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8"/>
          <p:cNvSpPr/>
          <p:nvPr/>
        </p:nvSpPr>
        <p:spPr>
          <a:xfrm rot="10800000">
            <a:off x="8653276" y="3831869"/>
            <a:ext cx="136651" cy="145678"/>
          </a:xfrm>
          <a:custGeom>
            <a:rect b="b" l="l" r="r" t="t"/>
            <a:pathLst>
              <a:path extrusionOk="0" h="5503" w="5162">
                <a:moveTo>
                  <a:pt x="2488" y="0"/>
                </a:moveTo>
                <a:cubicBezTo>
                  <a:pt x="2133" y="1237"/>
                  <a:pt x="1252" y="2133"/>
                  <a:pt x="0" y="2659"/>
                </a:cubicBezTo>
                <a:cubicBezTo>
                  <a:pt x="1252" y="3199"/>
                  <a:pt x="2133" y="4266"/>
                  <a:pt x="2488" y="5502"/>
                </a:cubicBezTo>
                <a:cubicBezTo>
                  <a:pt x="3029" y="4266"/>
                  <a:pt x="3910" y="3199"/>
                  <a:pt x="5161" y="2659"/>
                </a:cubicBezTo>
                <a:cubicBezTo>
                  <a:pt x="3910" y="2133"/>
                  <a:pt x="3029" y="1237"/>
                  <a:pt x="2488" y="0"/>
                </a:cubicBezTo>
                <a:close/>
              </a:path>
            </a:pathLst>
          </a:cu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8"/>
          <p:cNvSpPr/>
          <p:nvPr/>
        </p:nvSpPr>
        <p:spPr>
          <a:xfrm rot="10800000">
            <a:off x="8653276" y="3559719"/>
            <a:ext cx="136651" cy="145678"/>
          </a:xfrm>
          <a:custGeom>
            <a:rect b="b" l="l" r="r" t="t"/>
            <a:pathLst>
              <a:path extrusionOk="0" h="5503" w="5162">
                <a:moveTo>
                  <a:pt x="2488" y="0"/>
                </a:moveTo>
                <a:cubicBezTo>
                  <a:pt x="2133" y="1237"/>
                  <a:pt x="1252" y="2133"/>
                  <a:pt x="0" y="2659"/>
                </a:cubicBezTo>
                <a:cubicBezTo>
                  <a:pt x="1252" y="3199"/>
                  <a:pt x="2133" y="4266"/>
                  <a:pt x="2488" y="5502"/>
                </a:cubicBezTo>
                <a:cubicBezTo>
                  <a:pt x="3029" y="4266"/>
                  <a:pt x="3910" y="3199"/>
                  <a:pt x="5161" y="2659"/>
                </a:cubicBezTo>
                <a:cubicBezTo>
                  <a:pt x="3910" y="2133"/>
                  <a:pt x="3029" y="1237"/>
                  <a:pt x="2488" y="0"/>
                </a:cubicBezTo>
                <a:close/>
              </a:path>
            </a:pathLst>
          </a:cu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8"/>
          <p:cNvSpPr/>
          <p:nvPr/>
        </p:nvSpPr>
        <p:spPr>
          <a:xfrm>
            <a:off x="300543" y="767994"/>
            <a:ext cx="254564" cy="271394"/>
          </a:xfrm>
          <a:custGeom>
            <a:rect b="b" l="l" r="r" t="t"/>
            <a:pathLst>
              <a:path extrusionOk="0" h="5503" w="5162">
                <a:moveTo>
                  <a:pt x="2488" y="0"/>
                </a:moveTo>
                <a:cubicBezTo>
                  <a:pt x="2133" y="1237"/>
                  <a:pt x="1252" y="2133"/>
                  <a:pt x="0" y="2659"/>
                </a:cubicBezTo>
                <a:cubicBezTo>
                  <a:pt x="1252" y="3199"/>
                  <a:pt x="2133" y="4266"/>
                  <a:pt x="2488" y="5502"/>
                </a:cubicBezTo>
                <a:cubicBezTo>
                  <a:pt x="3029" y="4266"/>
                  <a:pt x="3910" y="3199"/>
                  <a:pt x="5161" y="2659"/>
                </a:cubicBezTo>
                <a:cubicBezTo>
                  <a:pt x="3910" y="2133"/>
                  <a:pt x="3029" y="1237"/>
                  <a:pt x="2488" y="0"/>
                </a:cubicBez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8"/>
          <p:cNvSpPr/>
          <p:nvPr/>
        </p:nvSpPr>
        <p:spPr>
          <a:xfrm>
            <a:off x="359500" y="1165877"/>
            <a:ext cx="136651" cy="145678"/>
          </a:xfrm>
          <a:custGeom>
            <a:rect b="b" l="l" r="r" t="t"/>
            <a:pathLst>
              <a:path extrusionOk="0" h="5503" w="5162">
                <a:moveTo>
                  <a:pt x="2488" y="0"/>
                </a:moveTo>
                <a:cubicBezTo>
                  <a:pt x="2133" y="1237"/>
                  <a:pt x="1252" y="2133"/>
                  <a:pt x="0" y="2659"/>
                </a:cubicBezTo>
                <a:cubicBezTo>
                  <a:pt x="1252" y="3199"/>
                  <a:pt x="2133" y="4266"/>
                  <a:pt x="2488" y="5502"/>
                </a:cubicBezTo>
                <a:cubicBezTo>
                  <a:pt x="3029" y="4266"/>
                  <a:pt x="3910" y="3199"/>
                  <a:pt x="5161" y="2659"/>
                </a:cubicBezTo>
                <a:cubicBezTo>
                  <a:pt x="3910" y="2133"/>
                  <a:pt x="3029" y="1237"/>
                  <a:pt x="2488" y="0"/>
                </a:cubicBezTo>
                <a:close/>
              </a:path>
            </a:pathLst>
          </a:cu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8"/>
          <p:cNvSpPr/>
          <p:nvPr/>
        </p:nvSpPr>
        <p:spPr>
          <a:xfrm>
            <a:off x="359500" y="1438027"/>
            <a:ext cx="136651" cy="145678"/>
          </a:xfrm>
          <a:custGeom>
            <a:rect b="b" l="l" r="r" t="t"/>
            <a:pathLst>
              <a:path extrusionOk="0" h="5503" w="5162">
                <a:moveTo>
                  <a:pt x="2488" y="0"/>
                </a:moveTo>
                <a:cubicBezTo>
                  <a:pt x="2133" y="1237"/>
                  <a:pt x="1252" y="2133"/>
                  <a:pt x="0" y="2659"/>
                </a:cubicBezTo>
                <a:cubicBezTo>
                  <a:pt x="1252" y="3199"/>
                  <a:pt x="2133" y="4266"/>
                  <a:pt x="2488" y="5502"/>
                </a:cubicBezTo>
                <a:cubicBezTo>
                  <a:pt x="3029" y="4266"/>
                  <a:pt x="3910" y="3199"/>
                  <a:pt x="5161" y="2659"/>
                </a:cubicBezTo>
                <a:cubicBezTo>
                  <a:pt x="3910" y="2133"/>
                  <a:pt x="3029" y="1237"/>
                  <a:pt x="2488" y="0"/>
                </a:cubicBezTo>
                <a:close/>
              </a:path>
            </a:pathLst>
          </a:cu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86" name="Shape 186"/>
        <p:cNvGrpSpPr/>
        <p:nvPr/>
      </p:nvGrpSpPr>
      <p:grpSpPr>
        <a:xfrm>
          <a:off x="0" y="0"/>
          <a:ext cx="0" cy="0"/>
          <a:chOff x="0" y="0"/>
          <a:chExt cx="0" cy="0"/>
        </a:xfrm>
      </p:grpSpPr>
      <p:pic>
        <p:nvPicPr>
          <p:cNvPr id="187" name="Google Shape;187;p19"/>
          <p:cNvPicPr preferRelativeResize="0"/>
          <p:nvPr/>
        </p:nvPicPr>
        <p:blipFill rotWithShape="1">
          <a:blip r:embed="rId2">
            <a:alphaModFix amt="70000"/>
          </a:blip>
          <a:srcRect b="0" l="0" r="0" t="0"/>
          <a:stretch/>
        </p:blipFill>
        <p:spPr>
          <a:xfrm>
            <a:off x="0" y="2171"/>
            <a:ext cx="9144003" cy="5139149"/>
          </a:xfrm>
          <a:prstGeom prst="rect">
            <a:avLst/>
          </a:prstGeom>
          <a:noFill/>
          <a:ln>
            <a:noFill/>
          </a:ln>
        </p:spPr>
      </p:pic>
      <p:sp>
        <p:nvSpPr>
          <p:cNvPr id="188" name="Google Shape;188;p19"/>
          <p:cNvSpPr txBox="1"/>
          <p:nvPr>
            <p:ph idx="1" type="body"/>
          </p:nvPr>
        </p:nvSpPr>
        <p:spPr>
          <a:xfrm>
            <a:off x="720000" y="1579688"/>
            <a:ext cx="4294800" cy="2853900"/>
          </a:xfrm>
          <a:prstGeom prst="rect">
            <a:avLst/>
          </a:prstGeom>
        </p:spPr>
        <p:txBody>
          <a:bodyPr anchorCtr="0" anchor="ctr" bIns="91425" lIns="91425" spcFirstLastPara="1" rIns="91425" wrap="square" tIns="91425">
            <a:noAutofit/>
          </a:bodyPr>
          <a:lstStyle>
            <a:lvl1pPr indent="-330200" lvl="0" marL="457200">
              <a:lnSpc>
                <a:spcPct val="100000"/>
              </a:lnSpc>
              <a:spcBef>
                <a:spcPts val="0"/>
              </a:spcBef>
              <a:spcAft>
                <a:spcPts val="0"/>
              </a:spcAft>
              <a:buSzPts val="1600"/>
              <a:buChar char="●"/>
              <a:defRPr sz="1600"/>
            </a:lvl1pPr>
            <a:lvl2pPr indent="-317500" lvl="1" marL="914400">
              <a:lnSpc>
                <a:spcPct val="115000"/>
              </a:lnSpc>
              <a:spcBef>
                <a:spcPts val="0"/>
              </a:spcBef>
              <a:spcAft>
                <a:spcPts val="0"/>
              </a:spcAft>
              <a:buSzPts val="1400"/>
              <a:buChar char="○"/>
              <a:defRPr/>
            </a:lvl2pPr>
            <a:lvl3pPr indent="-317500" lvl="2" marL="1371600">
              <a:lnSpc>
                <a:spcPct val="115000"/>
              </a:lnSpc>
              <a:spcBef>
                <a:spcPts val="1600"/>
              </a:spcBef>
              <a:spcAft>
                <a:spcPts val="0"/>
              </a:spcAft>
              <a:buSzPts val="1400"/>
              <a:buChar char="■"/>
              <a:defRPr/>
            </a:lvl3pPr>
            <a:lvl4pPr indent="-317500" lvl="3" marL="1828800">
              <a:lnSpc>
                <a:spcPct val="115000"/>
              </a:lnSpc>
              <a:spcBef>
                <a:spcPts val="1600"/>
              </a:spcBef>
              <a:spcAft>
                <a:spcPts val="0"/>
              </a:spcAft>
              <a:buSzPts val="1400"/>
              <a:buChar char="●"/>
              <a:defRPr/>
            </a:lvl4pPr>
            <a:lvl5pPr indent="-317500" lvl="4" marL="2286000">
              <a:lnSpc>
                <a:spcPct val="115000"/>
              </a:lnSpc>
              <a:spcBef>
                <a:spcPts val="1600"/>
              </a:spcBef>
              <a:spcAft>
                <a:spcPts val="0"/>
              </a:spcAft>
              <a:buSzPts val="1400"/>
              <a:buChar char="○"/>
              <a:defRPr/>
            </a:lvl5pPr>
            <a:lvl6pPr indent="-317500" lvl="5" marL="2743200">
              <a:lnSpc>
                <a:spcPct val="115000"/>
              </a:lnSpc>
              <a:spcBef>
                <a:spcPts val="1600"/>
              </a:spcBef>
              <a:spcAft>
                <a:spcPts val="0"/>
              </a:spcAft>
              <a:buSzPts val="1400"/>
              <a:buChar char="■"/>
              <a:defRPr/>
            </a:lvl6pPr>
            <a:lvl7pPr indent="-317500" lvl="6" marL="3200400">
              <a:lnSpc>
                <a:spcPct val="115000"/>
              </a:lnSpc>
              <a:spcBef>
                <a:spcPts val="1600"/>
              </a:spcBef>
              <a:spcAft>
                <a:spcPts val="0"/>
              </a:spcAft>
              <a:buSzPts val="1400"/>
              <a:buChar char="●"/>
              <a:defRPr/>
            </a:lvl7pPr>
            <a:lvl8pPr indent="-317500" lvl="7" marL="3657600">
              <a:lnSpc>
                <a:spcPct val="115000"/>
              </a:lnSpc>
              <a:spcBef>
                <a:spcPts val="1600"/>
              </a:spcBef>
              <a:spcAft>
                <a:spcPts val="0"/>
              </a:spcAft>
              <a:buSzPts val="1400"/>
              <a:buChar char="○"/>
              <a:defRPr/>
            </a:lvl8pPr>
            <a:lvl9pPr indent="-317500" lvl="8" marL="4114800">
              <a:lnSpc>
                <a:spcPct val="115000"/>
              </a:lnSpc>
              <a:spcBef>
                <a:spcPts val="1600"/>
              </a:spcBef>
              <a:spcAft>
                <a:spcPts val="1600"/>
              </a:spcAft>
              <a:buSzPts val="1400"/>
              <a:buChar char="■"/>
              <a:defRPr/>
            </a:lvl9pPr>
          </a:lstStyle>
          <a:p/>
        </p:txBody>
      </p:sp>
      <p:sp>
        <p:nvSpPr>
          <p:cNvPr id="189" name="Google Shape;189;p19"/>
          <p:cNvSpPr txBox="1"/>
          <p:nvPr>
            <p:ph type="title"/>
          </p:nvPr>
        </p:nvSpPr>
        <p:spPr>
          <a:xfrm>
            <a:off x="720000" y="443675"/>
            <a:ext cx="7710900" cy="572700"/>
          </a:xfrm>
          <a:prstGeom prst="rect">
            <a:avLst/>
          </a:prstGeom>
        </p:spPr>
        <p:txBody>
          <a:bodyPr anchorCtr="0" anchor="t" bIns="91425" lIns="91425" spcFirstLastPara="1" rIns="91425" wrap="square" tIns="91425">
            <a:noAutofit/>
          </a:bodyPr>
          <a:lstStyle>
            <a:lvl1pPr lvl="0">
              <a:spcBef>
                <a:spcPts val="0"/>
              </a:spcBef>
              <a:spcAft>
                <a:spcPts val="0"/>
              </a:spcAft>
              <a:buSzPts val="3500"/>
              <a:buNone/>
              <a:defRPr sz="3600">
                <a:solidFill>
                  <a:schemeClr val="dk1"/>
                </a:solidFill>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p:txBody>
      </p:sp>
      <p:grpSp>
        <p:nvGrpSpPr>
          <p:cNvPr id="190" name="Google Shape;190;p19"/>
          <p:cNvGrpSpPr/>
          <p:nvPr/>
        </p:nvGrpSpPr>
        <p:grpSpPr>
          <a:xfrm>
            <a:off x="-559539" y="-593048"/>
            <a:ext cx="1154003" cy="1154003"/>
            <a:chOff x="-888300" y="-896475"/>
            <a:chExt cx="1769400" cy="1769400"/>
          </a:xfrm>
        </p:grpSpPr>
        <p:sp>
          <p:nvSpPr>
            <p:cNvPr id="191" name="Google Shape;191;p19"/>
            <p:cNvSpPr/>
            <p:nvPr/>
          </p:nvSpPr>
          <p:spPr>
            <a:xfrm>
              <a:off x="-888300" y="-896475"/>
              <a:ext cx="1769400" cy="17694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9"/>
            <p:cNvSpPr/>
            <p:nvPr/>
          </p:nvSpPr>
          <p:spPr>
            <a:xfrm>
              <a:off x="521107" y="505926"/>
              <a:ext cx="221700" cy="221700"/>
            </a:xfrm>
            <a:prstGeom prst="ellipse">
              <a:avLst/>
            </a:pr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3" name="Google Shape;193;p19"/>
          <p:cNvGrpSpPr/>
          <p:nvPr/>
        </p:nvGrpSpPr>
        <p:grpSpPr>
          <a:xfrm>
            <a:off x="8574870" y="4604013"/>
            <a:ext cx="1154100" cy="1154100"/>
            <a:chOff x="8574870" y="4604013"/>
            <a:chExt cx="1154100" cy="1154100"/>
          </a:xfrm>
        </p:grpSpPr>
        <p:sp>
          <p:nvSpPr>
            <p:cNvPr id="194" name="Google Shape;194;p19"/>
            <p:cNvSpPr/>
            <p:nvPr/>
          </p:nvSpPr>
          <p:spPr>
            <a:xfrm rot="10800000">
              <a:off x="8574870" y="4604013"/>
              <a:ext cx="1154100" cy="11541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19"/>
            <p:cNvSpPr/>
            <p:nvPr/>
          </p:nvSpPr>
          <p:spPr>
            <a:xfrm>
              <a:off x="8682300" y="4697998"/>
              <a:ext cx="144600" cy="144600"/>
            </a:xfrm>
            <a:prstGeom prst="ellipse">
              <a:avLst/>
            </a:pr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96" name="Shape 196"/>
        <p:cNvGrpSpPr/>
        <p:nvPr/>
      </p:nvGrpSpPr>
      <p:grpSpPr>
        <a:xfrm>
          <a:off x="0" y="0"/>
          <a:ext cx="0" cy="0"/>
          <a:chOff x="0" y="0"/>
          <a:chExt cx="0" cy="0"/>
        </a:xfrm>
      </p:grpSpPr>
      <p:pic>
        <p:nvPicPr>
          <p:cNvPr id="197" name="Google Shape;197;p20"/>
          <p:cNvPicPr preferRelativeResize="0"/>
          <p:nvPr/>
        </p:nvPicPr>
        <p:blipFill rotWithShape="1">
          <a:blip r:embed="rId2">
            <a:alphaModFix amt="70000"/>
          </a:blip>
          <a:srcRect b="0" l="0" r="0" t="0"/>
          <a:stretch/>
        </p:blipFill>
        <p:spPr>
          <a:xfrm>
            <a:off x="0" y="2171"/>
            <a:ext cx="9144003" cy="5139149"/>
          </a:xfrm>
          <a:prstGeom prst="rect">
            <a:avLst/>
          </a:prstGeom>
          <a:noFill/>
          <a:ln>
            <a:noFill/>
          </a:ln>
        </p:spPr>
      </p:pic>
      <p:grpSp>
        <p:nvGrpSpPr>
          <p:cNvPr id="198" name="Google Shape;198;p20"/>
          <p:cNvGrpSpPr/>
          <p:nvPr/>
        </p:nvGrpSpPr>
        <p:grpSpPr>
          <a:xfrm rot="10800000">
            <a:off x="3577660" y="437673"/>
            <a:ext cx="2003378" cy="2581761"/>
            <a:chOff x="847149" y="1531287"/>
            <a:chExt cx="1210500" cy="1559976"/>
          </a:xfrm>
        </p:grpSpPr>
        <p:sp>
          <p:nvSpPr>
            <p:cNvPr id="199" name="Google Shape;199;p20"/>
            <p:cNvSpPr/>
            <p:nvPr/>
          </p:nvSpPr>
          <p:spPr>
            <a:xfrm>
              <a:off x="847149" y="1531287"/>
              <a:ext cx="1210500" cy="1210500"/>
            </a:xfrm>
            <a:prstGeom prst="arc">
              <a:avLst>
                <a:gd fmla="val 2677771" name="adj1"/>
                <a:gd fmla="val 8093538" name="adj2"/>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20"/>
            <p:cNvSpPr/>
            <p:nvPr/>
          </p:nvSpPr>
          <p:spPr>
            <a:xfrm>
              <a:off x="1408163" y="2696784"/>
              <a:ext cx="88361" cy="94198"/>
            </a:xfrm>
            <a:custGeom>
              <a:rect b="b" l="l" r="r" t="t"/>
              <a:pathLst>
                <a:path extrusionOk="0" h="5503" w="5162">
                  <a:moveTo>
                    <a:pt x="2488" y="0"/>
                  </a:moveTo>
                  <a:cubicBezTo>
                    <a:pt x="2133" y="1237"/>
                    <a:pt x="1252" y="2133"/>
                    <a:pt x="0" y="2659"/>
                  </a:cubicBezTo>
                  <a:cubicBezTo>
                    <a:pt x="1252" y="3199"/>
                    <a:pt x="2133" y="4266"/>
                    <a:pt x="2488" y="5502"/>
                  </a:cubicBezTo>
                  <a:cubicBezTo>
                    <a:pt x="3029" y="4266"/>
                    <a:pt x="3910" y="3199"/>
                    <a:pt x="5161" y="2659"/>
                  </a:cubicBezTo>
                  <a:cubicBezTo>
                    <a:pt x="3910" y="2133"/>
                    <a:pt x="3029" y="1237"/>
                    <a:pt x="2488" y="0"/>
                  </a:cubicBez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20"/>
            <p:cNvSpPr/>
            <p:nvPr/>
          </p:nvSpPr>
          <p:spPr>
            <a:xfrm>
              <a:off x="1333010" y="2836612"/>
              <a:ext cx="238897" cy="254651"/>
            </a:xfrm>
            <a:custGeom>
              <a:rect b="b" l="l" r="r" t="t"/>
              <a:pathLst>
                <a:path extrusionOk="0" h="5503" w="5162">
                  <a:moveTo>
                    <a:pt x="2488" y="0"/>
                  </a:moveTo>
                  <a:cubicBezTo>
                    <a:pt x="2133" y="1237"/>
                    <a:pt x="1252" y="2133"/>
                    <a:pt x="0" y="2659"/>
                  </a:cubicBezTo>
                  <a:cubicBezTo>
                    <a:pt x="1252" y="3199"/>
                    <a:pt x="2133" y="4266"/>
                    <a:pt x="2488" y="5502"/>
                  </a:cubicBezTo>
                  <a:cubicBezTo>
                    <a:pt x="3029" y="4266"/>
                    <a:pt x="3910" y="3199"/>
                    <a:pt x="5161" y="2659"/>
                  </a:cubicBezTo>
                  <a:cubicBezTo>
                    <a:pt x="3910" y="2133"/>
                    <a:pt x="3029" y="1237"/>
                    <a:pt x="2488" y="0"/>
                  </a:cubicBez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2" name="Google Shape;202;p20"/>
          <p:cNvGrpSpPr/>
          <p:nvPr/>
        </p:nvGrpSpPr>
        <p:grpSpPr>
          <a:xfrm>
            <a:off x="3577660" y="2181223"/>
            <a:ext cx="2003378" cy="2581761"/>
            <a:chOff x="847149" y="1531287"/>
            <a:chExt cx="1210500" cy="1559976"/>
          </a:xfrm>
        </p:grpSpPr>
        <p:sp>
          <p:nvSpPr>
            <p:cNvPr id="203" name="Google Shape;203;p20"/>
            <p:cNvSpPr/>
            <p:nvPr/>
          </p:nvSpPr>
          <p:spPr>
            <a:xfrm>
              <a:off x="847149" y="1531287"/>
              <a:ext cx="1210500" cy="1210500"/>
            </a:xfrm>
            <a:prstGeom prst="arc">
              <a:avLst>
                <a:gd fmla="val 2661517" name="adj1"/>
                <a:gd fmla="val 8103086" name="adj2"/>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20"/>
            <p:cNvSpPr/>
            <p:nvPr/>
          </p:nvSpPr>
          <p:spPr>
            <a:xfrm>
              <a:off x="1408163" y="2696784"/>
              <a:ext cx="88361" cy="94198"/>
            </a:xfrm>
            <a:custGeom>
              <a:rect b="b" l="l" r="r" t="t"/>
              <a:pathLst>
                <a:path extrusionOk="0" h="5503" w="5162">
                  <a:moveTo>
                    <a:pt x="2488" y="0"/>
                  </a:moveTo>
                  <a:cubicBezTo>
                    <a:pt x="2133" y="1237"/>
                    <a:pt x="1252" y="2133"/>
                    <a:pt x="0" y="2659"/>
                  </a:cubicBezTo>
                  <a:cubicBezTo>
                    <a:pt x="1252" y="3199"/>
                    <a:pt x="2133" y="4266"/>
                    <a:pt x="2488" y="5502"/>
                  </a:cubicBezTo>
                  <a:cubicBezTo>
                    <a:pt x="3029" y="4266"/>
                    <a:pt x="3910" y="3199"/>
                    <a:pt x="5161" y="2659"/>
                  </a:cubicBezTo>
                  <a:cubicBezTo>
                    <a:pt x="3910" y="2133"/>
                    <a:pt x="3029" y="1237"/>
                    <a:pt x="2488" y="0"/>
                  </a:cubicBez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20"/>
            <p:cNvSpPr/>
            <p:nvPr/>
          </p:nvSpPr>
          <p:spPr>
            <a:xfrm>
              <a:off x="1333010" y="2836612"/>
              <a:ext cx="238897" cy="254651"/>
            </a:xfrm>
            <a:custGeom>
              <a:rect b="b" l="l" r="r" t="t"/>
              <a:pathLst>
                <a:path extrusionOk="0" h="5503" w="5162">
                  <a:moveTo>
                    <a:pt x="2488" y="0"/>
                  </a:moveTo>
                  <a:cubicBezTo>
                    <a:pt x="2133" y="1237"/>
                    <a:pt x="1252" y="2133"/>
                    <a:pt x="0" y="2659"/>
                  </a:cubicBezTo>
                  <a:cubicBezTo>
                    <a:pt x="1252" y="3199"/>
                    <a:pt x="2133" y="4266"/>
                    <a:pt x="2488" y="5502"/>
                  </a:cubicBezTo>
                  <a:cubicBezTo>
                    <a:pt x="3029" y="4266"/>
                    <a:pt x="3910" y="3199"/>
                    <a:pt x="5161" y="2659"/>
                  </a:cubicBezTo>
                  <a:cubicBezTo>
                    <a:pt x="3910" y="2133"/>
                    <a:pt x="3029" y="1237"/>
                    <a:pt x="2488" y="0"/>
                  </a:cubicBez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6" name="Google Shape;206;p20"/>
          <p:cNvSpPr/>
          <p:nvPr/>
        </p:nvSpPr>
        <p:spPr>
          <a:xfrm>
            <a:off x="1377900" y="1311453"/>
            <a:ext cx="6388200" cy="2581800"/>
          </a:xfrm>
          <a:prstGeom prst="rect">
            <a:avLst/>
          </a:prstGeom>
          <a:solidFill>
            <a:schemeClr val="dk2"/>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7" name="Google Shape;207;p20"/>
          <p:cNvGrpSpPr/>
          <p:nvPr/>
        </p:nvGrpSpPr>
        <p:grpSpPr>
          <a:xfrm rot="10800000">
            <a:off x="8277700" y="4329000"/>
            <a:ext cx="1769400" cy="1769400"/>
            <a:chOff x="-888300" y="-896475"/>
            <a:chExt cx="1769400" cy="1769400"/>
          </a:xfrm>
        </p:grpSpPr>
        <p:grpSp>
          <p:nvGrpSpPr>
            <p:cNvPr id="208" name="Google Shape;208;p20"/>
            <p:cNvGrpSpPr/>
            <p:nvPr/>
          </p:nvGrpSpPr>
          <p:grpSpPr>
            <a:xfrm>
              <a:off x="-888300" y="-896475"/>
              <a:ext cx="1769400" cy="1769400"/>
              <a:chOff x="-888300" y="-896475"/>
              <a:chExt cx="1769400" cy="1769400"/>
            </a:xfrm>
          </p:grpSpPr>
          <p:sp>
            <p:nvSpPr>
              <p:cNvPr id="209" name="Google Shape;209;p20"/>
              <p:cNvSpPr/>
              <p:nvPr/>
            </p:nvSpPr>
            <p:spPr>
              <a:xfrm>
                <a:off x="-888300" y="-896475"/>
                <a:ext cx="1769400" cy="17694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20"/>
              <p:cNvSpPr/>
              <p:nvPr/>
            </p:nvSpPr>
            <p:spPr>
              <a:xfrm>
                <a:off x="455075" y="439888"/>
                <a:ext cx="353700" cy="353700"/>
              </a:xfrm>
              <a:prstGeom prst="ellipse">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1" name="Google Shape;211;p20"/>
            <p:cNvSpPr/>
            <p:nvPr/>
          </p:nvSpPr>
          <p:spPr>
            <a:xfrm flipH="1" rot="10800000">
              <a:off x="524030" y="533382"/>
              <a:ext cx="215797" cy="160176"/>
            </a:xfrm>
            <a:custGeom>
              <a:rect b="b" l="l" r="r" t="t"/>
              <a:pathLst>
                <a:path extrusionOk="0" h="4095" w="5517">
                  <a:moveTo>
                    <a:pt x="1422" y="0"/>
                  </a:moveTo>
                  <a:cubicBezTo>
                    <a:pt x="1067" y="0"/>
                    <a:pt x="711" y="185"/>
                    <a:pt x="541" y="356"/>
                  </a:cubicBezTo>
                  <a:cubicBezTo>
                    <a:pt x="0" y="896"/>
                    <a:pt x="185" y="1777"/>
                    <a:pt x="711" y="2133"/>
                  </a:cubicBezTo>
                  <a:lnTo>
                    <a:pt x="2844" y="4095"/>
                  </a:lnTo>
                  <a:lnTo>
                    <a:pt x="4976" y="2133"/>
                  </a:lnTo>
                  <a:cubicBezTo>
                    <a:pt x="5517" y="1777"/>
                    <a:pt x="5517" y="896"/>
                    <a:pt x="5161" y="356"/>
                  </a:cubicBezTo>
                  <a:cubicBezTo>
                    <a:pt x="4866" y="161"/>
                    <a:pt x="4519" y="22"/>
                    <a:pt x="4180" y="22"/>
                  </a:cubicBezTo>
                  <a:cubicBezTo>
                    <a:pt x="3899" y="22"/>
                    <a:pt x="3622" y="117"/>
                    <a:pt x="3384" y="356"/>
                  </a:cubicBezTo>
                  <a:lnTo>
                    <a:pt x="3029" y="541"/>
                  </a:lnTo>
                  <a:cubicBezTo>
                    <a:pt x="2936" y="626"/>
                    <a:pt x="2847" y="668"/>
                    <a:pt x="2759" y="668"/>
                  </a:cubicBezTo>
                  <a:cubicBezTo>
                    <a:pt x="2670" y="668"/>
                    <a:pt x="2581" y="626"/>
                    <a:pt x="2488" y="541"/>
                  </a:cubicBezTo>
                  <a:lnTo>
                    <a:pt x="2318" y="356"/>
                  </a:lnTo>
                  <a:cubicBezTo>
                    <a:pt x="2133" y="185"/>
                    <a:pt x="1778" y="0"/>
                    <a:pt x="1422" y="0"/>
                  </a:cubicBezTo>
                  <a:close/>
                </a:path>
              </a:pathLst>
            </a:cu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2" name="Google Shape;212;p20"/>
          <p:cNvGrpSpPr/>
          <p:nvPr/>
        </p:nvGrpSpPr>
        <p:grpSpPr>
          <a:xfrm flipH="1" rot="10800000">
            <a:off x="-888300" y="4329000"/>
            <a:ext cx="1769400" cy="1769400"/>
            <a:chOff x="-888300" y="-896475"/>
            <a:chExt cx="1769400" cy="1769400"/>
          </a:xfrm>
        </p:grpSpPr>
        <p:grpSp>
          <p:nvGrpSpPr>
            <p:cNvPr id="213" name="Google Shape;213;p20"/>
            <p:cNvGrpSpPr/>
            <p:nvPr/>
          </p:nvGrpSpPr>
          <p:grpSpPr>
            <a:xfrm>
              <a:off x="-888300" y="-896475"/>
              <a:ext cx="1769400" cy="1769400"/>
              <a:chOff x="-888300" y="-896475"/>
              <a:chExt cx="1769400" cy="1769400"/>
            </a:xfrm>
          </p:grpSpPr>
          <p:sp>
            <p:nvSpPr>
              <p:cNvPr id="214" name="Google Shape;214;p20"/>
              <p:cNvSpPr/>
              <p:nvPr/>
            </p:nvSpPr>
            <p:spPr>
              <a:xfrm>
                <a:off x="-888300" y="-896475"/>
                <a:ext cx="1769400" cy="17694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20"/>
              <p:cNvSpPr/>
              <p:nvPr/>
            </p:nvSpPr>
            <p:spPr>
              <a:xfrm>
                <a:off x="455075" y="439888"/>
                <a:ext cx="353700" cy="353700"/>
              </a:xfrm>
              <a:prstGeom prst="ellipse">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6" name="Google Shape;216;p20"/>
            <p:cNvSpPr/>
            <p:nvPr/>
          </p:nvSpPr>
          <p:spPr>
            <a:xfrm flipH="1" rot="10800000">
              <a:off x="524030" y="522777"/>
              <a:ext cx="215797" cy="160176"/>
            </a:xfrm>
            <a:custGeom>
              <a:rect b="b" l="l" r="r" t="t"/>
              <a:pathLst>
                <a:path extrusionOk="0" h="4095" w="5517">
                  <a:moveTo>
                    <a:pt x="1422" y="0"/>
                  </a:moveTo>
                  <a:cubicBezTo>
                    <a:pt x="1067" y="0"/>
                    <a:pt x="711" y="185"/>
                    <a:pt x="541" y="356"/>
                  </a:cubicBezTo>
                  <a:cubicBezTo>
                    <a:pt x="0" y="896"/>
                    <a:pt x="185" y="1777"/>
                    <a:pt x="711" y="2133"/>
                  </a:cubicBezTo>
                  <a:lnTo>
                    <a:pt x="2844" y="4095"/>
                  </a:lnTo>
                  <a:lnTo>
                    <a:pt x="4976" y="2133"/>
                  </a:lnTo>
                  <a:cubicBezTo>
                    <a:pt x="5517" y="1777"/>
                    <a:pt x="5517" y="896"/>
                    <a:pt x="5161" y="356"/>
                  </a:cubicBezTo>
                  <a:cubicBezTo>
                    <a:pt x="4866" y="161"/>
                    <a:pt x="4519" y="22"/>
                    <a:pt x="4180" y="22"/>
                  </a:cubicBezTo>
                  <a:cubicBezTo>
                    <a:pt x="3899" y="22"/>
                    <a:pt x="3622" y="117"/>
                    <a:pt x="3384" y="356"/>
                  </a:cubicBezTo>
                  <a:lnTo>
                    <a:pt x="3029" y="541"/>
                  </a:lnTo>
                  <a:cubicBezTo>
                    <a:pt x="2936" y="626"/>
                    <a:pt x="2847" y="668"/>
                    <a:pt x="2759" y="668"/>
                  </a:cubicBezTo>
                  <a:cubicBezTo>
                    <a:pt x="2670" y="668"/>
                    <a:pt x="2581" y="626"/>
                    <a:pt x="2488" y="541"/>
                  </a:cubicBezTo>
                  <a:lnTo>
                    <a:pt x="2318" y="356"/>
                  </a:lnTo>
                  <a:cubicBezTo>
                    <a:pt x="2133" y="185"/>
                    <a:pt x="1778" y="0"/>
                    <a:pt x="1422" y="0"/>
                  </a:cubicBezTo>
                  <a:close/>
                </a:path>
              </a:pathLst>
            </a:cu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7" name="Google Shape;217;p20"/>
          <p:cNvGrpSpPr/>
          <p:nvPr/>
        </p:nvGrpSpPr>
        <p:grpSpPr>
          <a:xfrm flipH="1">
            <a:off x="6295525" y="1206847"/>
            <a:ext cx="1579200" cy="1579200"/>
            <a:chOff x="1269875" y="1130647"/>
            <a:chExt cx="1579200" cy="1579200"/>
          </a:xfrm>
        </p:grpSpPr>
        <p:grpSp>
          <p:nvGrpSpPr>
            <p:cNvPr id="218" name="Google Shape;218;p20"/>
            <p:cNvGrpSpPr/>
            <p:nvPr/>
          </p:nvGrpSpPr>
          <p:grpSpPr>
            <a:xfrm>
              <a:off x="1269875" y="1130647"/>
              <a:ext cx="1579200" cy="1579200"/>
              <a:chOff x="767005" y="878856"/>
              <a:chExt cx="1579200" cy="1579200"/>
            </a:xfrm>
          </p:grpSpPr>
          <p:sp>
            <p:nvSpPr>
              <p:cNvPr id="219" name="Google Shape;219;p20"/>
              <p:cNvSpPr/>
              <p:nvPr/>
            </p:nvSpPr>
            <p:spPr>
              <a:xfrm>
                <a:off x="767005" y="878856"/>
                <a:ext cx="1579200" cy="1579200"/>
              </a:xfrm>
              <a:prstGeom prst="arc">
                <a:avLst>
                  <a:gd fmla="val 8987451" name="adj1"/>
                  <a:gd fmla="val 17899585" name="adj2"/>
                </a:avLst>
              </a:prstGeom>
              <a:noFill/>
              <a:ln cap="flat" cmpd="sng" w="19050">
                <a:solidFill>
                  <a:schemeClr val="dk1"/>
                </a:solidFill>
                <a:prstDash val="solid"/>
                <a:round/>
                <a:headEnd len="sm" w="sm" type="oval"/>
                <a:tailEnd len="sm" w="sm" type="ova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20"/>
              <p:cNvSpPr/>
              <p:nvPr/>
            </p:nvSpPr>
            <p:spPr>
              <a:xfrm>
                <a:off x="800436" y="908967"/>
                <a:ext cx="405000" cy="405000"/>
              </a:xfrm>
              <a:prstGeom prst="ellipse">
                <a:avLst/>
              </a:prstGeom>
              <a:solidFill>
                <a:schemeClr val="accent4"/>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1" name="Google Shape;221;p20"/>
            <p:cNvSpPr/>
            <p:nvPr/>
          </p:nvSpPr>
          <p:spPr>
            <a:xfrm flipH="1">
              <a:off x="1359998" y="1267555"/>
              <a:ext cx="285450" cy="211875"/>
            </a:xfrm>
            <a:custGeom>
              <a:rect b="b" l="l" r="r" t="t"/>
              <a:pathLst>
                <a:path extrusionOk="0" h="4095" w="5517">
                  <a:moveTo>
                    <a:pt x="1422" y="0"/>
                  </a:moveTo>
                  <a:cubicBezTo>
                    <a:pt x="1067" y="0"/>
                    <a:pt x="711" y="185"/>
                    <a:pt x="541" y="356"/>
                  </a:cubicBezTo>
                  <a:cubicBezTo>
                    <a:pt x="0" y="896"/>
                    <a:pt x="185" y="1777"/>
                    <a:pt x="711" y="2133"/>
                  </a:cubicBezTo>
                  <a:lnTo>
                    <a:pt x="2844" y="4095"/>
                  </a:lnTo>
                  <a:lnTo>
                    <a:pt x="4976" y="2133"/>
                  </a:lnTo>
                  <a:cubicBezTo>
                    <a:pt x="5517" y="1777"/>
                    <a:pt x="5517" y="896"/>
                    <a:pt x="5161" y="356"/>
                  </a:cubicBezTo>
                  <a:cubicBezTo>
                    <a:pt x="4866" y="161"/>
                    <a:pt x="4519" y="22"/>
                    <a:pt x="4180" y="22"/>
                  </a:cubicBezTo>
                  <a:cubicBezTo>
                    <a:pt x="3899" y="22"/>
                    <a:pt x="3622" y="117"/>
                    <a:pt x="3384" y="356"/>
                  </a:cubicBezTo>
                  <a:lnTo>
                    <a:pt x="3029" y="541"/>
                  </a:lnTo>
                  <a:cubicBezTo>
                    <a:pt x="2936" y="626"/>
                    <a:pt x="2847" y="668"/>
                    <a:pt x="2759" y="668"/>
                  </a:cubicBezTo>
                  <a:cubicBezTo>
                    <a:pt x="2670" y="668"/>
                    <a:pt x="2581" y="626"/>
                    <a:pt x="2488" y="541"/>
                  </a:cubicBezTo>
                  <a:lnTo>
                    <a:pt x="2318" y="356"/>
                  </a:lnTo>
                  <a:cubicBezTo>
                    <a:pt x="2133" y="185"/>
                    <a:pt x="1778" y="0"/>
                    <a:pt x="1422" y="0"/>
                  </a:cubicBezTo>
                  <a:close/>
                </a:path>
              </a:pathLst>
            </a:cu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2" name="Google Shape;222;p20"/>
          <p:cNvGrpSpPr/>
          <p:nvPr/>
        </p:nvGrpSpPr>
        <p:grpSpPr>
          <a:xfrm flipH="1" rot="10800000">
            <a:off x="1259995" y="2422512"/>
            <a:ext cx="1579200" cy="1579200"/>
            <a:chOff x="1269875" y="1130647"/>
            <a:chExt cx="1579200" cy="1579200"/>
          </a:xfrm>
        </p:grpSpPr>
        <p:grpSp>
          <p:nvGrpSpPr>
            <p:cNvPr id="223" name="Google Shape;223;p20"/>
            <p:cNvGrpSpPr/>
            <p:nvPr/>
          </p:nvGrpSpPr>
          <p:grpSpPr>
            <a:xfrm>
              <a:off x="1269875" y="1130647"/>
              <a:ext cx="1579200" cy="1579200"/>
              <a:chOff x="767005" y="878856"/>
              <a:chExt cx="1579200" cy="1579200"/>
            </a:xfrm>
          </p:grpSpPr>
          <p:sp>
            <p:nvSpPr>
              <p:cNvPr id="224" name="Google Shape;224;p20"/>
              <p:cNvSpPr/>
              <p:nvPr/>
            </p:nvSpPr>
            <p:spPr>
              <a:xfrm>
                <a:off x="767005" y="878856"/>
                <a:ext cx="1579200" cy="1579200"/>
              </a:xfrm>
              <a:prstGeom prst="arc">
                <a:avLst>
                  <a:gd fmla="val 8987451" name="adj1"/>
                  <a:gd fmla="val 17899585" name="adj2"/>
                </a:avLst>
              </a:prstGeom>
              <a:noFill/>
              <a:ln cap="flat" cmpd="sng" w="19050">
                <a:solidFill>
                  <a:schemeClr val="dk1"/>
                </a:solidFill>
                <a:prstDash val="solid"/>
                <a:round/>
                <a:headEnd len="sm" w="sm" type="oval"/>
                <a:tailEnd len="sm" w="sm" type="ova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20"/>
              <p:cNvSpPr/>
              <p:nvPr/>
            </p:nvSpPr>
            <p:spPr>
              <a:xfrm>
                <a:off x="800436" y="908967"/>
                <a:ext cx="405000" cy="405000"/>
              </a:xfrm>
              <a:prstGeom prst="ellipse">
                <a:avLst/>
              </a:prstGeom>
              <a:solidFill>
                <a:schemeClr val="accent4"/>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6" name="Google Shape;226;p20"/>
            <p:cNvSpPr/>
            <p:nvPr/>
          </p:nvSpPr>
          <p:spPr>
            <a:xfrm rot="10800000">
              <a:off x="1359998" y="1235740"/>
              <a:ext cx="285450" cy="211875"/>
            </a:xfrm>
            <a:custGeom>
              <a:rect b="b" l="l" r="r" t="t"/>
              <a:pathLst>
                <a:path extrusionOk="0" h="4095" w="5517">
                  <a:moveTo>
                    <a:pt x="1422" y="0"/>
                  </a:moveTo>
                  <a:cubicBezTo>
                    <a:pt x="1067" y="0"/>
                    <a:pt x="711" y="185"/>
                    <a:pt x="541" y="356"/>
                  </a:cubicBezTo>
                  <a:cubicBezTo>
                    <a:pt x="0" y="896"/>
                    <a:pt x="185" y="1777"/>
                    <a:pt x="711" y="2133"/>
                  </a:cubicBezTo>
                  <a:lnTo>
                    <a:pt x="2844" y="4095"/>
                  </a:lnTo>
                  <a:lnTo>
                    <a:pt x="4976" y="2133"/>
                  </a:lnTo>
                  <a:cubicBezTo>
                    <a:pt x="5517" y="1777"/>
                    <a:pt x="5517" y="896"/>
                    <a:pt x="5161" y="356"/>
                  </a:cubicBezTo>
                  <a:cubicBezTo>
                    <a:pt x="4866" y="161"/>
                    <a:pt x="4519" y="22"/>
                    <a:pt x="4180" y="22"/>
                  </a:cubicBezTo>
                  <a:cubicBezTo>
                    <a:pt x="3899" y="22"/>
                    <a:pt x="3622" y="117"/>
                    <a:pt x="3384" y="356"/>
                  </a:cubicBezTo>
                  <a:lnTo>
                    <a:pt x="3029" y="541"/>
                  </a:lnTo>
                  <a:cubicBezTo>
                    <a:pt x="2936" y="626"/>
                    <a:pt x="2847" y="668"/>
                    <a:pt x="2759" y="668"/>
                  </a:cubicBezTo>
                  <a:cubicBezTo>
                    <a:pt x="2670" y="668"/>
                    <a:pt x="2581" y="626"/>
                    <a:pt x="2488" y="541"/>
                  </a:cubicBezTo>
                  <a:lnTo>
                    <a:pt x="2318" y="356"/>
                  </a:lnTo>
                  <a:cubicBezTo>
                    <a:pt x="2133" y="185"/>
                    <a:pt x="1778" y="0"/>
                    <a:pt x="1422" y="0"/>
                  </a:cubicBezTo>
                  <a:close/>
                </a:path>
              </a:pathLst>
            </a:cu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7" name="Google Shape;227;p20"/>
          <p:cNvSpPr/>
          <p:nvPr/>
        </p:nvSpPr>
        <p:spPr>
          <a:xfrm>
            <a:off x="1150575" y="1078530"/>
            <a:ext cx="451675" cy="481526"/>
          </a:xfrm>
          <a:custGeom>
            <a:rect b="b" l="l" r="r" t="t"/>
            <a:pathLst>
              <a:path extrusionOk="0" h="5503" w="5162">
                <a:moveTo>
                  <a:pt x="2488" y="0"/>
                </a:moveTo>
                <a:cubicBezTo>
                  <a:pt x="2133" y="1237"/>
                  <a:pt x="1252" y="2133"/>
                  <a:pt x="0" y="2659"/>
                </a:cubicBezTo>
                <a:cubicBezTo>
                  <a:pt x="1252" y="3199"/>
                  <a:pt x="2133" y="4266"/>
                  <a:pt x="2488" y="5502"/>
                </a:cubicBezTo>
                <a:cubicBezTo>
                  <a:pt x="3029" y="4266"/>
                  <a:pt x="3910" y="3199"/>
                  <a:pt x="5161" y="2659"/>
                </a:cubicBezTo>
                <a:cubicBezTo>
                  <a:pt x="3910" y="2133"/>
                  <a:pt x="3029" y="1237"/>
                  <a:pt x="2488" y="0"/>
                </a:cubicBez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20"/>
          <p:cNvSpPr/>
          <p:nvPr/>
        </p:nvSpPr>
        <p:spPr>
          <a:xfrm>
            <a:off x="7552225" y="3655565"/>
            <a:ext cx="451675" cy="481526"/>
          </a:xfrm>
          <a:custGeom>
            <a:rect b="b" l="l" r="r" t="t"/>
            <a:pathLst>
              <a:path extrusionOk="0" h="5503" w="5162">
                <a:moveTo>
                  <a:pt x="2488" y="0"/>
                </a:moveTo>
                <a:cubicBezTo>
                  <a:pt x="2133" y="1237"/>
                  <a:pt x="1252" y="2133"/>
                  <a:pt x="0" y="2659"/>
                </a:cubicBezTo>
                <a:cubicBezTo>
                  <a:pt x="1252" y="3199"/>
                  <a:pt x="2133" y="4266"/>
                  <a:pt x="2488" y="5502"/>
                </a:cubicBezTo>
                <a:cubicBezTo>
                  <a:pt x="3029" y="4266"/>
                  <a:pt x="3910" y="3199"/>
                  <a:pt x="5161" y="2659"/>
                </a:cubicBezTo>
                <a:cubicBezTo>
                  <a:pt x="3910" y="2133"/>
                  <a:pt x="3029" y="1237"/>
                  <a:pt x="2488" y="0"/>
                </a:cubicBez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20"/>
          <p:cNvSpPr/>
          <p:nvPr/>
        </p:nvSpPr>
        <p:spPr>
          <a:xfrm>
            <a:off x="7959949" y="3520834"/>
            <a:ext cx="146278" cy="155955"/>
          </a:xfrm>
          <a:custGeom>
            <a:rect b="b" l="l" r="r" t="t"/>
            <a:pathLst>
              <a:path extrusionOk="0" h="5503" w="5162">
                <a:moveTo>
                  <a:pt x="2488" y="0"/>
                </a:moveTo>
                <a:cubicBezTo>
                  <a:pt x="2133" y="1237"/>
                  <a:pt x="1252" y="2133"/>
                  <a:pt x="0" y="2659"/>
                </a:cubicBezTo>
                <a:cubicBezTo>
                  <a:pt x="1252" y="3199"/>
                  <a:pt x="2133" y="4266"/>
                  <a:pt x="2488" y="5502"/>
                </a:cubicBezTo>
                <a:cubicBezTo>
                  <a:pt x="3029" y="4266"/>
                  <a:pt x="3910" y="3199"/>
                  <a:pt x="5161" y="2659"/>
                </a:cubicBezTo>
                <a:cubicBezTo>
                  <a:pt x="3910" y="2133"/>
                  <a:pt x="3029" y="1237"/>
                  <a:pt x="2488" y="0"/>
                </a:cubicBezTo>
                <a:close/>
              </a:path>
            </a:pathLst>
          </a:cu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20"/>
          <p:cNvSpPr/>
          <p:nvPr/>
        </p:nvSpPr>
        <p:spPr>
          <a:xfrm>
            <a:off x="1004299" y="1514322"/>
            <a:ext cx="146278" cy="155955"/>
          </a:xfrm>
          <a:custGeom>
            <a:rect b="b" l="l" r="r" t="t"/>
            <a:pathLst>
              <a:path extrusionOk="0" h="5503" w="5162">
                <a:moveTo>
                  <a:pt x="2488" y="0"/>
                </a:moveTo>
                <a:cubicBezTo>
                  <a:pt x="2133" y="1237"/>
                  <a:pt x="1252" y="2133"/>
                  <a:pt x="0" y="2659"/>
                </a:cubicBezTo>
                <a:cubicBezTo>
                  <a:pt x="1252" y="3199"/>
                  <a:pt x="2133" y="4266"/>
                  <a:pt x="2488" y="5502"/>
                </a:cubicBezTo>
                <a:cubicBezTo>
                  <a:pt x="3029" y="4266"/>
                  <a:pt x="3910" y="3199"/>
                  <a:pt x="5161" y="2659"/>
                </a:cubicBezTo>
                <a:cubicBezTo>
                  <a:pt x="3910" y="2133"/>
                  <a:pt x="3029" y="1237"/>
                  <a:pt x="2488" y="0"/>
                </a:cubicBezTo>
                <a:close/>
              </a:path>
            </a:pathLst>
          </a:cu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1" name="Google Shape;231;p20"/>
          <p:cNvGrpSpPr/>
          <p:nvPr/>
        </p:nvGrpSpPr>
        <p:grpSpPr>
          <a:xfrm rot="1799974">
            <a:off x="7880129" y="-873937"/>
            <a:ext cx="1597639" cy="2058883"/>
            <a:chOff x="847149" y="1531287"/>
            <a:chExt cx="1210500" cy="1559976"/>
          </a:xfrm>
        </p:grpSpPr>
        <p:sp>
          <p:nvSpPr>
            <p:cNvPr id="232" name="Google Shape;232;p20"/>
            <p:cNvSpPr/>
            <p:nvPr/>
          </p:nvSpPr>
          <p:spPr>
            <a:xfrm>
              <a:off x="917887" y="1602058"/>
              <a:ext cx="1068900" cy="1068900"/>
            </a:xfrm>
            <a:prstGeom prst="ellipse">
              <a:avLst/>
            </a:prstGeom>
            <a:solidFill>
              <a:schemeClr val="accent4"/>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20"/>
            <p:cNvSpPr/>
            <p:nvPr/>
          </p:nvSpPr>
          <p:spPr>
            <a:xfrm>
              <a:off x="847149" y="1531287"/>
              <a:ext cx="1210500" cy="1210500"/>
            </a:xfrm>
            <a:prstGeom prst="arc">
              <a:avLst>
                <a:gd fmla="val 841929" name="adj1"/>
                <a:gd fmla="val 9981271" name="adj2"/>
              </a:avLst>
            </a:prstGeom>
            <a:noFill/>
            <a:ln cap="flat" cmpd="sng" w="19050">
              <a:solidFill>
                <a:schemeClr val="accent1"/>
              </a:solidFill>
              <a:prstDash val="solid"/>
              <a:round/>
              <a:headEnd len="sm" w="sm" type="oval"/>
              <a:tailEnd len="sm" w="sm" type="ova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20"/>
            <p:cNvSpPr/>
            <p:nvPr/>
          </p:nvSpPr>
          <p:spPr>
            <a:xfrm>
              <a:off x="1408163" y="2696784"/>
              <a:ext cx="88361" cy="94198"/>
            </a:xfrm>
            <a:custGeom>
              <a:rect b="b" l="l" r="r" t="t"/>
              <a:pathLst>
                <a:path extrusionOk="0" h="5503" w="5162">
                  <a:moveTo>
                    <a:pt x="2488" y="0"/>
                  </a:moveTo>
                  <a:cubicBezTo>
                    <a:pt x="2133" y="1237"/>
                    <a:pt x="1252" y="2133"/>
                    <a:pt x="0" y="2659"/>
                  </a:cubicBezTo>
                  <a:cubicBezTo>
                    <a:pt x="1252" y="3199"/>
                    <a:pt x="2133" y="4266"/>
                    <a:pt x="2488" y="5502"/>
                  </a:cubicBezTo>
                  <a:cubicBezTo>
                    <a:pt x="3029" y="4266"/>
                    <a:pt x="3910" y="3199"/>
                    <a:pt x="5161" y="2659"/>
                  </a:cubicBezTo>
                  <a:cubicBezTo>
                    <a:pt x="3910" y="2133"/>
                    <a:pt x="3029" y="1237"/>
                    <a:pt x="2488" y="0"/>
                  </a:cubicBezTo>
                  <a:close/>
                </a:path>
              </a:pathLst>
            </a:custGeom>
            <a:solidFill>
              <a:schemeClr val="accent5"/>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20"/>
            <p:cNvSpPr/>
            <p:nvPr/>
          </p:nvSpPr>
          <p:spPr>
            <a:xfrm>
              <a:off x="1333010" y="2836612"/>
              <a:ext cx="238897" cy="254651"/>
            </a:xfrm>
            <a:custGeom>
              <a:rect b="b" l="l" r="r" t="t"/>
              <a:pathLst>
                <a:path extrusionOk="0" h="5503" w="5162">
                  <a:moveTo>
                    <a:pt x="2488" y="0"/>
                  </a:moveTo>
                  <a:cubicBezTo>
                    <a:pt x="2133" y="1237"/>
                    <a:pt x="1252" y="2133"/>
                    <a:pt x="0" y="2659"/>
                  </a:cubicBezTo>
                  <a:cubicBezTo>
                    <a:pt x="1252" y="3199"/>
                    <a:pt x="2133" y="4266"/>
                    <a:pt x="2488" y="5502"/>
                  </a:cubicBezTo>
                  <a:cubicBezTo>
                    <a:pt x="3029" y="4266"/>
                    <a:pt x="3910" y="3199"/>
                    <a:pt x="5161" y="2659"/>
                  </a:cubicBezTo>
                  <a:cubicBezTo>
                    <a:pt x="3910" y="2133"/>
                    <a:pt x="3029" y="1237"/>
                    <a:pt x="2488" y="0"/>
                  </a:cubicBez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6" name="Google Shape;236;p20"/>
          <p:cNvGrpSpPr/>
          <p:nvPr/>
        </p:nvGrpSpPr>
        <p:grpSpPr>
          <a:xfrm flipH="1" rot="-1799974">
            <a:off x="-333771" y="-873937"/>
            <a:ext cx="1597639" cy="2058883"/>
            <a:chOff x="847149" y="1531287"/>
            <a:chExt cx="1210500" cy="1559976"/>
          </a:xfrm>
        </p:grpSpPr>
        <p:sp>
          <p:nvSpPr>
            <p:cNvPr id="237" name="Google Shape;237;p20"/>
            <p:cNvSpPr/>
            <p:nvPr/>
          </p:nvSpPr>
          <p:spPr>
            <a:xfrm>
              <a:off x="917887" y="1602058"/>
              <a:ext cx="1068900" cy="1068900"/>
            </a:xfrm>
            <a:prstGeom prst="ellipse">
              <a:avLst/>
            </a:prstGeom>
            <a:solidFill>
              <a:schemeClr val="accent4"/>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20"/>
            <p:cNvSpPr/>
            <p:nvPr/>
          </p:nvSpPr>
          <p:spPr>
            <a:xfrm>
              <a:off x="847149" y="1531287"/>
              <a:ext cx="1210500" cy="1210500"/>
            </a:xfrm>
            <a:prstGeom prst="arc">
              <a:avLst>
                <a:gd fmla="val 841929" name="adj1"/>
                <a:gd fmla="val 9981271" name="adj2"/>
              </a:avLst>
            </a:prstGeom>
            <a:noFill/>
            <a:ln cap="flat" cmpd="sng" w="19050">
              <a:solidFill>
                <a:schemeClr val="accent1"/>
              </a:solidFill>
              <a:prstDash val="solid"/>
              <a:round/>
              <a:headEnd len="sm" w="sm" type="oval"/>
              <a:tailEnd len="sm" w="sm" type="ova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20"/>
            <p:cNvSpPr/>
            <p:nvPr/>
          </p:nvSpPr>
          <p:spPr>
            <a:xfrm>
              <a:off x="1408163" y="2696784"/>
              <a:ext cx="88361" cy="94198"/>
            </a:xfrm>
            <a:custGeom>
              <a:rect b="b" l="l" r="r" t="t"/>
              <a:pathLst>
                <a:path extrusionOk="0" h="5503" w="5162">
                  <a:moveTo>
                    <a:pt x="2488" y="0"/>
                  </a:moveTo>
                  <a:cubicBezTo>
                    <a:pt x="2133" y="1237"/>
                    <a:pt x="1252" y="2133"/>
                    <a:pt x="0" y="2659"/>
                  </a:cubicBezTo>
                  <a:cubicBezTo>
                    <a:pt x="1252" y="3199"/>
                    <a:pt x="2133" y="4266"/>
                    <a:pt x="2488" y="5502"/>
                  </a:cubicBezTo>
                  <a:cubicBezTo>
                    <a:pt x="3029" y="4266"/>
                    <a:pt x="3910" y="3199"/>
                    <a:pt x="5161" y="2659"/>
                  </a:cubicBezTo>
                  <a:cubicBezTo>
                    <a:pt x="3910" y="2133"/>
                    <a:pt x="3029" y="1237"/>
                    <a:pt x="2488" y="0"/>
                  </a:cubicBezTo>
                  <a:close/>
                </a:path>
              </a:pathLst>
            </a:custGeom>
            <a:solidFill>
              <a:schemeClr val="accent5"/>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20"/>
            <p:cNvSpPr/>
            <p:nvPr/>
          </p:nvSpPr>
          <p:spPr>
            <a:xfrm>
              <a:off x="1333010" y="2836612"/>
              <a:ext cx="238897" cy="254651"/>
            </a:xfrm>
            <a:custGeom>
              <a:rect b="b" l="l" r="r" t="t"/>
              <a:pathLst>
                <a:path extrusionOk="0" h="5503" w="5162">
                  <a:moveTo>
                    <a:pt x="2488" y="0"/>
                  </a:moveTo>
                  <a:cubicBezTo>
                    <a:pt x="2133" y="1237"/>
                    <a:pt x="1252" y="2133"/>
                    <a:pt x="0" y="2659"/>
                  </a:cubicBezTo>
                  <a:cubicBezTo>
                    <a:pt x="1252" y="3199"/>
                    <a:pt x="2133" y="4266"/>
                    <a:pt x="2488" y="5502"/>
                  </a:cubicBezTo>
                  <a:cubicBezTo>
                    <a:pt x="3029" y="4266"/>
                    <a:pt x="3910" y="3199"/>
                    <a:pt x="5161" y="2659"/>
                  </a:cubicBezTo>
                  <a:cubicBezTo>
                    <a:pt x="3910" y="2133"/>
                    <a:pt x="3029" y="1237"/>
                    <a:pt x="2488" y="0"/>
                  </a:cubicBez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1" name="Google Shape;241;p20"/>
          <p:cNvSpPr txBox="1"/>
          <p:nvPr>
            <p:ph type="title"/>
          </p:nvPr>
        </p:nvSpPr>
        <p:spPr>
          <a:xfrm>
            <a:off x="1708350" y="1344408"/>
            <a:ext cx="5727300" cy="2529300"/>
          </a:xfrm>
          <a:prstGeom prst="rect">
            <a:avLst/>
          </a:prstGeom>
        </p:spPr>
        <p:txBody>
          <a:bodyPr anchorCtr="0" anchor="ctr" bIns="91425" lIns="91425" spcFirstLastPara="1" rIns="91425" wrap="square" tIns="91425">
            <a:noAutofit/>
          </a:bodyPr>
          <a:lstStyle>
            <a:lvl1pPr lvl="0" algn="ctr">
              <a:lnSpc>
                <a:spcPct val="80000"/>
              </a:lnSpc>
              <a:spcBef>
                <a:spcPts val="0"/>
              </a:spcBef>
              <a:spcAft>
                <a:spcPts val="0"/>
              </a:spcAft>
              <a:buSzPts val="4800"/>
              <a:buNone/>
              <a:defRPr sz="10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242" name="Shape 242"/>
        <p:cNvGrpSpPr/>
        <p:nvPr/>
      </p:nvGrpSpPr>
      <p:grpSpPr>
        <a:xfrm>
          <a:off x="0" y="0"/>
          <a:ext cx="0" cy="0"/>
          <a:chOff x="0" y="0"/>
          <a:chExt cx="0" cy="0"/>
        </a:xfrm>
      </p:grpSpPr>
      <p:pic>
        <p:nvPicPr>
          <p:cNvPr id="243" name="Google Shape;243;p21"/>
          <p:cNvPicPr preferRelativeResize="0"/>
          <p:nvPr/>
        </p:nvPicPr>
        <p:blipFill rotWithShape="1">
          <a:blip r:embed="rId2">
            <a:alphaModFix amt="70000"/>
          </a:blip>
          <a:srcRect b="0" l="0" r="0" t="0"/>
          <a:stretch/>
        </p:blipFill>
        <p:spPr>
          <a:xfrm>
            <a:off x="0" y="2171"/>
            <a:ext cx="9144003" cy="5139149"/>
          </a:xfrm>
          <a:prstGeom prst="rect">
            <a:avLst/>
          </a:prstGeom>
          <a:noFill/>
          <a:ln>
            <a:noFill/>
          </a:ln>
        </p:spPr>
      </p:pic>
      <p:sp>
        <p:nvSpPr>
          <p:cNvPr id="244" name="Google Shape;244;p21"/>
          <p:cNvSpPr txBox="1"/>
          <p:nvPr>
            <p:ph type="title"/>
          </p:nvPr>
        </p:nvSpPr>
        <p:spPr>
          <a:xfrm>
            <a:off x="4114200" y="1240200"/>
            <a:ext cx="4316700" cy="841800"/>
          </a:xfrm>
          <a:prstGeom prst="rect">
            <a:avLst/>
          </a:prstGeom>
        </p:spPr>
        <p:txBody>
          <a:bodyPr anchorCtr="0" anchor="ctr" bIns="91425" lIns="91425" spcFirstLastPara="1" rIns="91425" wrap="square" tIns="91425">
            <a:noAutofit/>
          </a:bodyPr>
          <a:lstStyle>
            <a:lvl1pPr lvl="0" algn="r">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245" name="Google Shape;245;p21"/>
          <p:cNvSpPr txBox="1"/>
          <p:nvPr>
            <p:ph idx="1" type="subTitle"/>
          </p:nvPr>
        </p:nvSpPr>
        <p:spPr>
          <a:xfrm>
            <a:off x="4284550" y="2221525"/>
            <a:ext cx="4146300" cy="1681800"/>
          </a:xfrm>
          <a:prstGeom prst="rect">
            <a:avLst/>
          </a:prstGeom>
        </p:spPr>
        <p:txBody>
          <a:bodyPr anchorCtr="0" anchor="ctr" bIns="91425" lIns="91425" spcFirstLastPara="1" rIns="91425" wrap="square" tIns="91425">
            <a:noAutofit/>
          </a:bodyPr>
          <a:lstStyle>
            <a:lvl1pPr lvl="0" algn="r">
              <a:lnSpc>
                <a:spcPct val="100000"/>
              </a:lnSpc>
              <a:spcBef>
                <a:spcPts val="0"/>
              </a:spcBef>
              <a:spcAft>
                <a:spcPts val="0"/>
              </a:spcAft>
              <a:buSzPts val="1400"/>
              <a:buNone/>
              <a:defRPr sz="18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grpSp>
        <p:nvGrpSpPr>
          <p:cNvPr id="246" name="Google Shape;246;p21"/>
          <p:cNvGrpSpPr/>
          <p:nvPr/>
        </p:nvGrpSpPr>
        <p:grpSpPr>
          <a:xfrm flipH="1">
            <a:off x="-1852386" y="3391471"/>
            <a:ext cx="3688926" cy="1850947"/>
            <a:chOff x="3396275" y="1859950"/>
            <a:chExt cx="1310500" cy="657600"/>
          </a:xfrm>
        </p:grpSpPr>
        <p:sp>
          <p:nvSpPr>
            <p:cNvPr id="247" name="Google Shape;247;p21"/>
            <p:cNvSpPr/>
            <p:nvPr/>
          </p:nvSpPr>
          <p:spPr>
            <a:xfrm>
              <a:off x="3573975" y="2037675"/>
              <a:ext cx="955075" cy="479875"/>
            </a:xfrm>
            <a:custGeom>
              <a:rect b="b" l="l" r="r" t="t"/>
              <a:pathLst>
                <a:path extrusionOk="0" h="19195" w="38203">
                  <a:moveTo>
                    <a:pt x="19009" y="1"/>
                  </a:moveTo>
                  <a:cubicBezTo>
                    <a:pt x="8531" y="1"/>
                    <a:pt x="1" y="8531"/>
                    <a:pt x="1" y="19194"/>
                  </a:cubicBezTo>
                  <a:lnTo>
                    <a:pt x="2304" y="19194"/>
                  </a:lnTo>
                  <a:cubicBezTo>
                    <a:pt x="2304" y="9953"/>
                    <a:pt x="9768" y="2304"/>
                    <a:pt x="19009" y="2304"/>
                  </a:cubicBezTo>
                  <a:cubicBezTo>
                    <a:pt x="28435" y="2304"/>
                    <a:pt x="35900" y="9953"/>
                    <a:pt x="35900" y="19194"/>
                  </a:cubicBezTo>
                  <a:lnTo>
                    <a:pt x="38203" y="19194"/>
                  </a:lnTo>
                  <a:cubicBezTo>
                    <a:pt x="38203" y="8531"/>
                    <a:pt x="29672" y="1"/>
                    <a:pt x="19009" y="1"/>
                  </a:cubicBezTo>
                  <a:close/>
                </a:path>
              </a:pathLst>
            </a:custGeom>
            <a:solidFill>
              <a:schemeClr val="accent2"/>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21"/>
            <p:cNvSpPr/>
            <p:nvPr/>
          </p:nvSpPr>
          <p:spPr>
            <a:xfrm>
              <a:off x="3396275" y="1859950"/>
              <a:ext cx="1310500" cy="657600"/>
            </a:xfrm>
            <a:custGeom>
              <a:rect b="b" l="l" r="r" t="t"/>
              <a:pathLst>
                <a:path extrusionOk="0" h="26304" w="52420">
                  <a:moveTo>
                    <a:pt x="26117" y="1"/>
                  </a:moveTo>
                  <a:cubicBezTo>
                    <a:pt x="11729" y="1"/>
                    <a:pt x="0" y="11730"/>
                    <a:pt x="0" y="26303"/>
                  </a:cubicBezTo>
                  <a:lnTo>
                    <a:pt x="2303" y="26303"/>
                  </a:lnTo>
                  <a:cubicBezTo>
                    <a:pt x="2303" y="13152"/>
                    <a:pt x="12966" y="2489"/>
                    <a:pt x="26117" y="2489"/>
                  </a:cubicBezTo>
                  <a:cubicBezTo>
                    <a:pt x="39453" y="2489"/>
                    <a:pt x="50116" y="13152"/>
                    <a:pt x="50116" y="26303"/>
                  </a:cubicBezTo>
                  <a:lnTo>
                    <a:pt x="52419" y="26303"/>
                  </a:lnTo>
                  <a:cubicBezTo>
                    <a:pt x="52419" y="11730"/>
                    <a:pt x="40690" y="1"/>
                    <a:pt x="26117" y="1"/>
                  </a:cubicBezTo>
                  <a:close/>
                </a:path>
              </a:pathLst>
            </a:custGeom>
            <a:solidFill>
              <a:schemeClr val="accent5"/>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21"/>
            <p:cNvSpPr/>
            <p:nvPr/>
          </p:nvSpPr>
          <p:spPr>
            <a:xfrm>
              <a:off x="3453850" y="1922150"/>
              <a:ext cx="1195350" cy="595400"/>
            </a:xfrm>
            <a:custGeom>
              <a:rect b="b" l="l" r="r" t="t"/>
              <a:pathLst>
                <a:path extrusionOk="0" h="23816" w="47814">
                  <a:moveTo>
                    <a:pt x="23814" y="1"/>
                  </a:moveTo>
                  <a:cubicBezTo>
                    <a:pt x="10663" y="1"/>
                    <a:pt x="0" y="10664"/>
                    <a:pt x="0" y="23815"/>
                  </a:cubicBezTo>
                  <a:lnTo>
                    <a:pt x="2488" y="23815"/>
                  </a:lnTo>
                  <a:cubicBezTo>
                    <a:pt x="2488" y="11901"/>
                    <a:pt x="12085" y="2304"/>
                    <a:pt x="23814" y="2304"/>
                  </a:cubicBezTo>
                  <a:cubicBezTo>
                    <a:pt x="35728" y="2304"/>
                    <a:pt x="45325" y="11901"/>
                    <a:pt x="45325" y="23815"/>
                  </a:cubicBezTo>
                  <a:lnTo>
                    <a:pt x="47813" y="23815"/>
                  </a:lnTo>
                  <a:cubicBezTo>
                    <a:pt x="47813" y="10664"/>
                    <a:pt x="37150" y="1"/>
                    <a:pt x="23814" y="1"/>
                  </a:cubicBezTo>
                  <a:close/>
                </a:path>
              </a:pathLst>
            </a:custGeom>
            <a:solidFill>
              <a:schemeClr val="accent4"/>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21"/>
            <p:cNvSpPr/>
            <p:nvPr/>
          </p:nvSpPr>
          <p:spPr>
            <a:xfrm>
              <a:off x="3516050" y="1979750"/>
              <a:ext cx="1070950" cy="537800"/>
            </a:xfrm>
            <a:custGeom>
              <a:rect b="b" l="l" r="r" t="t"/>
              <a:pathLst>
                <a:path extrusionOk="0" h="21512" w="42838">
                  <a:moveTo>
                    <a:pt x="21326" y="0"/>
                  </a:moveTo>
                  <a:cubicBezTo>
                    <a:pt x="9597" y="0"/>
                    <a:pt x="0" y="9597"/>
                    <a:pt x="0" y="21511"/>
                  </a:cubicBezTo>
                  <a:lnTo>
                    <a:pt x="2318" y="21511"/>
                  </a:lnTo>
                  <a:cubicBezTo>
                    <a:pt x="2318" y="10848"/>
                    <a:pt x="10848" y="2318"/>
                    <a:pt x="21326" y="2318"/>
                  </a:cubicBezTo>
                  <a:cubicBezTo>
                    <a:pt x="31989" y="2318"/>
                    <a:pt x="40520" y="10848"/>
                    <a:pt x="40520" y="21511"/>
                  </a:cubicBezTo>
                  <a:lnTo>
                    <a:pt x="42837" y="21511"/>
                  </a:lnTo>
                  <a:cubicBezTo>
                    <a:pt x="42837" y="9597"/>
                    <a:pt x="33240" y="0"/>
                    <a:pt x="21326" y="0"/>
                  </a:cubicBezTo>
                  <a:close/>
                </a:path>
              </a:pathLst>
            </a:custGeom>
            <a:solidFill>
              <a:schemeClr val="accent3"/>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21"/>
            <p:cNvSpPr/>
            <p:nvPr/>
          </p:nvSpPr>
          <p:spPr>
            <a:xfrm>
              <a:off x="3631550" y="2095250"/>
              <a:ext cx="839925" cy="422300"/>
            </a:xfrm>
            <a:custGeom>
              <a:rect b="b" l="l" r="r" t="t"/>
              <a:pathLst>
                <a:path extrusionOk="0" h="16892" w="33597">
                  <a:moveTo>
                    <a:pt x="16706" y="1"/>
                  </a:moveTo>
                  <a:cubicBezTo>
                    <a:pt x="7465" y="1"/>
                    <a:pt x="1" y="7650"/>
                    <a:pt x="1" y="16891"/>
                  </a:cubicBezTo>
                  <a:lnTo>
                    <a:pt x="2489" y="16891"/>
                  </a:lnTo>
                  <a:cubicBezTo>
                    <a:pt x="2489" y="8887"/>
                    <a:pt x="8887" y="2489"/>
                    <a:pt x="16706" y="2489"/>
                  </a:cubicBezTo>
                  <a:cubicBezTo>
                    <a:pt x="24711" y="2489"/>
                    <a:pt x="31108" y="8887"/>
                    <a:pt x="31108" y="16891"/>
                  </a:cubicBezTo>
                  <a:lnTo>
                    <a:pt x="33597" y="16891"/>
                  </a:lnTo>
                  <a:cubicBezTo>
                    <a:pt x="33597" y="7650"/>
                    <a:pt x="26132" y="1"/>
                    <a:pt x="16706" y="1"/>
                  </a:cubicBezTo>
                  <a:close/>
                </a:path>
              </a:pathLst>
            </a:custGeom>
            <a:solidFill>
              <a:schemeClr val="lt2"/>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21"/>
            <p:cNvSpPr/>
            <p:nvPr/>
          </p:nvSpPr>
          <p:spPr>
            <a:xfrm>
              <a:off x="3693750" y="2157450"/>
              <a:ext cx="715525" cy="360100"/>
            </a:xfrm>
            <a:custGeom>
              <a:rect b="b" l="l" r="r" t="t"/>
              <a:pathLst>
                <a:path extrusionOk="0" h="14404" w="28621">
                  <a:moveTo>
                    <a:pt x="14218" y="1"/>
                  </a:moveTo>
                  <a:cubicBezTo>
                    <a:pt x="6399" y="1"/>
                    <a:pt x="1" y="6399"/>
                    <a:pt x="1" y="14403"/>
                  </a:cubicBezTo>
                  <a:lnTo>
                    <a:pt x="2318" y="14403"/>
                  </a:lnTo>
                  <a:cubicBezTo>
                    <a:pt x="2318" y="7820"/>
                    <a:pt x="7650" y="2489"/>
                    <a:pt x="14218" y="2489"/>
                  </a:cubicBezTo>
                  <a:cubicBezTo>
                    <a:pt x="20972" y="2489"/>
                    <a:pt x="26303" y="7820"/>
                    <a:pt x="26303" y="14403"/>
                  </a:cubicBezTo>
                  <a:lnTo>
                    <a:pt x="28620" y="14403"/>
                  </a:lnTo>
                  <a:cubicBezTo>
                    <a:pt x="28620" y="6399"/>
                    <a:pt x="22223" y="1"/>
                    <a:pt x="14218" y="1"/>
                  </a:cubicBezTo>
                  <a:close/>
                </a:path>
              </a:pathLst>
            </a:custGeom>
            <a:solidFill>
              <a:schemeClr val="accent6"/>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21"/>
            <p:cNvSpPr/>
            <p:nvPr/>
          </p:nvSpPr>
          <p:spPr>
            <a:xfrm>
              <a:off x="3751700" y="2219650"/>
              <a:ext cx="599650" cy="297900"/>
            </a:xfrm>
            <a:custGeom>
              <a:rect b="b" l="l" r="r" t="t"/>
              <a:pathLst>
                <a:path extrusionOk="0" h="11916" w="23986">
                  <a:moveTo>
                    <a:pt x="11900" y="1"/>
                  </a:moveTo>
                  <a:cubicBezTo>
                    <a:pt x="5332" y="1"/>
                    <a:pt x="0" y="5332"/>
                    <a:pt x="0" y="11915"/>
                  </a:cubicBezTo>
                  <a:lnTo>
                    <a:pt x="2488" y="11915"/>
                  </a:lnTo>
                  <a:cubicBezTo>
                    <a:pt x="2488" y="6584"/>
                    <a:pt x="6754" y="2318"/>
                    <a:pt x="11900" y="2318"/>
                  </a:cubicBezTo>
                  <a:cubicBezTo>
                    <a:pt x="17232" y="2318"/>
                    <a:pt x="21497" y="6584"/>
                    <a:pt x="21497" y="11915"/>
                  </a:cubicBezTo>
                  <a:lnTo>
                    <a:pt x="23985" y="11915"/>
                  </a:lnTo>
                  <a:cubicBezTo>
                    <a:pt x="23985" y="5332"/>
                    <a:pt x="18654" y="1"/>
                    <a:pt x="11900" y="1"/>
                  </a:cubicBezTo>
                  <a:close/>
                </a:path>
              </a:pathLst>
            </a:custGeom>
            <a:solidFill>
              <a:schemeClr val="dk2"/>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21"/>
          <p:cNvGrpSpPr/>
          <p:nvPr/>
        </p:nvGrpSpPr>
        <p:grpSpPr>
          <a:xfrm>
            <a:off x="4237285" y="-848688"/>
            <a:ext cx="679305" cy="1197900"/>
            <a:chOff x="1333010" y="2696784"/>
            <a:chExt cx="238897" cy="421277"/>
          </a:xfrm>
        </p:grpSpPr>
        <p:sp>
          <p:nvSpPr>
            <p:cNvPr id="255" name="Google Shape;255;p21"/>
            <p:cNvSpPr/>
            <p:nvPr/>
          </p:nvSpPr>
          <p:spPr>
            <a:xfrm>
              <a:off x="1408163" y="2696784"/>
              <a:ext cx="88361" cy="94198"/>
            </a:xfrm>
            <a:custGeom>
              <a:rect b="b" l="l" r="r" t="t"/>
              <a:pathLst>
                <a:path extrusionOk="0" h="5503" w="5162">
                  <a:moveTo>
                    <a:pt x="2488" y="0"/>
                  </a:moveTo>
                  <a:cubicBezTo>
                    <a:pt x="2133" y="1237"/>
                    <a:pt x="1252" y="2133"/>
                    <a:pt x="0" y="2659"/>
                  </a:cubicBezTo>
                  <a:cubicBezTo>
                    <a:pt x="1252" y="3199"/>
                    <a:pt x="2133" y="4266"/>
                    <a:pt x="2488" y="5502"/>
                  </a:cubicBezTo>
                  <a:cubicBezTo>
                    <a:pt x="3029" y="4266"/>
                    <a:pt x="3910" y="3199"/>
                    <a:pt x="5161" y="2659"/>
                  </a:cubicBezTo>
                  <a:cubicBezTo>
                    <a:pt x="3910" y="2133"/>
                    <a:pt x="3029" y="1237"/>
                    <a:pt x="2488" y="0"/>
                  </a:cubicBez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21"/>
            <p:cNvSpPr/>
            <p:nvPr/>
          </p:nvSpPr>
          <p:spPr>
            <a:xfrm>
              <a:off x="1333010" y="2863410"/>
              <a:ext cx="238897" cy="254651"/>
            </a:xfrm>
            <a:custGeom>
              <a:rect b="b" l="l" r="r" t="t"/>
              <a:pathLst>
                <a:path extrusionOk="0" h="5503" w="5162">
                  <a:moveTo>
                    <a:pt x="2488" y="0"/>
                  </a:moveTo>
                  <a:cubicBezTo>
                    <a:pt x="2133" y="1237"/>
                    <a:pt x="1252" y="2133"/>
                    <a:pt x="0" y="2659"/>
                  </a:cubicBezTo>
                  <a:cubicBezTo>
                    <a:pt x="1252" y="3199"/>
                    <a:pt x="2133" y="4266"/>
                    <a:pt x="2488" y="5502"/>
                  </a:cubicBezTo>
                  <a:cubicBezTo>
                    <a:pt x="3029" y="4266"/>
                    <a:pt x="3910" y="3199"/>
                    <a:pt x="5161" y="2659"/>
                  </a:cubicBezTo>
                  <a:cubicBezTo>
                    <a:pt x="3910" y="2133"/>
                    <a:pt x="3029" y="1237"/>
                    <a:pt x="2488" y="0"/>
                  </a:cubicBezTo>
                  <a:close/>
                </a:path>
              </a:pathLst>
            </a:cu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7" name="Google Shape;257;p21"/>
          <p:cNvSpPr/>
          <p:nvPr/>
        </p:nvSpPr>
        <p:spPr>
          <a:xfrm>
            <a:off x="4432437" y="536520"/>
            <a:ext cx="288646" cy="307686"/>
          </a:xfrm>
          <a:custGeom>
            <a:rect b="b" l="l" r="r" t="t"/>
            <a:pathLst>
              <a:path extrusionOk="0" h="5503" w="5162">
                <a:moveTo>
                  <a:pt x="2488" y="0"/>
                </a:moveTo>
                <a:cubicBezTo>
                  <a:pt x="2133" y="1237"/>
                  <a:pt x="1252" y="2133"/>
                  <a:pt x="0" y="2659"/>
                </a:cubicBezTo>
                <a:cubicBezTo>
                  <a:pt x="1252" y="3199"/>
                  <a:pt x="2133" y="4266"/>
                  <a:pt x="2488" y="5502"/>
                </a:cubicBezTo>
                <a:cubicBezTo>
                  <a:pt x="3029" y="4266"/>
                  <a:pt x="3910" y="3199"/>
                  <a:pt x="5161" y="2659"/>
                </a:cubicBezTo>
                <a:cubicBezTo>
                  <a:pt x="3910" y="2133"/>
                  <a:pt x="3029" y="1237"/>
                  <a:pt x="2488" y="0"/>
                </a:cubicBezTo>
                <a:close/>
              </a:path>
            </a:pathLst>
          </a:cu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8" name="Google Shape;258;p21"/>
          <p:cNvGrpSpPr/>
          <p:nvPr/>
        </p:nvGrpSpPr>
        <p:grpSpPr>
          <a:xfrm>
            <a:off x="-559539" y="-593048"/>
            <a:ext cx="1154003" cy="1154003"/>
            <a:chOff x="-888300" y="-896475"/>
            <a:chExt cx="1769400" cy="1769400"/>
          </a:xfrm>
        </p:grpSpPr>
        <p:grpSp>
          <p:nvGrpSpPr>
            <p:cNvPr id="259" name="Google Shape;259;p21"/>
            <p:cNvGrpSpPr/>
            <p:nvPr/>
          </p:nvGrpSpPr>
          <p:grpSpPr>
            <a:xfrm>
              <a:off x="-888300" y="-896475"/>
              <a:ext cx="1769400" cy="1769400"/>
              <a:chOff x="-888300" y="-896475"/>
              <a:chExt cx="1769400" cy="1769400"/>
            </a:xfrm>
          </p:grpSpPr>
          <p:sp>
            <p:nvSpPr>
              <p:cNvPr id="260" name="Google Shape;260;p21"/>
              <p:cNvSpPr/>
              <p:nvPr/>
            </p:nvSpPr>
            <p:spPr>
              <a:xfrm>
                <a:off x="-888300" y="-896475"/>
                <a:ext cx="1769400" cy="17694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21"/>
              <p:cNvSpPr/>
              <p:nvPr/>
            </p:nvSpPr>
            <p:spPr>
              <a:xfrm>
                <a:off x="455075" y="439888"/>
                <a:ext cx="353700" cy="353700"/>
              </a:xfrm>
              <a:prstGeom prst="ellipse">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2" name="Google Shape;262;p21"/>
            <p:cNvSpPr/>
            <p:nvPr/>
          </p:nvSpPr>
          <p:spPr>
            <a:xfrm flipH="1">
              <a:off x="524030" y="549290"/>
              <a:ext cx="215797" cy="160176"/>
            </a:xfrm>
            <a:custGeom>
              <a:rect b="b" l="l" r="r" t="t"/>
              <a:pathLst>
                <a:path extrusionOk="0" h="4095" w="5517">
                  <a:moveTo>
                    <a:pt x="1422" y="0"/>
                  </a:moveTo>
                  <a:cubicBezTo>
                    <a:pt x="1067" y="0"/>
                    <a:pt x="711" y="185"/>
                    <a:pt x="541" y="356"/>
                  </a:cubicBezTo>
                  <a:cubicBezTo>
                    <a:pt x="0" y="896"/>
                    <a:pt x="185" y="1777"/>
                    <a:pt x="711" y="2133"/>
                  </a:cubicBezTo>
                  <a:lnTo>
                    <a:pt x="2844" y="4095"/>
                  </a:lnTo>
                  <a:lnTo>
                    <a:pt x="4976" y="2133"/>
                  </a:lnTo>
                  <a:cubicBezTo>
                    <a:pt x="5517" y="1777"/>
                    <a:pt x="5517" y="896"/>
                    <a:pt x="5161" y="356"/>
                  </a:cubicBezTo>
                  <a:cubicBezTo>
                    <a:pt x="4866" y="161"/>
                    <a:pt x="4519" y="22"/>
                    <a:pt x="4180" y="22"/>
                  </a:cubicBezTo>
                  <a:cubicBezTo>
                    <a:pt x="3899" y="22"/>
                    <a:pt x="3622" y="117"/>
                    <a:pt x="3384" y="356"/>
                  </a:cubicBezTo>
                  <a:lnTo>
                    <a:pt x="3029" y="541"/>
                  </a:lnTo>
                  <a:cubicBezTo>
                    <a:pt x="2936" y="626"/>
                    <a:pt x="2847" y="668"/>
                    <a:pt x="2759" y="668"/>
                  </a:cubicBezTo>
                  <a:cubicBezTo>
                    <a:pt x="2670" y="668"/>
                    <a:pt x="2581" y="626"/>
                    <a:pt x="2488" y="541"/>
                  </a:cubicBezTo>
                  <a:lnTo>
                    <a:pt x="2318" y="356"/>
                  </a:lnTo>
                  <a:cubicBezTo>
                    <a:pt x="2133" y="185"/>
                    <a:pt x="1778" y="0"/>
                    <a:pt x="1422" y="0"/>
                  </a:cubicBezTo>
                  <a:close/>
                </a:path>
              </a:pathLst>
            </a:cu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21"/>
          <p:cNvGrpSpPr/>
          <p:nvPr/>
        </p:nvGrpSpPr>
        <p:grpSpPr>
          <a:xfrm flipH="1">
            <a:off x="8559061" y="-593048"/>
            <a:ext cx="1154003" cy="1154003"/>
            <a:chOff x="-888300" y="-896475"/>
            <a:chExt cx="1769400" cy="1769400"/>
          </a:xfrm>
        </p:grpSpPr>
        <p:grpSp>
          <p:nvGrpSpPr>
            <p:cNvPr id="264" name="Google Shape;264;p21"/>
            <p:cNvGrpSpPr/>
            <p:nvPr/>
          </p:nvGrpSpPr>
          <p:grpSpPr>
            <a:xfrm>
              <a:off x="-888300" y="-896475"/>
              <a:ext cx="1769400" cy="1769400"/>
              <a:chOff x="-888300" y="-896475"/>
              <a:chExt cx="1769400" cy="1769400"/>
            </a:xfrm>
          </p:grpSpPr>
          <p:sp>
            <p:nvSpPr>
              <p:cNvPr id="265" name="Google Shape;265;p21"/>
              <p:cNvSpPr/>
              <p:nvPr/>
            </p:nvSpPr>
            <p:spPr>
              <a:xfrm>
                <a:off x="-888300" y="-896475"/>
                <a:ext cx="1769400" cy="17694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21"/>
              <p:cNvSpPr/>
              <p:nvPr/>
            </p:nvSpPr>
            <p:spPr>
              <a:xfrm>
                <a:off x="455075" y="439888"/>
                <a:ext cx="353700" cy="353700"/>
              </a:xfrm>
              <a:prstGeom prst="ellipse">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7" name="Google Shape;267;p21"/>
            <p:cNvSpPr/>
            <p:nvPr/>
          </p:nvSpPr>
          <p:spPr>
            <a:xfrm flipH="1">
              <a:off x="524030" y="549290"/>
              <a:ext cx="215797" cy="160176"/>
            </a:xfrm>
            <a:custGeom>
              <a:rect b="b" l="l" r="r" t="t"/>
              <a:pathLst>
                <a:path extrusionOk="0" h="4095" w="5517">
                  <a:moveTo>
                    <a:pt x="1422" y="0"/>
                  </a:moveTo>
                  <a:cubicBezTo>
                    <a:pt x="1067" y="0"/>
                    <a:pt x="711" y="185"/>
                    <a:pt x="541" y="356"/>
                  </a:cubicBezTo>
                  <a:cubicBezTo>
                    <a:pt x="0" y="896"/>
                    <a:pt x="185" y="1777"/>
                    <a:pt x="711" y="2133"/>
                  </a:cubicBezTo>
                  <a:lnTo>
                    <a:pt x="2844" y="4095"/>
                  </a:lnTo>
                  <a:lnTo>
                    <a:pt x="4976" y="2133"/>
                  </a:lnTo>
                  <a:cubicBezTo>
                    <a:pt x="5517" y="1777"/>
                    <a:pt x="5517" y="896"/>
                    <a:pt x="5161" y="356"/>
                  </a:cubicBezTo>
                  <a:cubicBezTo>
                    <a:pt x="4866" y="161"/>
                    <a:pt x="4519" y="22"/>
                    <a:pt x="4180" y="22"/>
                  </a:cubicBezTo>
                  <a:cubicBezTo>
                    <a:pt x="3899" y="22"/>
                    <a:pt x="3622" y="117"/>
                    <a:pt x="3384" y="356"/>
                  </a:cubicBezTo>
                  <a:lnTo>
                    <a:pt x="3029" y="541"/>
                  </a:lnTo>
                  <a:cubicBezTo>
                    <a:pt x="2936" y="626"/>
                    <a:pt x="2847" y="668"/>
                    <a:pt x="2759" y="668"/>
                  </a:cubicBezTo>
                  <a:cubicBezTo>
                    <a:pt x="2670" y="668"/>
                    <a:pt x="2581" y="626"/>
                    <a:pt x="2488" y="541"/>
                  </a:cubicBezTo>
                  <a:lnTo>
                    <a:pt x="2318" y="356"/>
                  </a:lnTo>
                  <a:cubicBezTo>
                    <a:pt x="2133" y="185"/>
                    <a:pt x="1778" y="0"/>
                    <a:pt x="1422" y="0"/>
                  </a:cubicBezTo>
                  <a:close/>
                </a:path>
              </a:pathLst>
            </a:cu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8" name="Google Shape;268;p21"/>
          <p:cNvGrpSpPr/>
          <p:nvPr/>
        </p:nvGrpSpPr>
        <p:grpSpPr>
          <a:xfrm>
            <a:off x="8574870" y="4604013"/>
            <a:ext cx="1154100" cy="1154100"/>
            <a:chOff x="8574870" y="4604013"/>
            <a:chExt cx="1154100" cy="1154100"/>
          </a:xfrm>
        </p:grpSpPr>
        <p:sp>
          <p:nvSpPr>
            <p:cNvPr id="269" name="Google Shape;269;p21"/>
            <p:cNvSpPr/>
            <p:nvPr/>
          </p:nvSpPr>
          <p:spPr>
            <a:xfrm rot="10800000">
              <a:off x="8574870" y="4604013"/>
              <a:ext cx="1154100" cy="11541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21"/>
            <p:cNvSpPr/>
            <p:nvPr/>
          </p:nvSpPr>
          <p:spPr>
            <a:xfrm>
              <a:off x="8682300" y="4697998"/>
              <a:ext cx="144600" cy="144600"/>
            </a:xfrm>
            <a:prstGeom prst="ellipse">
              <a:avLst/>
            </a:pr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1" name="Google Shape;271;p21"/>
          <p:cNvSpPr/>
          <p:nvPr/>
        </p:nvSpPr>
        <p:spPr>
          <a:xfrm>
            <a:off x="8594314" y="675569"/>
            <a:ext cx="254564" cy="271394"/>
          </a:xfrm>
          <a:custGeom>
            <a:rect b="b" l="l" r="r" t="t"/>
            <a:pathLst>
              <a:path extrusionOk="0" h="5503" w="5162">
                <a:moveTo>
                  <a:pt x="2488" y="0"/>
                </a:moveTo>
                <a:cubicBezTo>
                  <a:pt x="2133" y="1237"/>
                  <a:pt x="1252" y="2133"/>
                  <a:pt x="0" y="2659"/>
                </a:cubicBezTo>
                <a:cubicBezTo>
                  <a:pt x="1252" y="3199"/>
                  <a:pt x="2133" y="4266"/>
                  <a:pt x="2488" y="5502"/>
                </a:cubicBezTo>
                <a:cubicBezTo>
                  <a:pt x="3029" y="4266"/>
                  <a:pt x="3910" y="3199"/>
                  <a:pt x="5161" y="2659"/>
                </a:cubicBezTo>
                <a:cubicBezTo>
                  <a:pt x="3910" y="2133"/>
                  <a:pt x="3029" y="1237"/>
                  <a:pt x="2488" y="0"/>
                </a:cubicBez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21"/>
          <p:cNvSpPr/>
          <p:nvPr/>
        </p:nvSpPr>
        <p:spPr>
          <a:xfrm>
            <a:off x="8653271" y="1073452"/>
            <a:ext cx="136651" cy="145678"/>
          </a:xfrm>
          <a:custGeom>
            <a:rect b="b" l="l" r="r" t="t"/>
            <a:pathLst>
              <a:path extrusionOk="0" h="5503" w="5162">
                <a:moveTo>
                  <a:pt x="2488" y="0"/>
                </a:moveTo>
                <a:cubicBezTo>
                  <a:pt x="2133" y="1237"/>
                  <a:pt x="1252" y="2133"/>
                  <a:pt x="0" y="2659"/>
                </a:cubicBezTo>
                <a:cubicBezTo>
                  <a:pt x="1252" y="3199"/>
                  <a:pt x="2133" y="4266"/>
                  <a:pt x="2488" y="5502"/>
                </a:cubicBezTo>
                <a:cubicBezTo>
                  <a:pt x="3029" y="4266"/>
                  <a:pt x="3910" y="3199"/>
                  <a:pt x="5161" y="2659"/>
                </a:cubicBezTo>
                <a:cubicBezTo>
                  <a:pt x="3910" y="2133"/>
                  <a:pt x="3029" y="1237"/>
                  <a:pt x="2488" y="0"/>
                </a:cubicBezTo>
                <a:close/>
              </a:path>
            </a:pathLst>
          </a:cu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21"/>
          <p:cNvSpPr/>
          <p:nvPr/>
        </p:nvSpPr>
        <p:spPr>
          <a:xfrm>
            <a:off x="8653271" y="1345602"/>
            <a:ext cx="136651" cy="145678"/>
          </a:xfrm>
          <a:custGeom>
            <a:rect b="b" l="l" r="r" t="t"/>
            <a:pathLst>
              <a:path extrusionOk="0" h="5503" w="5162">
                <a:moveTo>
                  <a:pt x="2488" y="0"/>
                </a:moveTo>
                <a:cubicBezTo>
                  <a:pt x="2133" y="1237"/>
                  <a:pt x="1252" y="2133"/>
                  <a:pt x="0" y="2659"/>
                </a:cubicBezTo>
                <a:cubicBezTo>
                  <a:pt x="1252" y="3199"/>
                  <a:pt x="2133" y="4266"/>
                  <a:pt x="2488" y="5502"/>
                </a:cubicBezTo>
                <a:cubicBezTo>
                  <a:pt x="3029" y="4266"/>
                  <a:pt x="3910" y="3199"/>
                  <a:pt x="5161" y="2659"/>
                </a:cubicBezTo>
                <a:cubicBezTo>
                  <a:pt x="3910" y="2133"/>
                  <a:pt x="3029" y="1237"/>
                  <a:pt x="2488" y="0"/>
                </a:cubicBezTo>
                <a:close/>
              </a:path>
            </a:pathLst>
          </a:cu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a:off x="0" y="1567350"/>
            <a:ext cx="9144000" cy="2008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3"/>
          <p:cNvSpPr txBox="1"/>
          <p:nvPr>
            <p:ph type="title"/>
          </p:nvPr>
        </p:nvSpPr>
        <p:spPr>
          <a:xfrm>
            <a:off x="430800" y="1889700"/>
            <a:ext cx="8282400" cy="15165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3600"/>
              <a:buNone/>
              <a:defRPr sz="3600">
                <a:solidFill>
                  <a:schemeClr val="lt1"/>
                </a:solidFill>
              </a:defRPr>
            </a:lvl1pPr>
            <a:lvl2pPr lvl="1" algn="ctr">
              <a:spcBef>
                <a:spcPts val="0"/>
              </a:spcBef>
              <a:spcAft>
                <a:spcPts val="0"/>
              </a:spcAft>
              <a:buClr>
                <a:schemeClr val="lt1"/>
              </a:buClr>
              <a:buSzPts val="3600"/>
              <a:buNone/>
              <a:defRPr sz="3600">
                <a:solidFill>
                  <a:schemeClr val="lt1"/>
                </a:solidFill>
              </a:defRPr>
            </a:lvl2pPr>
            <a:lvl3pPr lvl="2" algn="ctr">
              <a:spcBef>
                <a:spcPts val="0"/>
              </a:spcBef>
              <a:spcAft>
                <a:spcPts val="0"/>
              </a:spcAft>
              <a:buClr>
                <a:schemeClr val="lt1"/>
              </a:buClr>
              <a:buSzPts val="3600"/>
              <a:buNone/>
              <a:defRPr sz="3600">
                <a:solidFill>
                  <a:schemeClr val="lt1"/>
                </a:solidFill>
              </a:defRPr>
            </a:lvl3pPr>
            <a:lvl4pPr lvl="3" algn="ctr">
              <a:spcBef>
                <a:spcPts val="0"/>
              </a:spcBef>
              <a:spcAft>
                <a:spcPts val="0"/>
              </a:spcAft>
              <a:buClr>
                <a:schemeClr val="lt1"/>
              </a:buClr>
              <a:buSzPts val="3600"/>
              <a:buNone/>
              <a:defRPr sz="3600">
                <a:solidFill>
                  <a:schemeClr val="lt1"/>
                </a:solidFill>
              </a:defRPr>
            </a:lvl4pPr>
            <a:lvl5pPr lvl="4" algn="ctr">
              <a:spcBef>
                <a:spcPts val="0"/>
              </a:spcBef>
              <a:spcAft>
                <a:spcPts val="0"/>
              </a:spcAft>
              <a:buClr>
                <a:schemeClr val="lt1"/>
              </a:buClr>
              <a:buSzPts val="3600"/>
              <a:buNone/>
              <a:defRPr sz="3600">
                <a:solidFill>
                  <a:schemeClr val="lt1"/>
                </a:solidFill>
              </a:defRPr>
            </a:lvl5pPr>
            <a:lvl6pPr lvl="5" algn="ctr">
              <a:spcBef>
                <a:spcPts val="0"/>
              </a:spcBef>
              <a:spcAft>
                <a:spcPts val="0"/>
              </a:spcAft>
              <a:buClr>
                <a:schemeClr val="lt1"/>
              </a:buClr>
              <a:buSzPts val="3600"/>
              <a:buNone/>
              <a:defRPr sz="3600">
                <a:solidFill>
                  <a:schemeClr val="lt1"/>
                </a:solidFill>
              </a:defRPr>
            </a:lvl6pPr>
            <a:lvl7pPr lvl="6" algn="ctr">
              <a:spcBef>
                <a:spcPts val="0"/>
              </a:spcBef>
              <a:spcAft>
                <a:spcPts val="0"/>
              </a:spcAft>
              <a:buClr>
                <a:schemeClr val="lt1"/>
              </a:buClr>
              <a:buSzPts val="3600"/>
              <a:buNone/>
              <a:defRPr sz="3600">
                <a:solidFill>
                  <a:schemeClr val="lt1"/>
                </a:solidFill>
              </a:defRPr>
            </a:lvl7pPr>
            <a:lvl8pPr lvl="7" algn="ctr">
              <a:spcBef>
                <a:spcPts val="0"/>
              </a:spcBef>
              <a:spcAft>
                <a:spcPts val="0"/>
              </a:spcAft>
              <a:buClr>
                <a:schemeClr val="lt1"/>
              </a:buClr>
              <a:buSzPts val="3600"/>
              <a:buNone/>
              <a:defRPr sz="3600">
                <a:solidFill>
                  <a:schemeClr val="lt1"/>
                </a:solidFill>
              </a:defRPr>
            </a:lvl8pPr>
            <a:lvl9pPr lvl="8" algn="ctr">
              <a:spcBef>
                <a:spcPts val="0"/>
              </a:spcBef>
              <a:spcAft>
                <a:spcPts val="0"/>
              </a:spcAft>
              <a:buClr>
                <a:schemeClr val="lt1"/>
              </a:buClr>
              <a:buSzPts val="3600"/>
              <a:buNone/>
              <a:defRPr sz="3600">
                <a:solidFill>
                  <a:schemeClr val="l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274" name="Shape 274"/>
        <p:cNvGrpSpPr/>
        <p:nvPr/>
      </p:nvGrpSpPr>
      <p:grpSpPr>
        <a:xfrm>
          <a:off x="0" y="0"/>
          <a:ext cx="0" cy="0"/>
          <a:chOff x="0" y="0"/>
          <a:chExt cx="0" cy="0"/>
        </a:xfrm>
      </p:grpSpPr>
      <p:sp>
        <p:nvSpPr>
          <p:cNvPr id="275" name="Google Shape;275;p22"/>
          <p:cNvSpPr txBox="1"/>
          <p:nvPr>
            <p:ph type="title"/>
          </p:nvPr>
        </p:nvSpPr>
        <p:spPr>
          <a:xfrm>
            <a:off x="4485300" y="3551239"/>
            <a:ext cx="3869400" cy="1061100"/>
          </a:xfrm>
          <a:prstGeom prst="rect">
            <a:avLst/>
          </a:prstGeom>
          <a:solidFill>
            <a:schemeClr val="l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lvl1pPr lvl="0" algn="ctr">
              <a:spcBef>
                <a:spcPts val="0"/>
              </a:spcBef>
              <a:spcAft>
                <a:spcPts val="0"/>
              </a:spcAft>
              <a:buSzPts val="3500"/>
              <a:buNone/>
              <a:defRPr sz="2400"/>
            </a:lvl1pPr>
            <a:lvl2pPr lvl="1" algn="ctr">
              <a:spcBef>
                <a:spcPts val="0"/>
              </a:spcBef>
              <a:spcAft>
                <a:spcPts val="0"/>
              </a:spcAft>
              <a:buSzPts val="3500"/>
              <a:buNone/>
              <a:defRPr/>
            </a:lvl2pPr>
            <a:lvl3pPr lvl="2" algn="ctr">
              <a:spcBef>
                <a:spcPts val="0"/>
              </a:spcBef>
              <a:spcAft>
                <a:spcPts val="0"/>
              </a:spcAft>
              <a:buSzPts val="3500"/>
              <a:buNone/>
              <a:defRPr/>
            </a:lvl3pPr>
            <a:lvl4pPr lvl="3" algn="ctr">
              <a:spcBef>
                <a:spcPts val="0"/>
              </a:spcBef>
              <a:spcAft>
                <a:spcPts val="0"/>
              </a:spcAft>
              <a:buSzPts val="3500"/>
              <a:buNone/>
              <a:defRPr/>
            </a:lvl4pPr>
            <a:lvl5pPr lvl="4" algn="ctr">
              <a:spcBef>
                <a:spcPts val="0"/>
              </a:spcBef>
              <a:spcAft>
                <a:spcPts val="0"/>
              </a:spcAft>
              <a:buSzPts val="3500"/>
              <a:buNone/>
              <a:defRPr/>
            </a:lvl5pPr>
            <a:lvl6pPr lvl="5" algn="ctr">
              <a:spcBef>
                <a:spcPts val="0"/>
              </a:spcBef>
              <a:spcAft>
                <a:spcPts val="0"/>
              </a:spcAft>
              <a:buSzPts val="3500"/>
              <a:buNone/>
              <a:defRPr/>
            </a:lvl6pPr>
            <a:lvl7pPr lvl="6" algn="ctr">
              <a:spcBef>
                <a:spcPts val="0"/>
              </a:spcBef>
              <a:spcAft>
                <a:spcPts val="0"/>
              </a:spcAft>
              <a:buSzPts val="3500"/>
              <a:buNone/>
              <a:defRPr/>
            </a:lvl7pPr>
            <a:lvl8pPr lvl="7" algn="ctr">
              <a:spcBef>
                <a:spcPts val="0"/>
              </a:spcBef>
              <a:spcAft>
                <a:spcPts val="0"/>
              </a:spcAft>
              <a:buSzPts val="3500"/>
              <a:buNone/>
              <a:defRPr/>
            </a:lvl8pPr>
            <a:lvl9pPr lvl="8" algn="ctr">
              <a:spcBef>
                <a:spcPts val="0"/>
              </a:spcBef>
              <a:spcAft>
                <a:spcPts val="0"/>
              </a:spcAft>
              <a:buSzPts val="3500"/>
              <a:buNone/>
              <a:defRPr/>
            </a:lvl9pPr>
          </a:lstStyle>
          <a:p/>
        </p:txBody>
      </p:sp>
      <p:grpSp>
        <p:nvGrpSpPr>
          <p:cNvPr id="276" name="Google Shape;276;p22"/>
          <p:cNvGrpSpPr/>
          <p:nvPr/>
        </p:nvGrpSpPr>
        <p:grpSpPr>
          <a:xfrm rot="10800000">
            <a:off x="7253110" y="-87656"/>
            <a:ext cx="3869382" cy="1941630"/>
            <a:chOff x="3396275" y="1859950"/>
            <a:chExt cx="1310500" cy="657600"/>
          </a:xfrm>
        </p:grpSpPr>
        <p:sp>
          <p:nvSpPr>
            <p:cNvPr id="277" name="Google Shape;277;p22"/>
            <p:cNvSpPr/>
            <p:nvPr/>
          </p:nvSpPr>
          <p:spPr>
            <a:xfrm>
              <a:off x="3573975" y="2037675"/>
              <a:ext cx="955075" cy="479875"/>
            </a:xfrm>
            <a:custGeom>
              <a:rect b="b" l="l" r="r" t="t"/>
              <a:pathLst>
                <a:path extrusionOk="0" h="19195" w="38203">
                  <a:moveTo>
                    <a:pt x="19009" y="1"/>
                  </a:moveTo>
                  <a:cubicBezTo>
                    <a:pt x="8531" y="1"/>
                    <a:pt x="1" y="8531"/>
                    <a:pt x="1" y="19194"/>
                  </a:cubicBezTo>
                  <a:lnTo>
                    <a:pt x="2304" y="19194"/>
                  </a:lnTo>
                  <a:cubicBezTo>
                    <a:pt x="2304" y="9953"/>
                    <a:pt x="9768" y="2304"/>
                    <a:pt x="19009" y="2304"/>
                  </a:cubicBezTo>
                  <a:cubicBezTo>
                    <a:pt x="28435" y="2304"/>
                    <a:pt x="35900" y="9953"/>
                    <a:pt x="35900" y="19194"/>
                  </a:cubicBezTo>
                  <a:lnTo>
                    <a:pt x="38203" y="19194"/>
                  </a:lnTo>
                  <a:cubicBezTo>
                    <a:pt x="38203" y="8531"/>
                    <a:pt x="29672" y="1"/>
                    <a:pt x="19009" y="1"/>
                  </a:cubicBezTo>
                  <a:close/>
                </a:path>
              </a:pathLst>
            </a:custGeom>
            <a:solidFill>
              <a:schemeClr val="accent2"/>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22"/>
            <p:cNvSpPr/>
            <p:nvPr/>
          </p:nvSpPr>
          <p:spPr>
            <a:xfrm>
              <a:off x="3396275" y="1859950"/>
              <a:ext cx="1310500" cy="657600"/>
            </a:xfrm>
            <a:custGeom>
              <a:rect b="b" l="l" r="r" t="t"/>
              <a:pathLst>
                <a:path extrusionOk="0" h="26304" w="52420">
                  <a:moveTo>
                    <a:pt x="26117" y="1"/>
                  </a:moveTo>
                  <a:cubicBezTo>
                    <a:pt x="11729" y="1"/>
                    <a:pt x="0" y="11730"/>
                    <a:pt x="0" y="26303"/>
                  </a:cubicBezTo>
                  <a:lnTo>
                    <a:pt x="2303" y="26303"/>
                  </a:lnTo>
                  <a:cubicBezTo>
                    <a:pt x="2303" y="13152"/>
                    <a:pt x="12966" y="2489"/>
                    <a:pt x="26117" y="2489"/>
                  </a:cubicBezTo>
                  <a:cubicBezTo>
                    <a:pt x="39453" y="2489"/>
                    <a:pt x="50116" y="13152"/>
                    <a:pt x="50116" y="26303"/>
                  </a:cubicBezTo>
                  <a:lnTo>
                    <a:pt x="52419" y="26303"/>
                  </a:lnTo>
                  <a:cubicBezTo>
                    <a:pt x="52419" y="11730"/>
                    <a:pt x="40690" y="1"/>
                    <a:pt x="26117" y="1"/>
                  </a:cubicBezTo>
                  <a:close/>
                </a:path>
              </a:pathLst>
            </a:custGeom>
            <a:solidFill>
              <a:schemeClr val="accent5"/>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22"/>
            <p:cNvSpPr/>
            <p:nvPr/>
          </p:nvSpPr>
          <p:spPr>
            <a:xfrm>
              <a:off x="3453850" y="1922150"/>
              <a:ext cx="1195350" cy="595400"/>
            </a:xfrm>
            <a:custGeom>
              <a:rect b="b" l="l" r="r" t="t"/>
              <a:pathLst>
                <a:path extrusionOk="0" h="23816" w="47814">
                  <a:moveTo>
                    <a:pt x="23814" y="1"/>
                  </a:moveTo>
                  <a:cubicBezTo>
                    <a:pt x="10663" y="1"/>
                    <a:pt x="0" y="10664"/>
                    <a:pt x="0" y="23815"/>
                  </a:cubicBezTo>
                  <a:lnTo>
                    <a:pt x="2488" y="23815"/>
                  </a:lnTo>
                  <a:cubicBezTo>
                    <a:pt x="2488" y="11901"/>
                    <a:pt x="12085" y="2304"/>
                    <a:pt x="23814" y="2304"/>
                  </a:cubicBezTo>
                  <a:cubicBezTo>
                    <a:pt x="35728" y="2304"/>
                    <a:pt x="45325" y="11901"/>
                    <a:pt x="45325" y="23815"/>
                  </a:cubicBezTo>
                  <a:lnTo>
                    <a:pt x="47813" y="23815"/>
                  </a:lnTo>
                  <a:cubicBezTo>
                    <a:pt x="47813" y="10664"/>
                    <a:pt x="37150" y="1"/>
                    <a:pt x="23814" y="1"/>
                  </a:cubicBezTo>
                  <a:close/>
                </a:path>
              </a:pathLst>
            </a:custGeom>
            <a:solidFill>
              <a:schemeClr val="accent4"/>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22"/>
            <p:cNvSpPr/>
            <p:nvPr/>
          </p:nvSpPr>
          <p:spPr>
            <a:xfrm>
              <a:off x="3516050" y="1979750"/>
              <a:ext cx="1070950" cy="537800"/>
            </a:xfrm>
            <a:custGeom>
              <a:rect b="b" l="l" r="r" t="t"/>
              <a:pathLst>
                <a:path extrusionOk="0" h="21512" w="42838">
                  <a:moveTo>
                    <a:pt x="21326" y="0"/>
                  </a:moveTo>
                  <a:cubicBezTo>
                    <a:pt x="9597" y="0"/>
                    <a:pt x="0" y="9597"/>
                    <a:pt x="0" y="21511"/>
                  </a:cubicBezTo>
                  <a:lnTo>
                    <a:pt x="2318" y="21511"/>
                  </a:lnTo>
                  <a:cubicBezTo>
                    <a:pt x="2318" y="10848"/>
                    <a:pt x="10848" y="2318"/>
                    <a:pt x="21326" y="2318"/>
                  </a:cubicBezTo>
                  <a:cubicBezTo>
                    <a:pt x="31989" y="2318"/>
                    <a:pt x="40520" y="10848"/>
                    <a:pt x="40520" y="21511"/>
                  </a:cubicBezTo>
                  <a:lnTo>
                    <a:pt x="42837" y="21511"/>
                  </a:lnTo>
                  <a:cubicBezTo>
                    <a:pt x="42837" y="9597"/>
                    <a:pt x="33240" y="0"/>
                    <a:pt x="21326" y="0"/>
                  </a:cubicBezTo>
                  <a:close/>
                </a:path>
              </a:pathLst>
            </a:custGeom>
            <a:solidFill>
              <a:schemeClr val="accent3"/>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22"/>
            <p:cNvSpPr/>
            <p:nvPr/>
          </p:nvSpPr>
          <p:spPr>
            <a:xfrm>
              <a:off x="3631550" y="2095250"/>
              <a:ext cx="839925" cy="422300"/>
            </a:xfrm>
            <a:custGeom>
              <a:rect b="b" l="l" r="r" t="t"/>
              <a:pathLst>
                <a:path extrusionOk="0" h="16892" w="33597">
                  <a:moveTo>
                    <a:pt x="16706" y="1"/>
                  </a:moveTo>
                  <a:cubicBezTo>
                    <a:pt x="7465" y="1"/>
                    <a:pt x="1" y="7650"/>
                    <a:pt x="1" y="16891"/>
                  </a:cubicBezTo>
                  <a:lnTo>
                    <a:pt x="2489" y="16891"/>
                  </a:lnTo>
                  <a:cubicBezTo>
                    <a:pt x="2489" y="8887"/>
                    <a:pt x="8887" y="2489"/>
                    <a:pt x="16706" y="2489"/>
                  </a:cubicBezTo>
                  <a:cubicBezTo>
                    <a:pt x="24711" y="2489"/>
                    <a:pt x="31108" y="8887"/>
                    <a:pt x="31108" y="16891"/>
                  </a:cubicBezTo>
                  <a:lnTo>
                    <a:pt x="33597" y="16891"/>
                  </a:lnTo>
                  <a:cubicBezTo>
                    <a:pt x="33597" y="7650"/>
                    <a:pt x="26132" y="1"/>
                    <a:pt x="16706" y="1"/>
                  </a:cubicBezTo>
                  <a:close/>
                </a:path>
              </a:pathLst>
            </a:custGeom>
            <a:solidFill>
              <a:schemeClr val="lt2"/>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22"/>
            <p:cNvSpPr/>
            <p:nvPr/>
          </p:nvSpPr>
          <p:spPr>
            <a:xfrm>
              <a:off x="3693750" y="2157450"/>
              <a:ext cx="715525" cy="360100"/>
            </a:xfrm>
            <a:custGeom>
              <a:rect b="b" l="l" r="r" t="t"/>
              <a:pathLst>
                <a:path extrusionOk="0" h="14404" w="28621">
                  <a:moveTo>
                    <a:pt x="14218" y="1"/>
                  </a:moveTo>
                  <a:cubicBezTo>
                    <a:pt x="6399" y="1"/>
                    <a:pt x="1" y="6399"/>
                    <a:pt x="1" y="14403"/>
                  </a:cubicBezTo>
                  <a:lnTo>
                    <a:pt x="2318" y="14403"/>
                  </a:lnTo>
                  <a:cubicBezTo>
                    <a:pt x="2318" y="7820"/>
                    <a:pt x="7650" y="2489"/>
                    <a:pt x="14218" y="2489"/>
                  </a:cubicBezTo>
                  <a:cubicBezTo>
                    <a:pt x="20972" y="2489"/>
                    <a:pt x="26303" y="7820"/>
                    <a:pt x="26303" y="14403"/>
                  </a:cubicBezTo>
                  <a:lnTo>
                    <a:pt x="28620" y="14403"/>
                  </a:lnTo>
                  <a:cubicBezTo>
                    <a:pt x="28620" y="6399"/>
                    <a:pt x="22223" y="1"/>
                    <a:pt x="14218" y="1"/>
                  </a:cubicBezTo>
                  <a:close/>
                </a:path>
              </a:pathLst>
            </a:custGeom>
            <a:solidFill>
              <a:schemeClr val="accent6"/>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22"/>
            <p:cNvSpPr/>
            <p:nvPr/>
          </p:nvSpPr>
          <p:spPr>
            <a:xfrm>
              <a:off x="3751700" y="2219650"/>
              <a:ext cx="599650" cy="297900"/>
            </a:xfrm>
            <a:custGeom>
              <a:rect b="b" l="l" r="r" t="t"/>
              <a:pathLst>
                <a:path extrusionOk="0" h="11916" w="23986">
                  <a:moveTo>
                    <a:pt x="11900" y="1"/>
                  </a:moveTo>
                  <a:cubicBezTo>
                    <a:pt x="5332" y="1"/>
                    <a:pt x="0" y="5332"/>
                    <a:pt x="0" y="11915"/>
                  </a:cubicBezTo>
                  <a:lnTo>
                    <a:pt x="2488" y="11915"/>
                  </a:lnTo>
                  <a:cubicBezTo>
                    <a:pt x="2488" y="6584"/>
                    <a:pt x="6754" y="2318"/>
                    <a:pt x="11900" y="2318"/>
                  </a:cubicBezTo>
                  <a:cubicBezTo>
                    <a:pt x="17232" y="2318"/>
                    <a:pt x="21497" y="6584"/>
                    <a:pt x="21497" y="11915"/>
                  </a:cubicBezTo>
                  <a:lnTo>
                    <a:pt x="23985" y="11915"/>
                  </a:lnTo>
                  <a:cubicBezTo>
                    <a:pt x="23985" y="5332"/>
                    <a:pt x="18654" y="1"/>
                    <a:pt x="11900" y="1"/>
                  </a:cubicBezTo>
                  <a:close/>
                </a:path>
              </a:pathLst>
            </a:custGeom>
            <a:solidFill>
              <a:schemeClr val="dk2"/>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284" name="Shape 284"/>
        <p:cNvGrpSpPr/>
        <p:nvPr/>
      </p:nvGrpSpPr>
      <p:grpSpPr>
        <a:xfrm>
          <a:off x="0" y="0"/>
          <a:ext cx="0" cy="0"/>
          <a:chOff x="0" y="0"/>
          <a:chExt cx="0" cy="0"/>
        </a:xfrm>
      </p:grpSpPr>
      <p:pic>
        <p:nvPicPr>
          <p:cNvPr id="285" name="Google Shape;285;p23"/>
          <p:cNvPicPr preferRelativeResize="0"/>
          <p:nvPr/>
        </p:nvPicPr>
        <p:blipFill rotWithShape="1">
          <a:blip r:embed="rId2">
            <a:alphaModFix amt="70000"/>
          </a:blip>
          <a:srcRect b="0" l="0" r="0" t="0"/>
          <a:stretch/>
        </p:blipFill>
        <p:spPr>
          <a:xfrm>
            <a:off x="0" y="2171"/>
            <a:ext cx="9144003" cy="5139149"/>
          </a:xfrm>
          <a:prstGeom prst="rect">
            <a:avLst/>
          </a:prstGeom>
          <a:noFill/>
          <a:ln>
            <a:noFill/>
          </a:ln>
        </p:spPr>
      </p:pic>
      <p:sp>
        <p:nvSpPr>
          <p:cNvPr id="286" name="Google Shape;286;p23"/>
          <p:cNvSpPr/>
          <p:nvPr/>
        </p:nvSpPr>
        <p:spPr>
          <a:xfrm>
            <a:off x="1029600" y="1300769"/>
            <a:ext cx="7084800" cy="2044800"/>
          </a:xfrm>
          <a:prstGeom prst="rect">
            <a:avLst/>
          </a:prstGeom>
          <a:solidFill>
            <a:schemeClr val="dk2"/>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7" name="Google Shape;287;p23"/>
          <p:cNvGrpSpPr/>
          <p:nvPr/>
        </p:nvGrpSpPr>
        <p:grpSpPr>
          <a:xfrm>
            <a:off x="922250" y="1203285"/>
            <a:ext cx="1579200" cy="1579200"/>
            <a:chOff x="767005" y="878856"/>
            <a:chExt cx="1579200" cy="1579200"/>
          </a:xfrm>
        </p:grpSpPr>
        <p:sp>
          <p:nvSpPr>
            <p:cNvPr id="288" name="Google Shape;288;p23"/>
            <p:cNvSpPr/>
            <p:nvPr/>
          </p:nvSpPr>
          <p:spPr>
            <a:xfrm>
              <a:off x="767005" y="878856"/>
              <a:ext cx="1579200" cy="1579200"/>
            </a:xfrm>
            <a:prstGeom prst="arc">
              <a:avLst>
                <a:gd fmla="val 8987451" name="adj1"/>
                <a:gd fmla="val 17899585"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23"/>
            <p:cNvSpPr/>
            <p:nvPr/>
          </p:nvSpPr>
          <p:spPr>
            <a:xfrm>
              <a:off x="908150" y="1016700"/>
              <a:ext cx="189600" cy="189600"/>
            </a:xfrm>
            <a:prstGeom prst="ellipse">
              <a:avLst/>
            </a:pr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0" name="Google Shape;290;p23"/>
          <p:cNvGrpSpPr/>
          <p:nvPr/>
        </p:nvGrpSpPr>
        <p:grpSpPr>
          <a:xfrm rot="10800000">
            <a:off x="6640773" y="1869639"/>
            <a:ext cx="1579200" cy="1579200"/>
            <a:chOff x="767005" y="878856"/>
            <a:chExt cx="1579200" cy="1579200"/>
          </a:xfrm>
        </p:grpSpPr>
        <p:sp>
          <p:nvSpPr>
            <p:cNvPr id="291" name="Google Shape;291;p23"/>
            <p:cNvSpPr/>
            <p:nvPr/>
          </p:nvSpPr>
          <p:spPr>
            <a:xfrm>
              <a:off x="767005" y="878856"/>
              <a:ext cx="1579200" cy="1579200"/>
            </a:xfrm>
            <a:prstGeom prst="arc">
              <a:avLst>
                <a:gd fmla="val 8987451" name="adj1"/>
                <a:gd fmla="val 17899585"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23"/>
            <p:cNvSpPr/>
            <p:nvPr/>
          </p:nvSpPr>
          <p:spPr>
            <a:xfrm>
              <a:off x="908150" y="1016700"/>
              <a:ext cx="189600" cy="189600"/>
            </a:xfrm>
            <a:prstGeom prst="ellipse">
              <a:avLst/>
            </a:pr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3" name="Google Shape;293;p23"/>
          <p:cNvGrpSpPr/>
          <p:nvPr/>
        </p:nvGrpSpPr>
        <p:grpSpPr>
          <a:xfrm rot="10800000">
            <a:off x="8277700" y="4329000"/>
            <a:ext cx="1769400" cy="1769400"/>
            <a:chOff x="-888300" y="-896475"/>
            <a:chExt cx="1769400" cy="1769400"/>
          </a:xfrm>
        </p:grpSpPr>
        <p:grpSp>
          <p:nvGrpSpPr>
            <p:cNvPr id="294" name="Google Shape;294;p23"/>
            <p:cNvGrpSpPr/>
            <p:nvPr/>
          </p:nvGrpSpPr>
          <p:grpSpPr>
            <a:xfrm>
              <a:off x="-888300" y="-896475"/>
              <a:ext cx="1769400" cy="1769400"/>
              <a:chOff x="-888300" y="-896475"/>
              <a:chExt cx="1769400" cy="1769400"/>
            </a:xfrm>
          </p:grpSpPr>
          <p:sp>
            <p:nvSpPr>
              <p:cNvPr id="295" name="Google Shape;295;p23"/>
              <p:cNvSpPr/>
              <p:nvPr/>
            </p:nvSpPr>
            <p:spPr>
              <a:xfrm>
                <a:off x="-888300" y="-896475"/>
                <a:ext cx="1769400" cy="17694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23"/>
              <p:cNvSpPr/>
              <p:nvPr/>
            </p:nvSpPr>
            <p:spPr>
              <a:xfrm>
                <a:off x="455075" y="439888"/>
                <a:ext cx="353700" cy="353700"/>
              </a:xfrm>
              <a:prstGeom prst="ellipse">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7" name="Google Shape;297;p23"/>
            <p:cNvSpPr/>
            <p:nvPr/>
          </p:nvSpPr>
          <p:spPr>
            <a:xfrm flipH="1" rot="10800000">
              <a:off x="524030" y="533382"/>
              <a:ext cx="215797" cy="160176"/>
            </a:xfrm>
            <a:custGeom>
              <a:rect b="b" l="l" r="r" t="t"/>
              <a:pathLst>
                <a:path extrusionOk="0" h="4095" w="5517">
                  <a:moveTo>
                    <a:pt x="1422" y="0"/>
                  </a:moveTo>
                  <a:cubicBezTo>
                    <a:pt x="1067" y="0"/>
                    <a:pt x="711" y="185"/>
                    <a:pt x="541" y="356"/>
                  </a:cubicBezTo>
                  <a:cubicBezTo>
                    <a:pt x="0" y="896"/>
                    <a:pt x="185" y="1777"/>
                    <a:pt x="711" y="2133"/>
                  </a:cubicBezTo>
                  <a:lnTo>
                    <a:pt x="2844" y="4095"/>
                  </a:lnTo>
                  <a:lnTo>
                    <a:pt x="4976" y="2133"/>
                  </a:lnTo>
                  <a:cubicBezTo>
                    <a:pt x="5517" y="1777"/>
                    <a:pt x="5517" y="896"/>
                    <a:pt x="5161" y="356"/>
                  </a:cubicBezTo>
                  <a:cubicBezTo>
                    <a:pt x="4866" y="161"/>
                    <a:pt x="4519" y="22"/>
                    <a:pt x="4180" y="22"/>
                  </a:cubicBezTo>
                  <a:cubicBezTo>
                    <a:pt x="3899" y="22"/>
                    <a:pt x="3622" y="117"/>
                    <a:pt x="3384" y="356"/>
                  </a:cubicBezTo>
                  <a:lnTo>
                    <a:pt x="3029" y="541"/>
                  </a:lnTo>
                  <a:cubicBezTo>
                    <a:pt x="2936" y="626"/>
                    <a:pt x="2847" y="668"/>
                    <a:pt x="2759" y="668"/>
                  </a:cubicBezTo>
                  <a:cubicBezTo>
                    <a:pt x="2670" y="668"/>
                    <a:pt x="2581" y="626"/>
                    <a:pt x="2488" y="541"/>
                  </a:cubicBezTo>
                  <a:lnTo>
                    <a:pt x="2318" y="356"/>
                  </a:lnTo>
                  <a:cubicBezTo>
                    <a:pt x="2133" y="185"/>
                    <a:pt x="1778" y="0"/>
                    <a:pt x="1422" y="0"/>
                  </a:cubicBezTo>
                  <a:close/>
                </a:path>
              </a:pathLst>
            </a:cu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8" name="Google Shape;298;p23"/>
          <p:cNvGrpSpPr/>
          <p:nvPr/>
        </p:nvGrpSpPr>
        <p:grpSpPr>
          <a:xfrm flipH="1" rot="10800000">
            <a:off x="-888300" y="4329000"/>
            <a:ext cx="1769400" cy="1769400"/>
            <a:chOff x="-888300" y="-896475"/>
            <a:chExt cx="1769400" cy="1769400"/>
          </a:xfrm>
        </p:grpSpPr>
        <p:grpSp>
          <p:nvGrpSpPr>
            <p:cNvPr id="299" name="Google Shape;299;p23"/>
            <p:cNvGrpSpPr/>
            <p:nvPr/>
          </p:nvGrpSpPr>
          <p:grpSpPr>
            <a:xfrm>
              <a:off x="-888300" y="-896475"/>
              <a:ext cx="1769400" cy="1769400"/>
              <a:chOff x="-888300" y="-896475"/>
              <a:chExt cx="1769400" cy="1769400"/>
            </a:xfrm>
          </p:grpSpPr>
          <p:sp>
            <p:nvSpPr>
              <p:cNvPr id="300" name="Google Shape;300;p23"/>
              <p:cNvSpPr/>
              <p:nvPr/>
            </p:nvSpPr>
            <p:spPr>
              <a:xfrm>
                <a:off x="-888300" y="-896475"/>
                <a:ext cx="1769400" cy="17694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23"/>
              <p:cNvSpPr/>
              <p:nvPr/>
            </p:nvSpPr>
            <p:spPr>
              <a:xfrm>
                <a:off x="455075" y="439888"/>
                <a:ext cx="353700" cy="353700"/>
              </a:xfrm>
              <a:prstGeom prst="ellipse">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2" name="Google Shape;302;p23"/>
            <p:cNvSpPr/>
            <p:nvPr/>
          </p:nvSpPr>
          <p:spPr>
            <a:xfrm flipH="1" rot="10800000">
              <a:off x="524030" y="522777"/>
              <a:ext cx="215797" cy="160176"/>
            </a:xfrm>
            <a:custGeom>
              <a:rect b="b" l="l" r="r" t="t"/>
              <a:pathLst>
                <a:path extrusionOk="0" h="4095" w="5517">
                  <a:moveTo>
                    <a:pt x="1422" y="0"/>
                  </a:moveTo>
                  <a:cubicBezTo>
                    <a:pt x="1067" y="0"/>
                    <a:pt x="711" y="185"/>
                    <a:pt x="541" y="356"/>
                  </a:cubicBezTo>
                  <a:cubicBezTo>
                    <a:pt x="0" y="896"/>
                    <a:pt x="185" y="1777"/>
                    <a:pt x="711" y="2133"/>
                  </a:cubicBezTo>
                  <a:lnTo>
                    <a:pt x="2844" y="4095"/>
                  </a:lnTo>
                  <a:lnTo>
                    <a:pt x="4976" y="2133"/>
                  </a:lnTo>
                  <a:cubicBezTo>
                    <a:pt x="5517" y="1777"/>
                    <a:pt x="5517" y="896"/>
                    <a:pt x="5161" y="356"/>
                  </a:cubicBezTo>
                  <a:cubicBezTo>
                    <a:pt x="4866" y="161"/>
                    <a:pt x="4519" y="22"/>
                    <a:pt x="4180" y="22"/>
                  </a:cubicBezTo>
                  <a:cubicBezTo>
                    <a:pt x="3899" y="22"/>
                    <a:pt x="3622" y="117"/>
                    <a:pt x="3384" y="356"/>
                  </a:cubicBezTo>
                  <a:lnTo>
                    <a:pt x="3029" y="541"/>
                  </a:lnTo>
                  <a:cubicBezTo>
                    <a:pt x="2936" y="626"/>
                    <a:pt x="2847" y="668"/>
                    <a:pt x="2759" y="668"/>
                  </a:cubicBezTo>
                  <a:cubicBezTo>
                    <a:pt x="2670" y="668"/>
                    <a:pt x="2581" y="626"/>
                    <a:pt x="2488" y="541"/>
                  </a:cubicBezTo>
                  <a:lnTo>
                    <a:pt x="2318" y="356"/>
                  </a:lnTo>
                  <a:cubicBezTo>
                    <a:pt x="2133" y="185"/>
                    <a:pt x="1778" y="0"/>
                    <a:pt x="1422" y="0"/>
                  </a:cubicBezTo>
                  <a:close/>
                </a:path>
              </a:pathLst>
            </a:cu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3" name="Google Shape;303;p23"/>
          <p:cNvSpPr/>
          <p:nvPr/>
        </p:nvSpPr>
        <p:spPr>
          <a:xfrm>
            <a:off x="715508" y="2999991"/>
            <a:ext cx="665175" cy="709144"/>
          </a:xfrm>
          <a:custGeom>
            <a:rect b="b" l="l" r="r" t="t"/>
            <a:pathLst>
              <a:path extrusionOk="0" h="5503" w="5162">
                <a:moveTo>
                  <a:pt x="2488" y="0"/>
                </a:moveTo>
                <a:cubicBezTo>
                  <a:pt x="2133" y="1237"/>
                  <a:pt x="1252" y="2133"/>
                  <a:pt x="0" y="2659"/>
                </a:cubicBezTo>
                <a:cubicBezTo>
                  <a:pt x="1252" y="3199"/>
                  <a:pt x="2133" y="4266"/>
                  <a:pt x="2488" y="5502"/>
                </a:cubicBezTo>
                <a:cubicBezTo>
                  <a:pt x="3029" y="4266"/>
                  <a:pt x="3910" y="3199"/>
                  <a:pt x="5161" y="2659"/>
                </a:cubicBezTo>
                <a:cubicBezTo>
                  <a:pt x="3910" y="2133"/>
                  <a:pt x="3029" y="1237"/>
                  <a:pt x="2488" y="0"/>
                </a:cubicBezTo>
                <a:close/>
              </a:path>
            </a:pathLst>
          </a:cu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23"/>
          <p:cNvSpPr/>
          <p:nvPr/>
        </p:nvSpPr>
        <p:spPr>
          <a:xfrm>
            <a:off x="7803610" y="958143"/>
            <a:ext cx="665175" cy="709144"/>
          </a:xfrm>
          <a:custGeom>
            <a:rect b="b" l="l" r="r" t="t"/>
            <a:pathLst>
              <a:path extrusionOk="0" h="5503" w="5162">
                <a:moveTo>
                  <a:pt x="2488" y="0"/>
                </a:moveTo>
                <a:cubicBezTo>
                  <a:pt x="2133" y="1237"/>
                  <a:pt x="1252" y="2133"/>
                  <a:pt x="0" y="2659"/>
                </a:cubicBezTo>
                <a:cubicBezTo>
                  <a:pt x="1252" y="3199"/>
                  <a:pt x="2133" y="4266"/>
                  <a:pt x="2488" y="5502"/>
                </a:cubicBezTo>
                <a:cubicBezTo>
                  <a:pt x="3029" y="4266"/>
                  <a:pt x="3910" y="3199"/>
                  <a:pt x="5161" y="2659"/>
                </a:cubicBezTo>
                <a:cubicBezTo>
                  <a:pt x="3910" y="2133"/>
                  <a:pt x="3029" y="1237"/>
                  <a:pt x="2488" y="0"/>
                </a:cubicBezTo>
                <a:close/>
              </a:path>
            </a:pathLst>
          </a:cu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23"/>
          <p:cNvSpPr/>
          <p:nvPr/>
        </p:nvSpPr>
        <p:spPr>
          <a:xfrm>
            <a:off x="595777" y="2749901"/>
            <a:ext cx="234652" cy="250098"/>
          </a:xfrm>
          <a:custGeom>
            <a:rect b="b" l="l" r="r" t="t"/>
            <a:pathLst>
              <a:path extrusionOk="0" h="5503" w="5162">
                <a:moveTo>
                  <a:pt x="2488" y="0"/>
                </a:moveTo>
                <a:cubicBezTo>
                  <a:pt x="2133" y="1237"/>
                  <a:pt x="1252" y="2133"/>
                  <a:pt x="0" y="2659"/>
                </a:cubicBezTo>
                <a:cubicBezTo>
                  <a:pt x="1252" y="3199"/>
                  <a:pt x="2133" y="4266"/>
                  <a:pt x="2488" y="5502"/>
                </a:cubicBezTo>
                <a:cubicBezTo>
                  <a:pt x="3029" y="4266"/>
                  <a:pt x="3910" y="3199"/>
                  <a:pt x="5161" y="2659"/>
                </a:cubicBezTo>
                <a:cubicBezTo>
                  <a:pt x="3910" y="2133"/>
                  <a:pt x="3029" y="1237"/>
                  <a:pt x="2488" y="0"/>
                </a:cubicBezTo>
                <a:close/>
              </a:path>
            </a:pathLst>
          </a:cu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23"/>
          <p:cNvSpPr/>
          <p:nvPr/>
        </p:nvSpPr>
        <p:spPr>
          <a:xfrm>
            <a:off x="8313577" y="1667276"/>
            <a:ext cx="234652" cy="250098"/>
          </a:xfrm>
          <a:custGeom>
            <a:rect b="b" l="l" r="r" t="t"/>
            <a:pathLst>
              <a:path extrusionOk="0" h="5503" w="5162">
                <a:moveTo>
                  <a:pt x="2488" y="0"/>
                </a:moveTo>
                <a:cubicBezTo>
                  <a:pt x="2133" y="1237"/>
                  <a:pt x="1252" y="2133"/>
                  <a:pt x="0" y="2659"/>
                </a:cubicBezTo>
                <a:cubicBezTo>
                  <a:pt x="1252" y="3199"/>
                  <a:pt x="2133" y="4266"/>
                  <a:pt x="2488" y="5502"/>
                </a:cubicBezTo>
                <a:cubicBezTo>
                  <a:pt x="3029" y="4266"/>
                  <a:pt x="3910" y="3199"/>
                  <a:pt x="5161" y="2659"/>
                </a:cubicBezTo>
                <a:cubicBezTo>
                  <a:pt x="3910" y="2133"/>
                  <a:pt x="3029" y="1237"/>
                  <a:pt x="2488" y="0"/>
                </a:cubicBezTo>
                <a:close/>
              </a:path>
            </a:pathLst>
          </a:cu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23"/>
          <p:cNvSpPr/>
          <p:nvPr/>
        </p:nvSpPr>
        <p:spPr>
          <a:xfrm>
            <a:off x="373447" y="-374888"/>
            <a:ext cx="679306" cy="724098"/>
          </a:xfrm>
          <a:custGeom>
            <a:rect b="b" l="l" r="r" t="t"/>
            <a:pathLst>
              <a:path extrusionOk="0" h="5503" w="5162">
                <a:moveTo>
                  <a:pt x="2488" y="0"/>
                </a:moveTo>
                <a:cubicBezTo>
                  <a:pt x="2133" y="1237"/>
                  <a:pt x="1252" y="2133"/>
                  <a:pt x="0" y="2659"/>
                </a:cubicBezTo>
                <a:cubicBezTo>
                  <a:pt x="1252" y="3199"/>
                  <a:pt x="2133" y="4266"/>
                  <a:pt x="2488" y="5502"/>
                </a:cubicBezTo>
                <a:cubicBezTo>
                  <a:pt x="3029" y="4266"/>
                  <a:pt x="3910" y="3199"/>
                  <a:pt x="5161" y="2659"/>
                </a:cubicBezTo>
                <a:cubicBezTo>
                  <a:pt x="3910" y="2133"/>
                  <a:pt x="3029" y="1237"/>
                  <a:pt x="2488" y="0"/>
                </a:cubicBezTo>
                <a:close/>
              </a:path>
            </a:pathLst>
          </a:cu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23"/>
          <p:cNvSpPr/>
          <p:nvPr/>
        </p:nvSpPr>
        <p:spPr>
          <a:xfrm>
            <a:off x="568599" y="536520"/>
            <a:ext cx="288646" cy="307686"/>
          </a:xfrm>
          <a:custGeom>
            <a:rect b="b" l="l" r="r" t="t"/>
            <a:pathLst>
              <a:path extrusionOk="0" h="5503" w="5162">
                <a:moveTo>
                  <a:pt x="2488" y="0"/>
                </a:moveTo>
                <a:cubicBezTo>
                  <a:pt x="2133" y="1237"/>
                  <a:pt x="1252" y="2133"/>
                  <a:pt x="0" y="2659"/>
                </a:cubicBezTo>
                <a:cubicBezTo>
                  <a:pt x="1252" y="3199"/>
                  <a:pt x="2133" y="4266"/>
                  <a:pt x="2488" y="5502"/>
                </a:cubicBezTo>
                <a:cubicBezTo>
                  <a:pt x="3029" y="4266"/>
                  <a:pt x="3910" y="3199"/>
                  <a:pt x="5161" y="2659"/>
                </a:cubicBezTo>
                <a:cubicBezTo>
                  <a:pt x="3910" y="2133"/>
                  <a:pt x="3029" y="1237"/>
                  <a:pt x="2488" y="0"/>
                </a:cubicBez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23"/>
          <p:cNvSpPr/>
          <p:nvPr/>
        </p:nvSpPr>
        <p:spPr>
          <a:xfrm rot="10800000">
            <a:off x="4239747" y="4801408"/>
            <a:ext cx="679306" cy="724098"/>
          </a:xfrm>
          <a:custGeom>
            <a:rect b="b" l="l" r="r" t="t"/>
            <a:pathLst>
              <a:path extrusionOk="0" h="5503" w="5162">
                <a:moveTo>
                  <a:pt x="2488" y="0"/>
                </a:moveTo>
                <a:cubicBezTo>
                  <a:pt x="2133" y="1237"/>
                  <a:pt x="1252" y="2133"/>
                  <a:pt x="0" y="2659"/>
                </a:cubicBezTo>
                <a:cubicBezTo>
                  <a:pt x="1252" y="3199"/>
                  <a:pt x="2133" y="4266"/>
                  <a:pt x="2488" y="5502"/>
                </a:cubicBezTo>
                <a:cubicBezTo>
                  <a:pt x="3029" y="4266"/>
                  <a:pt x="3910" y="3199"/>
                  <a:pt x="5161" y="2659"/>
                </a:cubicBezTo>
                <a:cubicBezTo>
                  <a:pt x="3910" y="2133"/>
                  <a:pt x="3029" y="1237"/>
                  <a:pt x="2488" y="0"/>
                </a:cubicBezTo>
                <a:close/>
              </a:path>
            </a:pathLst>
          </a:cu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23"/>
          <p:cNvSpPr/>
          <p:nvPr/>
        </p:nvSpPr>
        <p:spPr>
          <a:xfrm rot="10800000">
            <a:off x="4435256" y="4328989"/>
            <a:ext cx="288646" cy="307686"/>
          </a:xfrm>
          <a:custGeom>
            <a:rect b="b" l="l" r="r" t="t"/>
            <a:pathLst>
              <a:path extrusionOk="0" h="5503" w="5162">
                <a:moveTo>
                  <a:pt x="2488" y="0"/>
                </a:moveTo>
                <a:cubicBezTo>
                  <a:pt x="2133" y="1237"/>
                  <a:pt x="1252" y="2133"/>
                  <a:pt x="0" y="2659"/>
                </a:cubicBezTo>
                <a:cubicBezTo>
                  <a:pt x="1252" y="3199"/>
                  <a:pt x="2133" y="4266"/>
                  <a:pt x="2488" y="5502"/>
                </a:cubicBezTo>
                <a:cubicBezTo>
                  <a:pt x="3029" y="4266"/>
                  <a:pt x="3910" y="3199"/>
                  <a:pt x="5161" y="2659"/>
                </a:cubicBezTo>
                <a:cubicBezTo>
                  <a:pt x="3910" y="2133"/>
                  <a:pt x="3029" y="1237"/>
                  <a:pt x="2488" y="0"/>
                </a:cubicBez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23"/>
          <p:cNvSpPr txBox="1"/>
          <p:nvPr>
            <p:ph hasCustomPrompt="1" type="title"/>
          </p:nvPr>
        </p:nvSpPr>
        <p:spPr>
          <a:xfrm>
            <a:off x="1029600" y="1318269"/>
            <a:ext cx="7084800" cy="1871700"/>
          </a:xfrm>
          <a:prstGeom prst="rect">
            <a:avLst/>
          </a:prstGeom>
        </p:spPr>
        <p:txBody>
          <a:bodyPr anchorCtr="0" anchor="ctr" bIns="91425" lIns="91425" spcFirstLastPara="1" rIns="91425" wrap="square" tIns="91425">
            <a:noAutofit/>
          </a:bodyPr>
          <a:lstStyle>
            <a:lvl1pPr lvl="0" algn="ctr">
              <a:spcBef>
                <a:spcPts val="0"/>
              </a:spcBef>
              <a:spcAft>
                <a:spcPts val="0"/>
              </a:spcAft>
              <a:buSzPts val="9600"/>
              <a:buNone/>
              <a:defRPr sz="14900">
                <a:solidFill>
                  <a:schemeClr val="dk1"/>
                </a:solidFill>
              </a:defRPr>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312" name="Google Shape;312;p23"/>
          <p:cNvSpPr txBox="1"/>
          <p:nvPr>
            <p:ph idx="1" type="subTitle"/>
          </p:nvPr>
        </p:nvSpPr>
        <p:spPr>
          <a:xfrm>
            <a:off x="2215800" y="3345619"/>
            <a:ext cx="4712400" cy="497100"/>
          </a:xfrm>
          <a:prstGeom prst="rect">
            <a:avLst/>
          </a:prstGeom>
          <a:solidFill>
            <a:schemeClr val="accent5"/>
          </a:solidFill>
          <a:ln cap="flat" cmpd="sng" w="19050">
            <a:solidFill>
              <a:schemeClr val="accent1"/>
            </a:solidFill>
            <a:prstDash val="solid"/>
            <a:round/>
            <a:headEnd len="sm" w="sm" type="none"/>
            <a:tailEnd len="sm" w="sm" type="none"/>
          </a:ln>
          <a:effectLst>
            <a:outerShdw rotWithShape="0" algn="bl" dir="3000000" dist="57150">
              <a:schemeClr val="accent1"/>
            </a:outerShdw>
          </a:effectLst>
        </p:spPr>
        <p:txBody>
          <a:bodyPr anchorCtr="0" anchor="ctr" bIns="91425" lIns="91425" spcFirstLastPara="1" rIns="91425" wrap="square" tIns="91425">
            <a:noAutofit/>
          </a:bodyPr>
          <a:lstStyle>
            <a:lvl1pPr lvl="0" algn="ctr">
              <a:lnSpc>
                <a:spcPct val="100000"/>
              </a:lnSpc>
              <a:spcBef>
                <a:spcPts val="0"/>
              </a:spcBef>
              <a:spcAft>
                <a:spcPts val="0"/>
              </a:spcAft>
              <a:buSzPts val="1600"/>
              <a:buNone/>
              <a:defRPr sz="1600"/>
            </a:lvl1pPr>
            <a:lvl2pPr lvl="1" algn="ctr">
              <a:lnSpc>
                <a:spcPct val="100000"/>
              </a:lnSpc>
              <a:spcBef>
                <a:spcPts val="0"/>
              </a:spcBef>
              <a:spcAft>
                <a:spcPts val="0"/>
              </a:spcAft>
              <a:buSzPts val="1600"/>
              <a:buNone/>
              <a:defRPr sz="1600"/>
            </a:lvl2pPr>
            <a:lvl3pPr lvl="2" algn="ctr">
              <a:lnSpc>
                <a:spcPct val="100000"/>
              </a:lnSpc>
              <a:spcBef>
                <a:spcPts val="1600"/>
              </a:spcBef>
              <a:spcAft>
                <a:spcPts val="0"/>
              </a:spcAft>
              <a:buSzPts val="1600"/>
              <a:buNone/>
              <a:defRPr sz="1600"/>
            </a:lvl3pPr>
            <a:lvl4pPr lvl="3" algn="ctr">
              <a:lnSpc>
                <a:spcPct val="100000"/>
              </a:lnSpc>
              <a:spcBef>
                <a:spcPts val="1600"/>
              </a:spcBef>
              <a:spcAft>
                <a:spcPts val="0"/>
              </a:spcAft>
              <a:buSzPts val="1600"/>
              <a:buNone/>
              <a:defRPr sz="1600"/>
            </a:lvl4pPr>
            <a:lvl5pPr lvl="4" algn="ctr">
              <a:lnSpc>
                <a:spcPct val="100000"/>
              </a:lnSpc>
              <a:spcBef>
                <a:spcPts val="1600"/>
              </a:spcBef>
              <a:spcAft>
                <a:spcPts val="0"/>
              </a:spcAft>
              <a:buSzPts val="1600"/>
              <a:buNone/>
              <a:defRPr sz="1600"/>
            </a:lvl5pPr>
            <a:lvl6pPr lvl="5" algn="ctr">
              <a:lnSpc>
                <a:spcPct val="100000"/>
              </a:lnSpc>
              <a:spcBef>
                <a:spcPts val="1600"/>
              </a:spcBef>
              <a:spcAft>
                <a:spcPts val="0"/>
              </a:spcAft>
              <a:buSzPts val="1600"/>
              <a:buNone/>
              <a:defRPr sz="1600"/>
            </a:lvl6pPr>
            <a:lvl7pPr lvl="6" algn="ctr">
              <a:lnSpc>
                <a:spcPct val="100000"/>
              </a:lnSpc>
              <a:spcBef>
                <a:spcPts val="1600"/>
              </a:spcBef>
              <a:spcAft>
                <a:spcPts val="0"/>
              </a:spcAft>
              <a:buSzPts val="1600"/>
              <a:buNone/>
              <a:defRPr sz="1600"/>
            </a:lvl7pPr>
            <a:lvl8pPr lvl="7" algn="ctr">
              <a:lnSpc>
                <a:spcPct val="100000"/>
              </a:lnSpc>
              <a:spcBef>
                <a:spcPts val="1600"/>
              </a:spcBef>
              <a:spcAft>
                <a:spcPts val="0"/>
              </a:spcAft>
              <a:buSzPts val="1600"/>
              <a:buNone/>
              <a:defRPr sz="1600"/>
            </a:lvl8pPr>
            <a:lvl9pPr lvl="8" algn="ctr">
              <a:lnSpc>
                <a:spcPct val="100000"/>
              </a:lnSpc>
              <a:spcBef>
                <a:spcPts val="1600"/>
              </a:spcBef>
              <a:spcAft>
                <a:spcPts val="1600"/>
              </a:spcAft>
              <a:buSzPts val="1600"/>
              <a:buNone/>
              <a:defRPr sz="1600"/>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313" name="Shape 313"/>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
    <p:spTree>
      <p:nvGrpSpPr>
        <p:cNvPr id="314" name="Shape 314"/>
        <p:cNvGrpSpPr/>
        <p:nvPr/>
      </p:nvGrpSpPr>
      <p:grpSpPr>
        <a:xfrm>
          <a:off x="0" y="0"/>
          <a:ext cx="0" cy="0"/>
          <a:chOff x="0" y="0"/>
          <a:chExt cx="0" cy="0"/>
        </a:xfrm>
      </p:grpSpPr>
      <p:pic>
        <p:nvPicPr>
          <p:cNvPr id="315" name="Google Shape;315;p25"/>
          <p:cNvPicPr preferRelativeResize="0"/>
          <p:nvPr/>
        </p:nvPicPr>
        <p:blipFill rotWithShape="1">
          <a:blip r:embed="rId2">
            <a:alphaModFix amt="70000"/>
          </a:blip>
          <a:srcRect b="0" l="0" r="0" t="0"/>
          <a:stretch/>
        </p:blipFill>
        <p:spPr>
          <a:xfrm>
            <a:off x="0" y="2171"/>
            <a:ext cx="9144003" cy="5139149"/>
          </a:xfrm>
          <a:prstGeom prst="rect">
            <a:avLst/>
          </a:prstGeom>
          <a:noFill/>
          <a:ln>
            <a:noFill/>
          </a:ln>
        </p:spPr>
      </p:pic>
      <p:sp>
        <p:nvSpPr>
          <p:cNvPr id="316" name="Google Shape;316;p2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a:spcBef>
                <a:spcPts val="0"/>
              </a:spcBef>
              <a:spcAft>
                <a:spcPts val="0"/>
              </a:spcAft>
              <a:buSzPts val="3500"/>
              <a:buNone/>
              <a:defRPr sz="3600">
                <a:solidFill>
                  <a:schemeClr val="dk1"/>
                </a:solidFill>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p:txBody>
      </p:sp>
      <p:sp>
        <p:nvSpPr>
          <p:cNvPr id="317" name="Google Shape;317;p25"/>
          <p:cNvSpPr txBox="1"/>
          <p:nvPr>
            <p:ph idx="2" type="title"/>
          </p:nvPr>
        </p:nvSpPr>
        <p:spPr>
          <a:xfrm>
            <a:off x="720000" y="1599352"/>
            <a:ext cx="2305500" cy="328500"/>
          </a:xfrm>
          <a:prstGeom prst="rect">
            <a:avLst/>
          </a:prstGeom>
          <a:solidFill>
            <a:schemeClr val="accent5"/>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lvl1pPr lvl="0" algn="ctr">
              <a:spcBef>
                <a:spcPts val="0"/>
              </a:spcBef>
              <a:spcAft>
                <a:spcPts val="0"/>
              </a:spcAft>
              <a:buSzPts val="2500"/>
              <a:buNone/>
              <a:defRPr sz="2400">
                <a:solidFill>
                  <a:schemeClr val="dk1"/>
                </a:solidFill>
              </a:defRPr>
            </a:lvl1pPr>
            <a:lvl2pPr lvl="1" algn="ctr">
              <a:spcBef>
                <a:spcPts val="0"/>
              </a:spcBef>
              <a:spcAft>
                <a:spcPts val="0"/>
              </a:spcAft>
              <a:buSzPts val="2500"/>
              <a:buNone/>
              <a:defRPr sz="2500"/>
            </a:lvl2pPr>
            <a:lvl3pPr lvl="2" algn="ctr">
              <a:spcBef>
                <a:spcPts val="0"/>
              </a:spcBef>
              <a:spcAft>
                <a:spcPts val="0"/>
              </a:spcAft>
              <a:buSzPts val="2500"/>
              <a:buNone/>
              <a:defRPr sz="2500"/>
            </a:lvl3pPr>
            <a:lvl4pPr lvl="3" algn="ctr">
              <a:spcBef>
                <a:spcPts val="0"/>
              </a:spcBef>
              <a:spcAft>
                <a:spcPts val="0"/>
              </a:spcAft>
              <a:buSzPts val="2500"/>
              <a:buNone/>
              <a:defRPr sz="2500"/>
            </a:lvl4pPr>
            <a:lvl5pPr lvl="4" algn="ctr">
              <a:spcBef>
                <a:spcPts val="0"/>
              </a:spcBef>
              <a:spcAft>
                <a:spcPts val="0"/>
              </a:spcAft>
              <a:buSzPts val="2500"/>
              <a:buNone/>
              <a:defRPr sz="2500"/>
            </a:lvl5pPr>
            <a:lvl6pPr lvl="5" algn="ctr">
              <a:spcBef>
                <a:spcPts val="0"/>
              </a:spcBef>
              <a:spcAft>
                <a:spcPts val="0"/>
              </a:spcAft>
              <a:buSzPts val="2500"/>
              <a:buNone/>
              <a:defRPr sz="2500"/>
            </a:lvl6pPr>
            <a:lvl7pPr lvl="6" algn="ctr">
              <a:spcBef>
                <a:spcPts val="0"/>
              </a:spcBef>
              <a:spcAft>
                <a:spcPts val="0"/>
              </a:spcAft>
              <a:buSzPts val="2500"/>
              <a:buNone/>
              <a:defRPr sz="2500"/>
            </a:lvl7pPr>
            <a:lvl8pPr lvl="7" algn="ctr">
              <a:spcBef>
                <a:spcPts val="0"/>
              </a:spcBef>
              <a:spcAft>
                <a:spcPts val="0"/>
              </a:spcAft>
              <a:buSzPts val="2500"/>
              <a:buNone/>
              <a:defRPr sz="2500"/>
            </a:lvl8pPr>
            <a:lvl9pPr lvl="8" algn="ctr">
              <a:spcBef>
                <a:spcPts val="0"/>
              </a:spcBef>
              <a:spcAft>
                <a:spcPts val="0"/>
              </a:spcAft>
              <a:buSzPts val="2500"/>
              <a:buNone/>
              <a:defRPr sz="2500"/>
            </a:lvl9pPr>
          </a:lstStyle>
          <a:p/>
        </p:txBody>
      </p:sp>
      <p:sp>
        <p:nvSpPr>
          <p:cNvPr id="318" name="Google Shape;318;p25"/>
          <p:cNvSpPr txBox="1"/>
          <p:nvPr>
            <p:ph idx="1" type="subTitle"/>
          </p:nvPr>
        </p:nvSpPr>
        <p:spPr>
          <a:xfrm>
            <a:off x="720000" y="1923849"/>
            <a:ext cx="2305500" cy="903000"/>
          </a:xfrm>
          <a:prstGeom prst="rect">
            <a:avLst/>
          </a:prstGeom>
          <a:solidFill>
            <a:schemeClr val="lt1"/>
          </a:solidFill>
          <a:ln cap="flat" cmpd="sng" w="19050">
            <a:solidFill>
              <a:schemeClr val="accent1"/>
            </a:solidFill>
            <a:prstDash val="solid"/>
            <a:round/>
            <a:headEnd len="sm" w="sm" type="none"/>
            <a:tailEnd len="sm" w="sm" type="none"/>
          </a:ln>
          <a:effectLst>
            <a:outerShdw rotWithShape="0" algn="bl" dir="3000000" dist="47625">
              <a:schemeClr val="accent1"/>
            </a:outerShdw>
          </a:effectLst>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6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319" name="Google Shape;319;p25"/>
          <p:cNvSpPr txBox="1"/>
          <p:nvPr>
            <p:ph idx="3" type="title"/>
          </p:nvPr>
        </p:nvSpPr>
        <p:spPr>
          <a:xfrm>
            <a:off x="3419271" y="1599352"/>
            <a:ext cx="2305500" cy="328500"/>
          </a:xfrm>
          <a:prstGeom prst="rect">
            <a:avLst/>
          </a:prstGeom>
          <a:solidFill>
            <a:schemeClr val="dk2"/>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lvl1pPr lvl="0" algn="ctr">
              <a:spcBef>
                <a:spcPts val="0"/>
              </a:spcBef>
              <a:spcAft>
                <a:spcPts val="0"/>
              </a:spcAft>
              <a:buSzPts val="2500"/>
              <a:buNone/>
              <a:defRPr sz="2400">
                <a:solidFill>
                  <a:schemeClr val="dk1"/>
                </a:solidFill>
              </a:defRPr>
            </a:lvl1pPr>
            <a:lvl2pPr lvl="1" algn="ctr">
              <a:spcBef>
                <a:spcPts val="0"/>
              </a:spcBef>
              <a:spcAft>
                <a:spcPts val="0"/>
              </a:spcAft>
              <a:buSzPts val="2500"/>
              <a:buNone/>
              <a:defRPr sz="2500"/>
            </a:lvl2pPr>
            <a:lvl3pPr lvl="2" algn="ctr">
              <a:spcBef>
                <a:spcPts val="0"/>
              </a:spcBef>
              <a:spcAft>
                <a:spcPts val="0"/>
              </a:spcAft>
              <a:buSzPts val="2500"/>
              <a:buNone/>
              <a:defRPr sz="2500"/>
            </a:lvl3pPr>
            <a:lvl4pPr lvl="3" algn="ctr">
              <a:spcBef>
                <a:spcPts val="0"/>
              </a:spcBef>
              <a:spcAft>
                <a:spcPts val="0"/>
              </a:spcAft>
              <a:buSzPts val="2500"/>
              <a:buNone/>
              <a:defRPr sz="2500"/>
            </a:lvl4pPr>
            <a:lvl5pPr lvl="4" algn="ctr">
              <a:spcBef>
                <a:spcPts val="0"/>
              </a:spcBef>
              <a:spcAft>
                <a:spcPts val="0"/>
              </a:spcAft>
              <a:buSzPts val="2500"/>
              <a:buNone/>
              <a:defRPr sz="2500"/>
            </a:lvl5pPr>
            <a:lvl6pPr lvl="5" algn="ctr">
              <a:spcBef>
                <a:spcPts val="0"/>
              </a:spcBef>
              <a:spcAft>
                <a:spcPts val="0"/>
              </a:spcAft>
              <a:buSzPts val="2500"/>
              <a:buNone/>
              <a:defRPr sz="2500"/>
            </a:lvl6pPr>
            <a:lvl7pPr lvl="6" algn="ctr">
              <a:spcBef>
                <a:spcPts val="0"/>
              </a:spcBef>
              <a:spcAft>
                <a:spcPts val="0"/>
              </a:spcAft>
              <a:buSzPts val="2500"/>
              <a:buNone/>
              <a:defRPr sz="2500"/>
            </a:lvl7pPr>
            <a:lvl8pPr lvl="7" algn="ctr">
              <a:spcBef>
                <a:spcPts val="0"/>
              </a:spcBef>
              <a:spcAft>
                <a:spcPts val="0"/>
              </a:spcAft>
              <a:buSzPts val="2500"/>
              <a:buNone/>
              <a:defRPr sz="2500"/>
            </a:lvl8pPr>
            <a:lvl9pPr lvl="8" algn="ctr">
              <a:spcBef>
                <a:spcPts val="0"/>
              </a:spcBef>
              <a:spcAft>
                <a:spcPts val="0"/>
              </a:spcAft>
              <a:buSzPts val="2500"/>
              <a:buNone/>
              <a:defRPr sz="2500"/>
            </a:lvl9pPr>
          </a:lstStyle>
          <a:p/>
        </p:txBody>
      </p:sp>
      <p:sp>
        <p:nvSpPr>
          <p:cNvPr id="320" name="Google Shape;320;p25"/>
          <p:cNvSpPr txBox="1"/>
          <p:nvPr>
            <p:ph idx="4" type="subTitle"/>
          </p:nvPr>
        </p:nvSpPr>
        <p:spPr>
          <a:xfrm>
            <a:off x="3419271" y="1923849"/>
            <a:ext cx="2305500" cy="903000"/>
          </a:xfrm>
          <a:prstGeom prst="rect">
            <a:avLst/>
          </a:prstGeom>
          <a:solidFill>
            <a:schemeClr val="lt1"/>
          </a:solidFill>
          <a:ln cap="flat" cmpd="sng" w="19050">
            <a:solidFill>
              <a:schemeClr val="accent1"/>
            </a:solidFill>
            <a:prstDash val="solid"/>
            <a:round/>
            <a:headEnd len="sm" w="sm" type="none"/>
            <a:tailEnd len="sm" w="sm" type="none"/>
          </a:ln>
          <a:effectLst>
            <a:outerShdw rotWithShape="0" algn="bl" dir="3000000" dist="47625">
              <a:schemeClr val="accent1"/>
            </a:outerShdw>
          </a:effectLst>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6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321" name="Google Shape;321;p25"/>
          <p:cNvSpPr txBox="1"/>
          <p:nvPr>
            <p:ph idx="5" type="title"/>
          </p:nvPr>
        </p:nvSpPr>
        <p:spPr>
          <a:xfrm>
            <a:off x="720000" y="3379269"/>
            <a:ext cx="2305500" cy="328500"/>
          </a:xfrm>
          <a:prstGeom prst="rect">
            <a:avLst/>
          </a:prstGeom>
          <a:solidFill>
            <a:schemeClr val="dk2"/>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lvl1pPr lvl="0" algn="ctr">
              <a:spcBef>
                <a:spcPts val="0"/>
              </a:spcBef>
              <a:spcAft>
                <a:spcPts val="0"/>
              </a:spcAft>
              <a:buSzPts val="2500"/>
              <a:buNone/>
              <a:defRPr sz="2400">
                <a:solidFill>
                  <a:schemeClr val="dk1"/>
                </a:solidFill>
              </a:defRPr>
            </a:lvl1pPr>
            <a:lvl2pPr lvl="1" algn="ctr">
              <a:spcBef>
                <a:spcPts val="0"/>
              </a:spcBef>
              <a:spcAft>
                <a:spcPts val="0"/>
              </a:spcAft>
              <a:buSzPts val="2500"/>
              <a:buNone/>
              <a:defRPr sz="2500"/>
            </a:lvl2pPr>
            <a:lvl3pPr lvl="2" algn="ctr">
              <a:spcBef>
                <a:spcPts val="0"/>
              </a:spcBef>
              <a:spcAft>
                <a:spcPts val="0"/>
              </a:spcAft>
              <a:buSzPts val="2500"/>
              <a:buNone/>
              <a:defRPr sz="2500"/>
            </a:lvl3pPr>
            <a:lvl4pPr lvl="3" algn="ctr">
              <a:spcBef>
                <a:spcPts val="0"/>
              </a:spcBef>
              <a:spcAft>
                <a:spcPts val="0"/>
              </a:spcAft>
              <a:buSzPts val="2500"/>
              <a:buNone/>
              <a:defRPr sz="2500"/>
            </a:lvl4pPr>
            <a:lvl5pPr lvl="4" algn="ctr">
              <a:spcBef>
                <a:spcPts val="0"/>
              </a:spcBef>
              <a:spcAft>
                <a:spcPts val="0"/>
              </a:spcAft>
              <a:buSzPts val="2500"/>
              <a:buNone/>
              <a:defRPr sz="2500"/>
            </a:lvl5pPr>
            <a:lvl6pPr lvl="5" algn="ctr">
              <a:spcBef>
                <a:spcPts val="0"/>
              </a:spcBef>
              <a:spcAft>
                <a:spcPts val="0"/>
              </a:spcAft>
              <a:buSzPts val="2500"/>
              <a:buNone/>
              <a:defRPr sz="2500"/>
            </a:lvl6pPr>
            <a:lvl7pPr lvl="6" algn="ctr">
              <a:spcBef>
                <a:spcPts val="0"/>
              </a:spcBef>
              <a:spcAft>
                <a:spcPts val="0"/>
              </a:spcAft>
              <a:buSzPts val="2500"/>
              <a:buNone/>
              <a:defRPr sz="2500"/>
            </a:lvl7pPr>
            <a:lvl8pPr lvl="7" algn="ctr">
              <a:spcBef>
                <a:spcPts val="0"/>
              </a:spcBef>
              <a:spcAft>
                <a:spcPts val="0"/>
              </a:spcAft>
              <a:buSzPts val="2500"/>
              <a:buNone/>
              <a:defRPr sz="2500"/>
            </a:lvl8pPr>
            <a:lvl9pPr lvl="8" algn="ctr">
              <a:spcBef>
                <a:spcPts val="0"/>
              </a:spcBef>
              <a:spcAft>
                <a:spcPts val="0"/>
              </a:spcAft>
              <a:buSzPts val="2500"/>
              <a:buNone/>
              <a:defRPr sz="2500"/>
            </a:lvl9pPr>
          </a:lstStyle>
          <a:p/>
        </p:txBody>
      </p:sp>
      <p:sp>
        <p:nvSpPr>
          <p:cNvPr id="322" name="Google Shape;322;p25"/>
          <p:cNvSpPr txBox="1"/>
          <p:nvPr>
            <p:ph idx="6" type="subTitle"/>
          </p:nvPr>
        </p:nvSpPr>
        <p:spPr>
          <a:xfrm>
            <a:off x="720000" y="3701100"/>
            <a:ext cx="2305500" cy="903000"/>
          </a:xfrm>
          <a:prstGeom prst="rect">
            <a:avLst/>
          </a:prstGeom>
          <a:solidFill>
            <a:schemeClr val="lt1"/>
          </a:solidFill>
          <a:ln cap="flat" cmpd="sng" w="19050">
            <a:solidFill>
              <a:schemeClr val="accent1"/>
            </a:solidFill>
            <a:prstDash val="solid"/>
            <a:round/>
            <a:headEnd len="sm" w="sm" type="none"/>
            <a:tailEnd len="sm" w="sm" type="none"/>
          </a:ln>
          <a:effectLst>
            <a:outerShdw rotWithShape="0" algn="bl" dir="3000000" dist="47625">
              <a:schemeClr val="accent1"/>
            </a:outerShdw>
          </a:effectLst>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6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323" name="Google Shape;323;p25"/>
          <p:cNvSpPr txBox="1"/>
          <p:nvPr>
            <p:ph idx="7" type="title"/>
          </p:nvPr>
        </p:nvSpPr>
        <p:spPr>
          <a:xfrm>
            <a:off x="3419271" y="3379269"/>
            <a:ext cx="2305500" cy="328500"/>
          </a:xfrm>
          <a:prstGeom prst="rect">
            <a:avLst/>
          </a:prstGeom>
          <a:solidFill>
            <a:schemeClr val="accent3"/>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lvl1pPr lvl="0" algn="ctr">
              <a:spcBef>
                <a:spcPts val="0"/>
              </a:spcBef>
              <a:spcAft>
                <a:spcPts val="0"/>
              </a:spcAft>
              <a:buSzPts val="2500"/>
              <a:buNone/>
              <a:defRPr sz="2400">
                <a:solidFill>
                  <a:schemeClr val="dk1"/>
                </a:solidFill>
              </a:defRPr>
            </a:lvl1pPr>
            <a:lvl2pPr lvl="1" algn="ctr">
              <a:spcBef>
                <a:spcPts val="0"/>
              </a:spcBef>
              <a:spcAft>
                <a:spcPts val="0"/>
              </a:spcAft>
              <a:buSzPts val="2500"/>
              <a:buNone/>
              <a:defRPr sz="2500"/>
            </a:lvl2pPr>
            <a:lvl3pPr lvl="2" algn="ctr">
              <a:spcBef>
                <a:spcPts val="0"/>
              </a:spcBef>
              <a:spcAft>
                <a:spcPts val="0"/>
              </a:spcAft>
              <a:buSzPts val="2500"/>
              <a:buNone/>
              <a:defRPr sz="2500"/>
            </a:lvl3pPr>
            <a:lvl4pPr lvl="3" algn="ctr">
              <a:spcBef>
                <a:spcPts val="0"/>
              </a:spcBef>
              <a:spcAft>
                <a:spcPts val="0"/>
              </a:spcAft>
              <a:buSzPts val="2500"/>
              <a:buNone/>
              <a:defRPr sz="2500"/>
            </a:lvl4pPr>
            <a:lvl5pPr lvl="4" algn="ctr">
              <a:spcBef>
                <a:spcPts val="0"/>
              </a:spcBef>
              <a:spcAft>
                <a:spcPts val="0"/>
              </a:spcAft>
              <a:buSzPts val="2500"/>
              <a:buNone/>
              <a:defRPr sz="2500"/>
            </a:lvl5pPr>
            <a:lvl6pPr lvl="5" algn="ctr">
              <a:spcBef>
                <a:spcPts val="0"/>
              </a:spcBef>
              <a:spcAft>
                <a:spcPts val="0"/>
              </a:spcAft>
              <a:buSzPts val="2500"/>
              <a:buNone/>
              <a:defRPr sz="2500"/>
            </a:lvl6pPr>
            <a:lvl7pPr lvl="6" algn="ctr">
              <a:spcBef>
                <a:spcPts val="0"/>
              </a:spcBef>
              <a:spcAft>
                <a:spcPts val="0"/>
              </a:spcAft>
              <a:buSzPts val="2500"/>
              <a:buNone/>
              <a:defRPr sz="2500"/>
            </a:lvl7pPr>
            <a:lvl8pPr lvl="7" algn="ctr">
              <a:spcBef>
                <a:spcPts val="0"/>
              </a:spcBef>
              <a:spcAft>
                <a:spcPts val="0"/>
              </a:spcAft>
              <a:buSzPts val="2500"/>
              <a:buNone/>
              <a:defRPr sz="2500"/>
            </a:lvl8pPr>
            <a:lvl9pPr lvl="8" algn="ctr">
              <a:spcBef>
                <a:spcPts val="0"/>
              </a:spcBef>
              <a:spcAft>
                <a:spcPts val="0"/>
              </a:spcAft>
              <a:buSzPts val="2500"/>
              <a:buNone/>
              <a:defRPr sz="2500"/>
            </a:lvl9pPr>
          </a:lstStyle>
          <a:p/>
        </p:txBody>
      </p:sp>
      <p:sp>
        <p:nvSpPr>
          <p:cNvPr id="324" name="Google Shape;324;p25"/>
          <p:cNvSpPr txBox="1"/>
          <p:nvPr>
            <p:ph idx="8" type="subTitle"/>
          </p:nvPr>
        </p:nvSpPr>
        <p:spPr>
          <a:xfrm>
            <a:off x="3419275" y="3701100"/>
            <a:ext cx="2305500" cy="903000"/>
          </a:xfrm>
          <a:prstGeom prst="rect">
            <a:avLst/>
          </a:prstGeom>
          <a:solidFill>
            <a:schemeClr val="lt1"/>
          </a:solidFill>
          <a:ln cap="flat" cmpd="sng" w="19050">
            <a:solidFill>
              <a:schemeClr val="accent1"/>
            </a:solidFill>
            <a:prstDash val="solid"/>
            <a:round/>
            <a:headEnd len="sm" w="sm" type="none"/>
            <a:tailEnd len="sm" w="sm" type="none"/>
          </a:ln>
          <a:effectLst>
            <a:outerShdw rotWithShape="0" algn="bl" dir="3000000" dist="47625">
              <a:schemeClr val="accent1"/>
            </a:outerShdw>
          </a:effectLst>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6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325" name="Google Shape;325;p25"/>
          <p:cNvSpPr txBox="1"/>
          <p:nvPr>
            <p:ph idx="9" type="title"/>
          </p:nvPr>
        </p:nvSpPr>
        <p:spPr>
          <a:xfrm>
            <a:off x="6118549" y="1599352"/>
            <a:ext cx="2305500" cy="328500"/>
          </a:xfrm>
          <a:prstGeom prst="rect">
            <a:avLst/>
          </a:prstGeom>
          <a:solidFill>
            <a:schemeClr val="accent3"/>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lvl1pPr lvl="0" algn="ctr">
              <a:spcBef>
                <a:spcPts val="0"/>
              </a:spcBef>
              <a:spcAft>
                <a:spcPts val="0"/>
              </a:spcAft>
              <a:buSzPts val="2500"/>
              <a:buNone/>
              <a:defRPr sz="2400">
                <a:solidFill>
                  <a:schemeClr val="dk1"/>
                </a:solidFill>
              </a:defRPr>
            </a:lvl1pPr>
            <a:lvl2pPr lvl="1" algn="ctr">
              <a:spcBef>
                <a:spcPts val="0"/>
              </a:spcBef>
              <a:spcAft>
                <a:spcPts val="0"/>
              </a:spcAft>
              <a:buSzPts val="2500"/>
              <a:buNone/>
              <a:defRPr sz="2500"/>
            </a:lvl2pPr>
            <a:lvl3pPr lvl="2" algn="ctr">
              <a:spcBef>
                <a:spcPts val="0"/>
              </a:spcBef>
              <a:spcAft>
                <a:spcPts val="0"/>
              </a:spcAft>
              <a:buSzPts val="2500"/>
              <a:buNone/>
              <a:defRPr sz="2500"/>
            </a:lvl3pPr>
            <a:lvl4pPr lvl="3" algn="ctr">
              <a:spcBef>
                <a:spcPts val="0"/>
              </a:spcBef>
              <a:spcAft>
                <a:spcPts val="0"/>
              </a:spcAft>
              <a:buSzPts val="2500"/>
              <a:buNone/>
              <a:defRPr sz="2500"/>
            </a:lvl4pPr>
            <a:lvl5pPr lvl="4" algn="ctr">
              <a:spcBef>
                <a:spcPts val="0"/>
              </a:spcBef>
              <a:spcAft>
                <a:spcPts val="0"/>
              </a:spcAft>
              <a:buSzPts val="2500"/>
              <a:buNone/>
              <a:defRPr sz="2500"/>
            </a:lvl5pPr>
            <a:lvl6pPr lvl="5" algn="ctr">
              <a:spcBef>
                <a:spcPts val="0"/>
              </a:spcBef>
              <a:spcAft>
                <a:spcPts val="0"/>
              </a:spcAft>
              <a:buSzPts val="2500"/>
              <a:buNone/>
              <a:defRPr sz="2500"/>
            </a:lvl6pPr>
            <a:lvl7pPr lvl="6" algn="ctr">
              <a:spcBef>
                <a:spcPts val="0"/>
              </a:spcBef>
              <a:spcAft>
                <a:spcPts val="0"/>
              </a:spcAft>
              <a:buSzPts val="2500"/>
              <a:buNone/>
              <a:defRPr sz="2500"/>
            </a:lvl7pPr>
            <a:lvl8pPr lvl="7" algn="ctr">
              <a:spcBef>
                <a:spcPts val="0"/>
              </a:spcBef>
              <a:spcAft>
                <a:spcPts val="0"/>
              </a:spcAft>
              <a:buSzPts val="2500"/>
              <a:buNone/>
              <a:defRPr sz="2500"/>
            </a:lvl8pPr>
            <a:lvl9pPr lvl="8" algn="ctr">
              <a:spcBef>
                <a:spcPts val="0"/>
              </a:spcBef>
              <a:spcAft>
                <a:spcPts val="0"/>
              </a:spcAft>
              <a:buSzPts val="2500"/>
              <a:buNone/>
              <a:defRPr sz="2500"/>
            </a:lvl9pPr>
          </a:lstStyle>
          <a:p/>
        </p:txBody>
      </p:sp>
      <p:sp>
        <p:nvSpPr>
          <p:cNvPr id="326" name="Google Shape;326;p25"/>
          <p:cNvSpPr txBox="1"/>
          <p:nvPr>
            <p:ph idx="13" type="subTitle"/>
          </p:nvPr>
        </p:nvSpPr>
        <p:spPr>
          <a:xfrm>
            <a:off x="6118549" y="1923849"/>
            <a:ext cx="2305500" cy="903000"/>
          </a:xfrm>
          <a:prstGeom prst="rect">
            <a:avLst/>
          </a:prstGeom>
          <a:solidFill>
            <a:schemeClr val="lt1"/>
          </a:solidFill>
          <a:ln cap="flat" cmpd="sng" w="19050">
            <a:solidFill>
              <a:schemeClr val="accent1"/>
            </a:solidFill>
            <a:prstDash val="solid"/>
            <a:round/>
            <a:headEnd len="sm" w="sm" type="none"/>
            <a:tailEnd len="sm" w="sm" type="none"/>
          </a:ln>
          <a:effectLst>
            <a:outerShdw rotWithShape="0" algn="bl" dir="3000000" dist="47625">
              <a:schemeClr val="accent1"/>
            </a:outerShdw>
          </a:effectLst>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6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327" name="Google Shape;327;p25"/>
          <p:cNvSpPr txBox="1"/>
          <p:nvPr>
            <p:ph idx="14" type="title"/>
          </p:nvPr>
        </p:nvSpPr>
        <p:spPr>
          <a:xfrm>
            <a:off x="6118550" y="3379269"/>
            <a:ext cx="2305500" cy="328500"/>
          </a:xfrm>
          <a:prstGeom prst="rect">
            <a:avLst/>
          </a:prstGeom>
          <a:solidFill>
            <a:schemeClr val="accent5"/>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lvl1pPr lvl="0" algn="ctr">
              <a:spcBef>
                <a:spcPts val="0"/>
              </a:spcBef>
              <a:spcAft>
                <a:spcPts val="0"/>
              </a:spcAft>
              <a:buSzPts val="2500"/>
              <a:buNone/>
              <a:defRPr sz="2400">
                <a:solidFill>
                  <a:schemeClr val="dk1"/>
                </a:solidFill>
              </a:defRPr>
            </a:lvl1pPr>
            <a:lvl2pPr lvl="1" algn="ctr">
              <a:spcBef>
                <a:spcPts val="0"/>
              </a:spcBef>
              <a:spcAft>
                <a:spcPts val="0"/>
              </a:spcAft>
              <a:buSzPts val="2500"/>
              <a:buNone/>
              <a:defRPr sz="2500"/>
            </a:lvl2pPr>
            <a:lvl3pPr lvl="2" algn="ctr">
              <a:spcBef>
                <a:spcPts val="0"/>
              </a:spcBef>
              <a:spcAft>
                <a:spcPts val="0"/>
              </a:spcAft>
              <a:buSzPts val="2500"/>
              <a:buNone/>
              <a:defRPr sz="2500"/>
            </a:lvl3pPr>
            <a:lvl4pPr lvl="3" algn="ctr">
              <a:spcBef>
                <a:spcPts val="0"/>
              </a:spcBef>
              <a:spcAft>
                <a:spcPts val="0"/>
              </a:spcAft>
              <a:buSzPts val="2500"/>
              <a:buNone/>
              <a:defRPr sz="2500"/>
            </a:lvl4pPr>
            <a:lvl5pPr lvl="4" algn="ctr">
              <a:spcBef>
                <a:spcPts val="0"/>
              </a:spcBef>
              <a:spcAft>
                <a:spcPts val="0"/>
              </a:spcAft>
              <a:buSzPts val="2500"/>
              <a:buNone/>
              <a:defRPr sz="2500"/>
            </a:lvl5pPr>
            <a:lvl6pPr lvl="5" algn="ctr">
              <a:spcBef>
                <a:spcPts val="0"/>
              </a:spcBef>
              <a:spcAft>
                <a:spcPts val="0"/>
              </a:spcAft>
              <a:buSzPts val="2500"/>
              <a:buNone/>
              <a:defRPr sz="2500"/>
            </a:lvl6pPr>
            <a:lvl7pPr lvl="6" algn="ctr">
              <a:spcBef>
                <a:spcPts val="0"/>
              </a:spcBef>
              <a:spcAft>
                <a:spcPts val="0"/>
              </a:spcAft>
              <a:buSzPts val="2500"/>
              <a:buNone/>
              <a:defRPr sz="2500"/>
            </a:lvl7pPr>
            <a:lvl8pPr lvl="7" algn="ctr">
              <a:spcBef>
                <a:spcPts val="0"/>
              </a:spcBef>
              <a:spcAft>
                <a:spcPts val="0"/>
              </a:spcAft>
              <a:buSzPts val="2500"/>
              <a:buNone/>
              <a:defRPr sz="2500"/>
            </a:lvl8pPr>
            <a:lvl9pPr lvl="8" algn="ctr">
              <a:spcBef>
                <a:spcPts val="0"/>
              </a:spcBef>
              <a:spcAft>
                <a:spcPts val="0"/>
              </a:spcAft>
              <a:buSzPts val="2500"/>
              <a:buNone/>
              <a:defRPr sz="2500"/>
            </a:lvl9pPr>
          </a:lstStyle>
          <a:p/>
        </p:txBody>
      </p:sp>
      <p:sp>
        <p:nvSpPr>
          <p:cNvPr id="328" name="Google Shape;328;p25"/>
          <p:cNvSpPr txBox="1"/>
          <p:nvPr>
            <p:ph idx="15" type="subTitle"/>
          </p:nvPr>
        </p:nvSpPr>
        <p:spPr>
          <a:xfrm>
            <a:off x="6118551" y="3701100"/>
            <a:ext cx="2305500" cy="903000"/>
          </a:xfrm>
          <a:prstGeom prst="rect">
            <a:avLst/>
          </a:prstGeom>
          <a:solidFill>
            <a:schemeClr val="lt1"/>
          </a:solidFill>
          <a:ln cap="flat" cmpd="sng" w="19050">
            <a:solidFill>
              <a:schemeClr val="accent1"/>
            </a:solidFill>
            <a:prstDash val="solid"/>
            <a:round/>
            <a:headEnd len="sm" w="sm" type="none"/>
            <a:tailEnd len="sm" w="sm" type="none"/>
          </a:ln>
          <a:effectLst>
            <a:outerShdw rotWithShape="0" algn="bl" dir="3000000" dist="47625">
              <a:schemeClr val="accent1"/>
            </a:outerShdw>
          </a:effectLst>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6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329" name="Google Shape;329;p25"/>
          <p:cNvSpPr txBox="1"/>
          <p:nvPr>
            <p:ph hasCustomPrompt="1" idx="16" type="title"/>
          </p:nvPr>
        </p:nvSpPr>
        <p:spPr>
          <a:xfrm>
            <a:off x="510109" y="3076912"/>
            <a:ext cx="417300" cy="383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1"/>
              </a:buClr>
              <a:buSzPts val="3000"/>
              <a:buNone/>
              <a:defRPr sz="3000">
                <a:solidFill>
                  <a:schemeClr val="dk1"/>
                </a:solidFill>
              </a:defRPr>
            </a:lvl1pPr>
            <a:lvl2pPr lvl="1" algn="ctr">
              <a:spcBef>
                <a:spcPts val="0"/>
              </a:spcBef>
              <a:spcAft>
                <a:spcPts val="0"/>
              </a:spcAft>
              <a:buClr>
                <a:schemeClr val="dk1"/>
              </a:buClr>
              <a:buSzPts val="3000"/>
              <a:buNone/>
              <a:defRPr sz="3000">
                <a:solidFill>
                  <a:schemeClr val="dk1"/>
                </a:solidFill>
              </a:defRPr>
            </a:lvl2pPr>
            <a:lvl3pPr lvl="2" algn="ctr">
              <a:spcBef>
                <a:spcPts val="0"/>
              </a:spcBef>
              <a:spcAft>
                <a:spcPts val="0"/>
              </a:spcAft>
              <a:buClr>
                <a:schemeClr val="dk1"/>
              </a:buClr>
              <a:buSzPts val="3000"/>
              <a:buNone/>
              <a:defRPr sz="3000">
                <a:solidFill>
                  <a:schemeClr val="dk1"/>
                </a:solidFill>
              </a:defRPr>
            </a:lvl3pPr>
            <a:lvl4pPr lvl="3" algn="ctr">
              <a:spcBef>
                <a:spcPts val="0"/>
              </a:spcBef>
              <a:spcAft>
                <a:spcPts val="0"/>
              </a:spcAft>
              <a:buClr>
                <a:schemeClr val="dk1"/>
              </a:buClr>
              <a:buSzPts val="3000"/>
              <a:buNone/>
              <a:defRPr sz="3000">
                <a:solidFill>
                  <a:schemeClr val="dk1"/>
                </a:solidFill>
              </a:defRPr>
            </a:lvl4pPr>
            <a:lvl5pPr lvl="4" algn="ctr">
              <a:spcBef>
                <a:spcPts val="0"/>
              </a:spcBef>
              <a:spcAft>
                <a:spcPts val="0"/>
              </a:spcAft>
              <a:buClr>
                <a:schemeClr val="dk1"/>
              </a:buClr>
              <a:buSzPts val="3000"/>
              <a:buNone/>
              <a:defRPr sz="3000">
                <a:solidFill>
                  <a:schemeClr val="dk1"/>
                </a:solidFill>
              </a:defRPr>
            </a:lvl5pPr>
            <a:lvl6pPr lvl="5" algn="ctr">
              <a:spcBef>
                <a:spcPts val="0"/>
              </a:spcBef>
              <a:spcAft>
                <a:spcPts val="0"/>
              </a:spcAft>
              <a:buClr>
                <a:schemeClr val="dk1"/>
              </a:buClr>
              <a:buSzPts val="3000"/>
              <a:buNone/>
              <a:defRPr sz="3000">
                <a:solidFill>
                  <a:schemeClr val="dk1"/>
                </a:solidFill>
              </a:defRPr>
            </a:lvl6pPr>
            <a:lvl7pPr lvl="6" algn="ctr">
              <a:spcBef>
                <a:spcPts val="0"/>
              </a:spcBef>
              <a:spcAft>
                <a:spcPts val="0"/>
              </a:spcAft>
              <a:buClr>
                <a:schemeClr val="dk1"/>
              </a:buClr>
              <a:buSzPts val="3000"/>
              <a:buNone/>
              <a:defRPr sz="3000">
                <a:solidFill>
                  <a:schemeClr val="dk1"/>
                </a:solidFill>
              </a:defRPr>
            </a:lvl7pPr>
            <a:lvl8pPr lvl="7" algn="ctr">
              <a:spcBef>
                <a:spcPts val="0"/>
              </a:spcBef>
              <a:spcAft>
                <a:spcPts val="0"/>
              </a:spcAft>
              <a:buClr>
                <a:schemeClr val="dk1"/>
              </a:buClr>
              <a:buSzPts val="3000"/>
              <a:buNone/>
              <a:defRPr sz="3000">
                <a:solidFill>
                  <a:schemeClr val="dk1"/>
                </a:solidFill>
              </a:defRPr>
            </a:lvl8pPr>
            <a:lvl9pPr lvl="8" algn="ctr">
              <a:spcBef>
                <a:spcPts val="0"/>
              </a:spcBef>
              <a:spcAft>
                <a:spcPts val="0"/>
              </a:spcAft>
              <a:buClr>
                <a:schemeClr val="dk1"/>
              </a:buClr>
              <a:buSzPts val="3000"/>
              <a:buNone/>
              <a:defRPr sz="3000">
                <a:solidFill>
                  <a:schemeClr val="dk1"/>
                </a:solidFill>
              </a:defRPr>
            </a:lvl9pPr>
          </a:lstStyle>
          <a:p>
            <a:r>
              <a:t>xx%</a:t>
            </a:r>
          </a:p>
        </p:txBody>
      </p:sp>
      <p:sp>
        <p:nvSpPr>
          <p:cNvPr id="330" name="Google Shape;330;p25"/>
          <p:cNvSpPr txBox="1"/>
          <p:nvPr>
            <p:ph hasCustomPrompt="1" idx="17" type="title"/>
          </p:nvPr>
        </p:nvSpPr>
        <p:spPr>
          <a:xfrm>
            <a:off x="3203534" y="3076912"/>
            <a:ext cx="417300" cy="383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1"/>
              </a:buClr>
              <a:buSzPts val="3000"/>
              <a:buNone/>
              <a:defRPr sz="3000">
                <a:solidFill>
                  <a:schemeClr val="dk1"/>
                </a:solidFill>
              </a:defRPr>
            </a:lvl1pPr>
            <a:lvl2pPr lvl="1" algn="ctr">
              <a:spcBef>
                <a:spcPts val="0"/>
              </a:spcBef>
              <a:spcAft>
                <a:spcPts val="0"/>
              </a:spcAft>
              <a:buClr>
                <a:schemeClr val="dk1"/>
              </a:buClr>
              <a:buSzPts val="3000"/>
              <a:buNone/>
              <a:defRPr sz="3000">
                <a:solidFill>
                  <a:schemeClr val="dk1"/>
                </a:solidFill>
              </a:defRPr>
            </a:lvl2pPr>
            <a:lvl3pPr lvl="2" algn="ctr">
              <a:spcBef>
                <a:spcPts val="0"/>
              </a:spcBef>
              <a:spcAft>
                <a:spcPts val="0"/>
              </a:spcAft>
              <a:buClr>
                <a:schemeClr val="dk1"/>
              </a:buClr>
              <a:buSzPts val="3000"/>
              <a:buNone/>
              <a:defRPr sz="3000">
                <a:solidFill>
                  <a:schemeClr val="dk1"/>
                </a:solidFill>
              </a:defRPr>
            </a:lvl3pPr>
            <a:lvl4pPr lvl="3" algn="ctr">
              <a:spcBef>
                <a:spcPts val="0"/>
              </a:spcBef>
              <a:spcAft>
                <a:spcPts val="0"/>
              </a:spcAft>
              <a:buClr>
                <a:schemeClr val="dk1"/>
              </a:buClr>
              <a:buSzPts val="3000"/>
              <a:buNone/>
              <a:defRPr sz="3000">
                <a:solidFill>
                  <a:schemeClr val="dk1"/>
                </a:solidFill>
              </a:defRPr>
            </a:lvl4pPr>
            <a:lvl5pPr lvl="4" algn="ctr">
              <a:spcBef>
                <a:spcPts val="0"/>
              </a:spcBef>
              <a:spcAft>
                <a:spcPts val="0"/>
              </a:spcAft>
              <a:buClr>
                <a:schemeClr val="dk1"/>
              </a:buClr>
              <a:buSzPts val="3000"/>
              <a:buNone/>
              <a:defRPr sz="3000">
                <a:solidFill>
                  <a:schemeClr val="dk1"/>
                </a:solidFill>
              </a:defRPr>
            </a:lvl5pPr>
            <a:lvl6pPr lvl="5" algn="ctr">
              <a:spcBef>
                <a:spcPts val="0"/>
              </a:spcBef>
              <a:spcAft>
                <a:spcPts val="0"/>
              </a:spcAft>
              <a:buClr>
                <a:schemeClr val="dk1"/>
              </a:buClr>
              <a:buSzPts val="3000"/>
              <a:buNone/>
              <a:defRPr sz="3000">
                <a:solidFill>
                  <a:schemeClr val="dk1"/>
                </a:solidFill>
              </a:defRPr>
            </a:lvl6pPr>
            <a:lvl7pPr lvl="6" algn="ctr">
              <a:spcBef>
                <a:spcPts val="0"/>
              </a:spcBef>
              <a:spcAft>
                <a:spcPts val="0"/>
              </a:spcAft>
              <a:buClr>
                <a:schemeClr val="dk1"/>
              </a:buClr>
              <a:buSzPts val="3000"/>
              <a:buNone/>
              <a:defRPr sz="3000">
                <a:solidFill>
                  <a:schemeClr val="dk1"/>
                </a:solidFill>
              </a:defRPr>
            </a:lvl7pPr>
            <a:lvl8pPr lvl="7" algn="ctr">
              <a:spcBef>
                <a:spcPts val="0"/>
              </a:spcBef>
              <a:spcAft>
                <a:spcPts val="0"/>
              </a:spcAft>
              <a:buClr>
                <a:schemeClr val="dk1"/>
              </a:buClr>
              <a:buSzPts val="3000"/>
              <a:buNone/>
              <a:defRPr sz="3000">
                <a:solidFill>
                  <a:schemeClr val="dk1"/>
                </a:solidFill>
              </a:defRPr>
            </a:lvl8pPr>
            <a:lvl9pPr lvl="8" algn="ctr">
              <a:spcBef>
                <a:spcPts val="0"/>
              </a:spcBef>
              <a:spcAft>
                <a:spcPts val="0"/>
              </a:spcAft>
              <a:buClr>
                <a:schemeClr val="dk1"/>
              </a:buClr>
              <a:buSzPts val="3000"/>
              <a:buNone/>
              <a:defRPr sz="3000">
                <a:solidFill>
                  <a:schemeClr val="dk1"/>
                </a:solidFill>
              </a:defRPr>
            </a:lvl9pPr>
          </a:lstStyle>
          <a:p>
            <a:r>
              <a:t>xx%</a:t>
            </a:r>
          </a:p>
        </p:txBody>
      </p:sp>
      <p:sp>
        <p:nvSpPr>
          <p:cNvPr id="331" name="Google Shape;331;p25"/>
          <p:cNvSpPr txBox="1"/>
          <p:nvPr>
            <p:ph hasCustomPrompt="1" idx="18" type="title"/>
          </p:nvPr>
        </p:nvSpPr>
        <p:spPr>
          <a:xfrm>
            <a:off x="5896959" y="3076912"/>
            <a:ext cx="417300" cy="383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1"/>
              </a:buClr>
              <a:buSzPts val="3000"/>
              <a:buNone/>
              <a:defRPr sz="3000">
                <a:solidFill>
                  <a:schemeClr val="dk1"/>
                </a:solidFill>
              </a:defRPr>
            </a:lvl1pPr>
            <a:lvl2pPr lvl="1" algn="ctr">
              <a:spcBef>
                <a:spcPts val="0"/>
              </a:spcBef>
              <a:spcAft>
                <a:spcPts val="0"/>
              </a:spcAft>
              <a:buClr>
                <a:schemeClr val="dk1"/>
              </a:buClr>
              <a:buSzPts val="3000"/>
              <a:buNone/>
              <a:defRPr sz="3000">
                <a:solidFill>
                  <a:schemeClr val="dk1"/>
                </a:solidFill>
              </a:defRPr>
            </a:lvl2pPr>
            <a:lvl3pPr lvl="2" algn="ctr">
              <a:spcBef>
                <a:spcPts val="0"/>
              </a:spcBef>
              <a:spcAft>
                <a:spcPts val="0"/>
              </a:spcAft>
              <a:buClr>
                <a:schemeClr val="dk1"/>
              </a:buClr>
              <a:buSzPts val="3000"/>
              <a:buNone/>
              <a:defRPr sz="3000">
                <a:solidFill>
                  <a:schemeClr val="dk1"/>
                </a:solidFill>
              </a:defRPr>
            </a:lvl3pPr>
            <a:lvl4pPr lvl="3" algn="ctr">
              <a:spcBef>
                <a:spcPts val="0"/>
              </a:spcBef>
              <a:spcAft>
                <a:spcPts val="0"/>
              </a:spcAft>
              <a:buClr>
                <a:schemeClr val="dk1"/>
              </a:buClr>
              <a:buSzPts val="3000"/>
              <a:buNone/>
              <a:defRPr sz="3000">
                <a:solidFill>
                  <a:schemeClr val="dk1"/>
                </a:solidFill>
              </a:defRPr>
            </a:lvl4pPr>
            <a:lvl5pPr lvl="4" algn="ctr">
              <a:spcBef>
                <a:spcPts val="0"/>
              </a:spcBef>
              <a:spcAft>
                <a:spcPts val="0"/>
              </a:spcAft>
              <a:buClr>
                <a:schemeClr val="dk1"/>
              </a:buClr>
              <a:buSzPts val="3000"/>
              <a:buNone/>
              <a:defRPr sz="3000">
                <a:solidFill>
                  <a:schemeClr val="dk1"/>
                </a:solidFill>
              </a:defRPr>
            </a:lvl5pPr>
            <a:lvl6pPr lvl="5" algn="ctr">
              <a:spcBef>
                <a:spcPts val="0"/>
              </a:spcBef>
              <a:spcAft>
                <a:spcPts val="0"/>
              </a:spcAft>
              <a:buClr>
                <a:schemeClr val="dk1"/>
              </a:buClr>
              <a:buSzPts val="3000"/>
              <a:buNone/>
              <a:defRPr sz="3000">
                <a:solidFill>
                  <a:schemeClr val="dk1"/>
                </a:solidFill>
              </a:defRPr>
            </a:lvl6pPr>
            <a:lvl7pPr lvl="6" algn="ctr">
              <a:spcBef>
                <a:spcPts val="0"/>
              </a:spcBef>
              <a:spcAft>
                <a:spcPts val="0"/>
              </a:spcAft>
              <a:buClr>
                <a:schemeClr val="dk1"/>
              </a:buClr>
              <a:buSzPts val="3000"/>
              <a:buNone/>
              <a:defRPr sz="3000">
                <a:solidFill>
                  <a:schemeClr val="dk1"/>
                </a:solidFill>
              </a:defRPr>
            </a:lvl7pPr>
            <a:lvl8pPr lvl="7" algn="ctr">
              <a:spcBef>
                <a:spcPts val="0"/>
              </a:spcBef>
              <a:spcAft>
                <a:spcPts val="0"/>
              </a:spcAft>
              <a:buClr>
                <a:schemeClr val="dk1"/>
              </a:buClr>
              <a:buSzPts val="3000"/>
              <a:buNone/>
              <a:defRPr sz="3000">
                <a:solidFill>
                  <a:schemeClr val="dk1"/>
                </a:solidFill>
              </a:defRPr>
            </a:lvl8pPr>
            <a:lvl9pPr lvl="8" algn="ctr">
              <a:spcBef>
                <a:spcPts val="0"/>
              </a:spcBef>
              <a:spcAft>
                <a:spcPts val="0"/>
              </a:spcAft>
              <a:buClr>
                <a:schemeClr val="dk1"/>
              </a:buClr>
              <a:buSzPts val="3000"/>
              <a:buNone/>
              <a:defRPr sz="3000">
                <a:solidFill>
                  <a:schemeClr val="dk1"/>
                </a:solidFill>
              </a:defRPr>
            </a:lvl9pPr>
          </a:lstStyle>
          <a:p>
            <a:r>
              <a:t>xx%</a:t>
            </a:r>
          </a:p>
        </p:txBody>
      </p:sp>
      <p:sp>
        <p:nvSpPr>
          <p:cNvPr id="332" name="Google Shape;332;p25"/>
          <p:cNvSpPr txBox="1"/>
          <p:nvPr>
            <p:ph hasCustomPrompt="1" idx="19" type="title"/>
          </p:nvPr>
        </p:nvSpPr>
        <p:spPr>
          <a:xfrm>
            <a:off x="529375" y="1283725"/>
            <a:ext cx="417300" cy="383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1"/>
              </a:buClr>
              <a:buSzPts val="3000"/>
              <a:buNone/>
              <a:defRPr sz="3000">
                <a:solidFill>
                  <a:schemeClr val="dk1"/>
                </a:solidFill>
              </a:defRPr>
            </a:lvl1pPr>
            <a:lvl2pPr lvl="1" algn="ctr">
              <a:spcBef>
                <a:spcPts val="0"/>
              </a:spcBef>
              <a:spcAft>
                <a:spcPts val="0"/>
              </a:spcAft>
              <a:buClr>
                <a:schemeClr val="dk1"/>
              </a:buClr>
              <a:buSzPts val="3000"/>
              <a:buNone/>
              <a:defRPr sz="3000">
                <a:solidFill>
                  <a:schemeClr val="dk1"/>
                </a:solidFill>
              </a:defRPr>
            </a:lvl2pPr>
            <a:lvl3pPr lvl="2" algn="ctr">
              <a:spcBef>
                <a:spcPts val="0"/>
              </a:spcBef>
              <a:spcAft>
                <a:spcPts val="0"/>
              </a:spcAft>
              <a:buClr>
                <a:schemeClr val="dk1"/>
              </a:buClr>
              <a:buSzPts val="3000"/>
              <a:buNone/>
              <a:defRPr sz="3000">
                <a:solidFill>
                  <a:schemeClr val="dk1"/>
                </a:solidFill>
              </a:defRPr>
            </a:lvl3pPr>
            <a:lvl4pPr lvl="3" algn="ctr">
              <a:spcBef>
                <a:spcPts val="0"/>
              </a:spcBef>
              <a:spcAft>
                <a:spcPts val="0"/>
              </a:spcAft>
              <a:buClr>
                <a:schemeClr val="dk1"/>
              </a:buClr>
              <a:buSzPts val="3000"/>
              <a:buNone/>
              <a:defRPr sz="3000">
                <a:solidFill>
                  <a:schemeClr val="dk1"/>
                </a:solidFill>
              </a:defRPr>
            </a:lvl4pPr>
            <a:lvl5pPr lvl="4" algn="ctr">
              <a:spcBef>
                <a:spcPts val="0"/>
              </a:spcBef>
              <a:spcAft>
                <a:spcPts val="0"/>
              </a:spcAft>
              <a:buClr>
                <a:schemeClr val="dk1"/>
              </a:buClr>
              <a:buSzPts val="3000"/>
              <a:buNone/>
              <a:defRPr sz="3000">
                <a:solidFill>
                  <a:schemeClr val="dk1"/>
                </a:solidFill>
              </a:defRPr>
            </a:lvl5pPr>
            <a:lvl6pPr lvl="5" algn="ctr">
              <a:spcBef>
                <a:spcPts val="0"/>
              </a:spcBef>
              <a:spcAft>
                <a:spcPts val="0"/>
              </a:spcAft>
              <a:buClr>
                <a:schemeClr val="dk1"/>
              </a:buClr>
              <a:buSzPts val="3000"/>
              <a:buNone/>
              <a:defRPr sz="3000">
                <a:solidFill>
                  <a:schemeClr val="dk1"/>
                </a:solidFill>
              </a:defRPr>
            </a:lvl6pPr>
            <a:lvl7pPr lvl="6" algn="ctr">
              <a:spcBef>
                <a:spcPts val="0"/>
              </a:spcBef>
              <a:spcAft>
                <a:spcPts val="0"/>
              </a:spcAft>
              <a:buClr>
                <a:schemeClr val="dk1"/>
              </a:buClr>
              <a:buSzPts val="3000"/>
              <a:buNone/>
              <a:defRPr sz="3000">
                <a:solidFill>
                  <a:schemeClr val="dk1"/>
                </a:solidFill>
              </a:defRPr>
            </a:lvl7pPr>
            <a:lvl8pPr lvl="7" algn="ctr">
              <a:spcBef>
                <a:spcPts val="0"/>
              </a:spcBef>
              <a:spcAft>
                <a:spcPts val="0"/>
              </a:spcAft>
              <a:buClr>
                <a:schemeClr val="dk1"/>
              </a:buClr>
              <a:buSzPts val="3000"/>
              <a:buNone/>
              <a:defRPr sz="3000">
                <a:solidFill>
                  <a:schemeClr val="dk1"/>
                </a:solidFill>
              </a:defRPr>
            </a:lvl8pPr>
            <a:lvl9pPr lvl="8" algn="ctr">
              <a:spcBef>
                <a:spcPts val="0"/>
              </a:spcBef>
              <a:spcAft>
                <a:spcPts val="0"/>
              </a:spcAft>
              <a:buClr>
                <a:schemeClr val="dk1"/>
              </a:buClr>
              <a:buSzPts val="3000"/>
              <a:buNone/>
              <a:defRPr sz="3000">
                <a:solidFill>
                  <a:schemeClr val="dk1"/>
                </a:solidFill>
              </a:defRPr>
            </a:lvl9pPr>
          </a:lstStyle>
          <a:p>
            <a:r>
              <a:t>xx%</a:t>
            </a:r>
          </a:p>
        </p:txBody>
      </p:sp>
      <p:sp>
        <p:nvSpPr>
          <p:cNvPr id="333" name="Google Shape;333;p25"/>
          <p:cNvSpPr txBox="1"/>
          <p:nvPr>
            <p:ph hasCustomPrompt="1" idx="20" type="title"/>
          </p:nvPr>
        </p:nvSpPr>
        <p:spPr>
          <a:xfrm>
            <a:off x="3220780" y="1283725"/>
            <a:ext cx="417300" cy="383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1"/>
              </a:buClr>
              <a:buSzPts val="3000"/>
              <a:buNone/>
              <a:defRPr sz="3000">
                <a:solidFill>
                  <a:schemeClr val="dk1"/>
                </a:solidFill>
              </a:defRPr>
            </a:lvl1pPr>
            <a:lvl2pPr lvl="1" algn="ctr">
              <a:spcBef>
                <a:spcPts val="0"/>
              </a:spcBef>
              <a:spcAft>
                <a:spcPts val="0"/>
              </a:spcAft>
              <a:buClr>
                <a:schemeClr val="dk1"/>
              </a:buClr>
              <a:buSzPts val="3000"/>
              <a:buNone/>
              <a:defRPr sz="3000">
                <a:solidFill>
                  <a:schemeClr val="dk1"/>
                </a:solidFill>
              </a:defRPr>
            </a:lvl2pPr>
            <a:lvl3pPr lvl="2" algn="ctr">
              <a:spcBef>
                <a:spcPts val="0"/>
              </a:spcBef>
              <a:spcAft>
                <a:spcPts val="0"/>
              </a:spcAft>
              <a:buClr>
                <a:schemeClr val="dk1"/>
              </a:buClr>
              <a:buSzPts val="3000"/>
              <a:buNone/>
              <a:defRPr sz="3000">
                <a:solidFill>
                  <a:schemeClr val="dk1"/>
                </a:solidFill>
              </a:defRPr>
            </a:lvl3pPr>
            <a:lvl4pPr lvl="3" algn="ctr">
              <a:spcBef>
                <a:spcPts val="0"/>
              </a:spcBef>
              <a:spcAft>
                <a:spcPts val="0"/>
              </a:spcAft>
              <a:buClr>
                <a:schemeClr val="dk1"/>
              </a:buClr>
              <a:buSzPts val="3000"/>
              <a:buNone/>
              <a:defRPr sz="3000">
                <a:solidFill>
                  <a:schemeClr val="dk1"/>
                </a:solidFill>
              </a:defRPr>
            </a:lvl4pPr>
            <a:lvl5pPr lvl="4" algn="ctr">
              <a:spcBef>
                <a:spcPts val="0"/>
              </a:spcBef>
              <a:spcAft>
                <a:spcPts val="0"/>
              </a:spcAft>
              <a:buClr>
                <a:schemeClr val="dk1"/>
              </a:buClr>
              <a:buSzPts val="3000"/>
              <a:buNone/>
              <a:defRPr sz="3000">
                <a:solidFill>
                  <a:schemeClr val="dk1"/>
                </a:solidFill>
              </a:defRPr>
            </a:lvl5pPr>
            <a:lvl6pPr lvl="5" algn="ctr">
              <a:spcBef>
                <a:spcPts val="0"/>
              </a:spcBef>
              <a:spcAft>
                <a:spcPts val="0"/>
              </a:spcAft>
              <a:buClr>
                <a:schemeClr val="dk1"/>
              </a:buClr>
              <a:buSzPts val="3000"/>
              <a:buNone/>
              <a:defRPr sz="3000">
                <a:solidFill>
                  <a:schemeClr val="dk1"/>
                </a:solidFill>
              </a:defRPr>
            </a:lvl6pPr>
            <a:lvl7pPr lvl="6" algn="ctr">
              <a:spcBef>
                <a:spcPts val="0"/>
              </a:spcBef>
              <a:spcAft>
                <a:spcPts val="0"/>
              </a:spcAft>
              <a:buClr>
                <a:schemeClr val="dk1"/>
              </a:buClr>
              <a:buSzPts val="3000"/>
              <a:buNone/>
              <a:defRPr sz="3000">
                <a:solidFill>
                  <a:schemeClr val="dk1"/>
                </a:solidFill>
              </a:defRPr>
            </a:lvl7pPr>
            <a:lvl8pPr lvl="7" algn="ctr">
              <a:spcBef>
                <a:spcPts val="0"/>
              </a:spcBef>
              <a:spcAft>
                <a:spcPts val="0"/>
              </a:spcAft>
              <a:buClr>
                <a:schemeClr val="dk1"/>
              </a:buClr>
              <a:buSzPts val="3000"/>
              <a:buNone/>
              <a:defRPr sz="3000">
                <a:solidFill>
                  <a:schemeClr val="dk1"/>
                </a:solidFill>
              </a:defRPr>
            </a:lvl8pPr>
            <a:lvl9pPr lvl="8" algn="ctr">
              <a:spcBef>
                <a:spcPts val="0"/>
              </a:spcBef>
              <a:spcAft>
                <a:spcPts val="0"/>
              </a:spcAft>
              <a:buClr>
                <a:schemeClr val="dk1"/>
              </a:buClr>
              <a:buSzPts val="3000"/>
              <a:buNone/>
              <a:defRPr sz="3000">
                <a:solidFill>
                  <a:schemeClr val="dk1"/>
                </a:solidFill>
              </a:defRPr>
            </a:lvl9pPr>
          </a:lstStyle>
          <a:p>
            <a:r>
              <a:t>xx%</a:t>
            </a:r>
          </a:p>
        </p:txBody>
      </p:sp>
      <p:sp>
        <p:nvSpPr>
          <p:cNvPr id="334" name="Google Shape;334;p25"/>
          <p:cNvSpPr txBox="1"/>
          <p:nvPr>
            <p:ph hasCustomPrompt="1" idx="21" type="title"/>
          </p:nvPr>
        </p:nvSpPr>
        <p:spPr>
          <a:xfrm>
            <a:off x="5912185" y="1283725"/>
            <a:ext cx="417300" cy="383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1"/>
              </a:buClr>
              <a:buSzPts val="3000"/>
              <a:buNone/>
              <a:defRPr sz="3000">
                <a:solidFill>
                  <a:schemeClr val="dk1"/>
                </a:solidFill>
              </a:defRPr>
            </a:lvl1pPr>
            <a:lvl2pPr lvl="1" algn="ctr">
              <a:spcBef>
                <a:spcPts val="0"/>
              </a:spcBef>
              <a:spcAft>
                <a:spcPts val="0"/>
              </a:spcAft>
              <a:buClr>
                <a:schemeClr val="dk1"/>
              </a:buClr>
              <a:buSzPts val="3000"/>
              <a:buNone/>
              <a:defRPr sz="3000">
                <a:solidFill>
                  <a:schemeClr val="dk1"/>
                </a:solidFill>
              </a:defRPr>
            </a:lvl2pPr>
            <a:lvl3pPr lvl="2" algn="ctr">
              <a:spcBef>
                <a:spcPts val="0"/>
              </a:spcBef>
              <a:spcAft>
                <a:spcPts val="0"/>
              </a:spcAft>
              <a:buClr>
                <a:schemeClr val="dk1"/>
              </a:buClr>
              <a:buSzPts val="3000"/>
              <a:buNone/>
              <a:defRPr sz="3000">
                <a:solidFill>
                  <a:schemeClr val="dk1"/>
                </a:solidFill>
              </a:defRPr>
            </a:lvl3pPr>
            <a:lvl4pPr lvl="3" algn="ctr">
              <a:spcBef>
                <a:spcPts val="0"/>
              </a:spcBef>
              <a:spcAft>
                <a:spcPts val="0"/>
              </a:spcAft>
              <a:buClr>
                <a:schemeClr val="dk1"/>
              </a:buClr>
              <a:buSzPts val="3000"/>
              <a:buNone/>
              <a:defRPr sz="3000">
                <a:solidFill>
                  <a:schemeClr val="dk1"/>
                </a:solidFill>
              </a:defRPr>
            </a:lvl4pPr>
            <a:lvl5pPr lvl="4" algn="ctr">
              <a:spcBef>
                <a:spcPts val="0"/>
              </a:spcBef>
              <a:spcAft>
                <a:spcPts val="0"/>
              </a:spcAft>
              <a:buClr>
                <a:schemeClr val="dk1"/>
              </a:buClr>
              <a:buSzPts val="3000"/>
              <a:buNone/>
              <a:defRPr sz="3000">
                <a:solidFill>
                  <a:schemeClr val="dk1"/>
                </a:solidFill>
              </a:defRPr>
            </a:lvl5pPr>
            <a:lvl6pPr lvl="5" algn="ctr">
              <a:spcBef>
                <a:spcPts val="0"/>
              </a:spcBef>
              <a:spcAft>
                <a:spcPts val="0"/>
              </a:spcAft>
              <a:buClr>
                <a:schemeClr val="dk1"/>
              </a:buClr>
              <a:buSzPts val="3000"/>
              <a:buNone/>
              <a:defRPr sz="3000">
                <a:solidFill>
                  <a:schemeClr val="dk1"/>
                </a:solidFill>
              </a:defRPr>
            </a:lvl6pPr>
            <a:lvl7pPr lvl="6" algn="ctr">
              <a:spcBef>
                <a:spcPts val="0"/>
              </a:spcBef>
              <a:spcAft>
                <a:spcPts val="0"/>
              </a:spcAft>
              <a:buClr>
                <a:schemeClr val="dk1"/>
              </a:buClr>
              <a:buSzPts val="3000"/>
              <a:buNone/>
              <a:defRPr sz="3000">
                <a:solidFill>
                  <a:schemeClr val="dk1"/>
                </a:solidFill>
              </a:defRPr>
            </a:lvl7pPr>
            <a:lvl8pPr lvl="7" algn="ctr">
              <a:spcBef>
                <a:spcPts val="0"/>
              </a:spcBef>
              <a:spcAft>
                <a:spcPts val="0"/>
              </a:spcAft>
              <a:buClr>
                <a:schemeClr val="dk1"/>
              </a:buClr>
              <a:buSzPts val="3000"/>
              <a:buNone/>
              <a:defRPr sz="3000">
                <a:solidFill>
                  <a:schemeClr val="dk1"/>
                </a:solidFill>
              </a:defRPr>
            </a:lvl8pPr>
            <a:lvl9pPr lvl="8" algn="ctr">
              <a:spcBef>
                <a:spcPts val="0"/>
              </a:spcBef>
              <a:spcAft>
                <a:spcPts val="0"/>
              </a:spcAft>
              <a:buClr>
                <a:schemeClr val="dk1"/>
              </a:buClr>
              <a:buSzPts val="3000"/>
              <a:buNone/>
              <a:defRPr sz="3000">
                <a:solidFill>
                  <a:schemeClr val="dk1"/>
                </a:solidFill>
              </a:defRPr>
            </a:lvl9pPr>
          </a:lstStyle>
          <a:p>
            <a:r>
              <a:t>xx%</a:t>
            </a:r>
          </a:p>
        </p:txBody>
      </p:sp>
      <p:grpSp>
        <p:nvGrpSpPr>
          <p:cNvPr id="335" name="Google Shape;335;p25"/>
          <p:cNvGrpSpPr/>
          <p:nvPr/>
        </p:nvGrpSpPr>
        <p:grpSpPr>
          <a:xfrm>
            <a:off x="-559539" y="-593048"/>
            <a:ext cx="1154003" cy="1154003"/>
            <a:chOff x="-888300" y="-896475"/>
            <a:chExt cx="1769400" cy="1769400"/>
          </a:xfrm>
        </p:grpSpPr>
        <p:grpSp>
          <p:nvGrpSpPr>
            <p:cNvPr id="336" name="Google Shape;336;p25"/>
            <p:cNvGrpSpPr/>
            <p:nvPr/>
          </p:nvGrpSpPr>
          <p:grpSpPr>
            <a:xfrm>
              <a:off x="-888300" y="-896475"/>
              <a:ext cx="1769400" cy="1769400"/>
              <a:chOff x="-888300" y="-896475"/>
              <a:chExt cx="1769400" cy="1769400"/>
            </a:xfrm>
          </p:grpSpPr>
          <p:sp>
            <p:nvSpPr>
              <p:cNvPr id="337" name="Google Shape;337;p25"/>
              <p:cNvSpPr/>
              <p:nvPr/>
            </p:nvSpPr>
            <p:spPr>
              <a:xfrm>
                <a:off x="-888300" y="-896475"/>
                <a:ext cx="1769400" cy="17694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25"/>
              <p:cNvSpPr/>
              <p:nvPr/>
            </p:nvSpPr>
            <p:spPr>
              <a:xfrm>
                <a:off x="455075" y="439888"/>
                <a:ext cx="353700" cy="353700"/>
              </a:xfrm>
              <a:prstGeom prst="ellipse">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39" name="Google Shape;339;p25"/>
            <p:cNvSpPr/>
            <p:nvPr/>
          </p:nvSpPr>
          <p:spPr>
            <a:xfrm flipH="1">
              <a:off x="524030" y="549290"/>
              <a:ext cx="215797" cy="160176"/>
            </a:xfrm>
            <a:custGeom>
              <a:rect b="b" l="l" r="r" t="t"/>
              <a:pathLst>
                <a:path extrusionOk="0" h="4095" w="5517">
                  <a:moveTo>
                    <a:pt x="1422" y="0"/>
                  </a:moveTo>
                  <a:cubicBezTo>
                    <a:pt x="1067" y="0"/>
                    <a:pt x="711" y="185"/>
                    <a:pt x="541" y="356"/>
                  </a:cubicBezTo>
                  <a:cubicBezTo>
                    <a:pt x="0" y="896"/>
                    <a:pt x="185" y="1777"/>
                    <a:pt x="711" y="2133"/>
                  </a:cubicBezTo>
                  <a:lnTo>
                    <a:pt x="2844" y="4095"/>
                  </a:lnTo>
                  <a:lnTo>
                    <a:pt x="4976" y="2133"/>
                  </a:lnTo>
                  <a:cubicBezTo>
                    <a:pt x="5517" y="1777"/>
                    <a:pt x="5517" y="896"/>
                    <a:pt x="5161" y="356"/>
                  </a:cubicBezTo>
                  <a:cubicBezTo>
                    <a:pt x="4866" y="161"/>
                    <a:pt x="4519" y="22"/>
                    <a:pt x="4180" y="22"/>
                  </a:cubicBezTo>
                  <a:cubicBezTo>
                    <a:pt x="3899" y="22"/>
                    <a:pt x="3622" y="117"/>
                    <a:pt x="3384" y="356"/>
                  </a:cubicBezTo>
                  <a:lnTo>
                    <a:pt x="3029" y="541"/>
                  </a:lnTo>
                  <a:cubicBezTo>
                    <a:pt x="2936" y="626"/>
                    <a:pt x="2847" y="668"/>
                    <a:pt x="2759" y="668"/>
                  </a:cubicBezTo>
                  <a:cubicBezTo>
                    <a:pt x="2670" y="668"/>
                    <a:pt x="2581" y="626"/>
                    <a:pt x="2488" y="541"/>
                  </a:cubicBezTo>
                  <a:lnTo>
                    <a:pt x="2318" y="356"/>
                  </a:lnTo>
                  <a:cubicBezTo>
                    <a:pt x="2133" y="185"/>
                    <a:pt x="1778" y="0"/>
                    <a:pt x="1422" y="0"/>
                  </a:cubicBezTo>
                  <a:close/>
                </a:path>
              </a:pathLst>
            </a:cu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0" name="Google Shape;340;p25"/>
          <p:cNvSpPr/>
          <p:nvPr/>
        </p:nvSpPr>
        <p:spPr>
          <a:xfrm>
            <a:off x="8456018" y="1339719"/>
            <a:ext cx="254564" cy="271394"/>
          </a:xfrm>
          <a:custGeom>
            <a:rect b="b" l="l" r="r" t="t"/>
            <a:pathLst>
              <a:path extrusionOk="0" h="5503" w="5162">
                <a:moveTo>
                  <a:pt x="2488" y="0"/>
                </a:moveTo>
                <a:cubicBezTo>
                  <a:pt x="2133" y="1237"/>
                  <a:pt x="1252" y="2133"/>
                  <a:pt x="0" y="2659"/>
                </a:cubicBezTo>
                <a:cubicBezTo>
                  <a:pt x="1252" y="3199"/>
                  <a:pt x="2133" y="4266"/>
                  <a:pt x="2488" y="5502"/>
                </a:cubicBezTo>
                <a:cubicBezTo>
                  <a:pt x="3029" y="4266"/>
                  <a:pt x="3910" y="3199"/>
                  <a:pt x="5161" y="2659"/>
                </a:cubicBezTo>
                <a:cubicBezTo>
                  <a:pt x="3910" y="2133"/>
                  <a:pt x="3029" y="1237"/>
                  <a:pt x="2488" y="0"/>
                </a:cubicBezTo>
                <a:close/>
              </a:path>
            </a:pathLst>
          </a:custGeom>
          <a:solidFill>
            <a:schemeClr val="accent5"/>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25"/>
          <p:cNvSpPr/>
          <p:nvPr/>
        </p:nvSpPr>
        <p:spPr>
          <a:xfrm>
            <a:off x="433418" y="4609394"/>
            <a:ext cx="254564" cy="271394"/>
          </a:xfrm>
          <a:custGeom>
            <a:rect b="b" l="l" r="r" t="t"/>
            <a:pathLst>
              <a:path extrusionOk="0" h="5503" w="5162">
                <a:moveTo>
                  <a:pt x="2488" y="0"/>
                </a:moveTo>
                <a:cubicBezTo>
                  <a:pt x="2133" y="1237"/>
                  <a:pt x="1252" y="2133"/>
                  <a:pt x="0" y="2659"/>
                </a:cubicBezTo>
                <a:cubicBezTo>
                  <a:pt x="1252" y="3199"/>
                  <a:pt x="2133" y="4266"/>
                  <a:pt x="2488" y="5502"/>
                </a:cubicBezTo>
                <a:cubicBezTo>
                  <a:pt x="3029" y="4266"/>
                  <a:pt x="3910" y="3199"/>
                  <a:pt x="5161" y="2659"/>
                </a:cubicBezTo>
                <a:cubicBezTo>
                  <a:pt x="3910" y="2133"/>
                  <a:pt x="3029" y="1237"/>
                  <a:pt x="2488" y="0"/>
                </a:cubicBezTo>
                <a:close/>
              </a:path>
            </a:pathLst>
          </a:custGeom>
          <a:solidFill>
            <a:schemeClr val="accent5"/>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42" name="Google Shape;342;p25"/>
          <p:cNvGrpSpPr/>
          <p:nvPr/>
        </p:nvGrpSpPr>
        <p:grpSpPr>
          <a:xfrm rot="10800000">
            <a:off x="8574968" y="4604111"/>
            <a:ext cx="1154003" cy="1154003"/>
            <a:chOff x="-888300" y="-896475"/>
            <a:chExt cx="1769400" cy="1769400"/>
          </a:xfrm>
        </p:grpSpPr>
        <p:grpSp>
          <p:nvGrpSpPr>
            <p:cNvPr id="343" name="Google Shape;343;p25"/>
            <p:cNvGrpSpPr/>
            <p:nvPr/>
          </p:nvGrpSpPr>
          <p:grpSpPr>
            <a:xfrm>
              <a:off x="-888300" y="-896475"/>
              <a:ext cx="1769400" cy="1769400"/>
              <a:chOff x="-888300" y="-896475"/>
              <a:chExt cx="1769400" cy="1769400"/>
            </a:xfrm>
          </p:grpSpPr>
          <p:sp>
            <p:nvSpPr>
              <p:cNvPr id="344" name="Google Shape;344;p25"/>
              <p:cNvSpPr/>
              <p:nvPr/>
            </p:nvSpPr>
            <p:spPr>
              <a:xfrm>
                <a:off x="-888300" y="-896475"/>
                <a:ext cx="1769400" cy="17694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25"/>
              <p:cNvSpPr/>
              <p:nvPr/>
            </p:nvSpPr>
            <p:spPr>
              <a:xfrm>
                <a:off x="455075" y="439888"/>
                <a:ext cx="353700" cy="353700"/>
              </a:xfrm>
              <a:prstGeom prst="ellipse">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6" name="Google Shape;346;p25"/>
            <p:cNvSpPr/>
            <p:nvPr/>
          </p:nvSpPr>
          <p:spPr>
            <a:xfrm flipH="1" rot="10800000">
              <a:off x="524030" y="536641"/>
              <a:ext cx="215797" cy="160176"/>
            </a:xfrm>
            <a:custGeom>
              <a:rect b="b" l="l" r="r" t="t"/>
              <a:pathLst>
                <a:path extrusionOk="0" h="4095" w="5517">
                  <a:moveTo>
                    <a:pt x="1422" y="0"/>
                  </a:moveTo>
                  <a:cubicBezTo>
                    <a:pt x="1067" y="0"/>
                    <a:pt x="711" y="185"/>
                    <a:pt x="541" y="356"/>
                  </a:cubicBezTo>
                  <a:cubicBezTo>
                    <a:pt x="0" y="896"/>
                    <a:pt x="185" y="1777"/>
                    <a:pt x="711" y="2133"/>
                  </a:cubicBezTo>
                  <a:lnTo>
                    <a:pt x="2844" y="4095"/>
                  </a:lnTo>
                  <a:lnTo>
                    <a:pt x="4976" y="2133"/>
                  </a:lnTo>
                  <a:cubicBezTo>
                    <a:pt x="5517" y="1777"/>
                    <a:pt x="5517" y="896"/>
                    <a:pt x="5161" y="356"/>
                  </a:cubicBezTo>
                  <a:cubicBezTo>
                    <a:pt x="4866" y="161"/>
                    <a:pt x="4519" y="22"/>
                    <a:pt x="4180" y="22"/>
                  </a:cubicBezTo>
                  <a:cubicBezTo>
                    <a:pt x="3899" y="22"/>
                    <a:pt x="3622" y="117"/>
                    <a:pt x="3384" y="356"/>
                  </a:cubicBezTo>
                  <a:lnTo>
                    <a:pt x="3029" y="541"/>
                  </a:lnTo>
                  <a:cubicBezTo>
                    <a:pt x="2936" y="626"/>
                    <a:pt x="2847" y="668"/>
                    <a:pt x="2759" y="668"/>
                  </a:cubicBezTo>
                  <a:cubicBezTo>
                    <a:pt x="2670" y="668"/>
                    <a:pt x="2581" y="626"/>
                    <a:pt x="2488" y="541"/>
                  </a:cubicBezTo>
                  <a:lnTo>
                    <a:pt x="2318" y="356"/>
                  </a:lnTo>
                  <a:cubicBezTo>
                    <a:pt x="2133" y="185"/>
                    <a:pt x="1778" y="0"/>
                    <a:pt x="1422" y="0"/>
                  </a:cubicBezTo>
                  <a:close/>
                </a:path>
              </a:pathLst>
            </a:cu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1">
  <p:cSld name="BLANK_1_1_1_1_1_1_1">
    <p:spTree>
      <p:nvGrpSpPr>
        <p:cNvPr id="347" name="Shape 347"/>
        <p:cNvGrpSpPr/>
        <p:nvPr/>
      </p:nvGrpSpPr>
      <p:grpSpPr>
        <a:xfrm>
          <a:off x="0" y="0"/>
          <a:ext cx="0" cy="0"/>
          <a:chOff x="0" y="0"/>
          <a:chExt cx="0" cy="0"/>
        </a:xfrm>
      </p:grpSpPr>
      <p:pic>
        <p:nvPicPr>
          <p:cNvPr id="348" name="Google Shape;348;p26"/>
          <p:cNvPicPr preferRelativeResize="0"/>
          <p:nvPr/>
        </p:nvPicPr>
        <p:blipFill rotWithShape="1">
          <a:blip r:embed="rId2">
            <a:alphaModFix amt="70000"/>
          </a:blip>
          <a:srcRect b="0" l="0" r="0" t="0"/>
          <a:stretch/>
        </p:blipFill>
        <p:spPr>
          <a:xfrm>
            <a:off x="0" y="2171"/>
            <a:ext cx="9144003" cy="5139149"/>
          </a:xfrm>
          <a:prstGeom prst="rect">
            <a:avLst/>
          </a:prstGeom>
          <a:noFill/>
          <a:ln>
            <a:noFill/>
          </a:ln>
        </p:spPr>
      </p:pic>
      <p:sp>
        <p:nvSpPr>
          <p:cNvPr id="349" name="Google Shape;349;p2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a:spcBef>
                <a:spcPts val="0"/>
              </a:spcBef>
              <a:spcAft>
                <a:spcPts val="0"/>
              </a:spcAft>
              <a:buSzPts val="3500"/>
              <a:buNone/>
              <a:defRPr sz="3600">
                <a:solidFill>
                  <a:schemeClr val="dk1"/>
                </a:solidFill>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p:txBody>
      </p:sp>
      <p:sp>
        <p:nvSpPr>
          <p:cNvPr id="350" name="Google Shape;350;p26"/>
          <p:cNvSpPr txBox="1"/>
          <p:nvPr>
            <p:ph idx="2" type="title"/>
          </p:nvPr>
        </p:nvSpPr>
        <p:spPr>
          <a:xfrm>
            <a:off x="1135025" y="1599350"/>
            <a:ext cx="1890600" cy="328500"/>
          </a:xfrm>
          <a:prstGeom prst="rect">
            <a:avLst/>
          </a:prstGeom>
          <a:solidFill>
            <a:schemeClr val="accent5"/>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lvl1pPr lvl="0" algn="ctr">
              <a:spcBef>
                <a:spcPts val="0"/>
              </a:spcBef>
              <a:spcAft>
                <a:spcPts val="0"/>
              </a:spcAft>
              <a:buSzPts val="2500"/>
              <a:buNone/>
              <a:defRPr sz="2400">
                <a:solidFill>
                  <a:schemeClr val="dk1"/>
                </a:solidFill>
              </a:defRPr>
            </a:lvl1pPr>
            <a:lvl2pPr lvl="1" algn="ctr">
              <a:spcBef>
                <a:spcPts val="0"/>
              </a:spcBef>
              <a:spcAft>
                <a:spcPts val="0"/>
              </a:spcAft>
              <a:buSzPts val="2500"/>
              <a:buNone/>
              <a:defRPr sz="2500"/>
            </a:lvl2pPr>
            <a:lvl3pPr lvl="2" algn="ctr">
              <a:spcBef>
                <a:spcPts val="0"/>
              </a:spcBef>
              <a:spcAft>
                <a:spcPts val="0"/>
              </a:spcAft>
              <a:buSzPts val="2500"/>
              <a:buNone/>
              <a:defRPr sz="2500"/>
            </a:lvl3pPr>
            <a:lvl4pPr lvl="3" algn="ctr">
              <a:spcBef>
                <a:spcPts val="0"/>
              </a:spcBef>
              <a:spcAft>
                <a:spcPts val="0"/>
              </a:spcAft>
              <a:buSzPts val="2500"/>
              <a:buNone/>
              <a:defRPr sz="2500"/>
            </a:lvl4pPr>
            <a:lvl5pPr lvl="4" algn="ctr">
              <a:spcBef>
                <a:spcPts val="0"/>
              </a:spcBef>
              <a:spcAft>
                <a:spcPts val="0"/>
              </a:spcAft>
              <a:buSzPts val="2500"/>
              <a:buNone/>
              <a:defRPr sz="2500"/>
            </a:lvl5pPr>
            <a:lvl6pPr lvl="5" algn="ctr">
              <a:spcBef>
                <a:spcPts val="0"/>
              </a:spcBef>
              <a:spcAft>
                <a:spcPts val="0"/>
              </a:spcAft>
              <a:buSzPts val="2500"/>
              <a:buNone/>
              <a:defRPr sz="2500"/>
            </a:lvl6pPr>
            <a:lvl7pPr lvl="6" algn="ctr">
              <a:spcBef>
                <a:spcPts val="0"/>
              </a:spcBef>
              <a:spcAft>
                <a:spcPts val="0"/>
              </a:spcAft>
              <a:buSzPts val="2500"/>
              <a:buNone/>
              <a:defRPr sz="2500"/>
            </a:lvl7pPr>
            <a:lvl8pPr lvl="7" algn="ctr">
              <a:spcBef>
                <a:spcPts val="0"/>
              </a:spcBef>
              <a:spcAft>
                <a:spcPts val="0"/>
              </a:spcAft>
              <a:buSzPts val="2500"/>
              <a:buNone/>
              <a:defRPr sz="2500"/>
            </a:lvl8pPr>
            <a:lvl9pPr lvl="8" algn="ctr">
              <a:spcBef>
                <a:spcPts val="0"/>
              </a:spcBef>
              <a:spcAft>
                <a:spcPts val="0"/>
              </a:spcAft>
              <a:buSzPts val="2500"/>
              <a:buNone/>
              <a:defRPr sz="2500"/>
            </a:lvl9pPr>
          </a:lstStyle>
          <a:p/>
        </p:txBody>
      </p:sp>
      <p:sp>
        <p:nvSpPr>
          <p:cNvPr id="351" name="Google Shape;351;p26"/>
          <p:cNvSpPr txBox="1"/>
          <p:nvPr>
            <p:ph idx="1" type="subTitle"/>
          </p:nvPr>
        </p:nvSpPr>
        <p:spPr>
          <a:xfrm>
            <a:off x="720000" y="1923849"/>
            <a:ext cx="2305500" cy="903000"/>
          </a:xfrm>
          <a:prstGeom prst="rect">
            <a:avLst/>
          </a:prstGeom>
          <a:solidFill>
            <a:schemeClr val="lt1"/>
          </a:solidFill>
          <a:ln cap="flat" cmpd="sng" w="19050">
            <a:solidFill>
              <a:schemeClr val="accent1"/>
            </a:solidFill>
            <a:prstDash val="solid"/>
            <a:round/>
            <a:headEnd len="sm" w="sm" type="none"/>
            <a:tailEnd len="sm" w="sm" type="none"/>
          </a:ln>
          <a:effectLst>
            <a:outerShdw rotWithShape="0" algn="bl" dir="3000000" dist="47625">
              <a:schemeClr val="accent1"/>
            </a:outerShdw>
          </a:effectLst>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6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352" name="Google Shape;352;p26"/>
          <p:cNvSpPr txBox="1"/>
          <p:nvPr>
            <p:ph idx="3" type="title"/>
          </p:nvPr>
        </p:nvSpPr>
        <p:spPr>
          <a:xfrm>
            <a:off x="3834174" y="1599350"/>
            <a:ext cx="1890600" cy="328500"/>
          </a:xfrm>
          <a:prstGeom prst="rect">
            <a:avLst/>
          </a:prstGeom>
          <a:solidFill>
            <a:schemeClr val="dk2"/>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lvl1pPr lvl="0" algn="ctr">
              <a:spcBef>
                <a:spcPts val="0"/>
              </a:spcBef>
              <a:spcAft>
                <a:spcPts val="0"/>
              </a:spcAft>
              <a:buSzPts val="2500"/>
              <a:buNone/>
              <a:defRPr sz="2400">
                <a:solidFill>
                  <a:schemeClr val="dk1"/>
                </a:solidFill>
              </a:defRPr>
            </a:lvl1pPr>
            <a:lvl2pPr lvl="1" algn="ctr">
              <a:spcBef>
                <a:spcPts val="0"/>
              </a:spcBef>
              <a:spcAft>
                <a:spcPts val="0"/>
              </a:spcAft>
              <a:buSzPts val="2500"/>
              <a:buNone/>
              <a:defRPr sz="2500"/>
            </a:lvl2pPr>
            <a:lvl3pPr lvl="2" algn="ctr">
              <a:spcBef>
                <a:spcPts val="0"/>
              </a:spcBef>
              <a:spcAft>
                <a:spcPts val="0"/>
              </a:spcAft>
              <a:buSzPts val="2500"/>
              <a:buNone/>
              <a:defRPr sz="2500"/>
            </a:lvl3pPr>
            <a:lvl4pPr lvl="3" algn="ctr">
              <a:spcBef>
                <a:spcPts val="0"/>
              </a:spcBef>
              <a:spcAft>
                <a:spcPts val="0"/>
              </a:spcAft>
              <a:buSzPts val="2500"/>
              <a:buNone/>
              <a:defRPr sz="2500"/>
            </a:lvl4pPr>
            <a:lvl5pPr lvl="4" algn="ctr">
              <a:spcBef>
                <a:spcPts val="0"/>
              </a:spcBef>
              <a:spcAft>
                <a:spcPts val="0"/>
              </a:spcAft>
              <a:buSzPts val="2500"/>
              <a:buNone/>
              <a:defRPr sz="2500"/>
            </a:lvl5pPr>
            <a:lvl6pPr lvl="5" algn="ctr">
              <a:spcBef>
                <a:spcPts val="0"/>
              </a:spcBef>
              <a:spcAft>
                <a:spcPts val="0"/>
              </a:spcAft>
              <a:buSzPts val="2500"/>
              <a:buNone/>
              <a:defRPr sz="2500"/>
            </a:lvl6pPr>
            <a:lvl7pPr lvl="6" algn="ctr">
              <a:spcBef>
                <a:spcPts val="0"/>
              </a:spcBef>
              <a:spcAft>
                <a:spcPts val="0"/>
              </a:spcAft>
              <a:buSzPts val="2500"/>
              <a:buNone/>
              <a:defRPr sz="2500"/>
            </a:lvl7pPr>
            <a:lvl8pPr lvl="7" algn="ctr">
              <a:spcBef>
                <a:spcPts val="0"/>
              </a:spcBef>
              <a:spcAft>
                <a:spcPts val="0"/>
              </a:spcAft>
              <a:buSzPts val="2500"/>
              <a:buNone/>
              <a:defRPr sz="2500"/>
            </a:lvl8pPr>
            <a:lvl9pPr lvl="8" algn="ctr">
              <a:spcBef>
                <a:spcPts val="0"/>
              </a:spcBef>
              <a:spcAft>
                <a:spcPts val="0"/>
              </a:spcAft>
              <a:buSzPts val="2500"/>
              <a:buNone/>
              <a:defRPr sz="2500"/>
            </a:lvl9pPr>
          </a:lstStyle>
          <a:p/>
        </p:txBody>
      </p:sp>
      <p:sp>
        <p:nvSpPr>
          <p:cNvPr id="353" name="Google Shape;353;p26"/>
          <p:cNvSpPr txBox="1"/>
          <p:nvPr>
            <p:ph idx="4" type="subTitle"/>
          </p:nvPr>
        </p:nvSpPr>
        <p:spPr>
          <a:xfrm>
            <a:off x="3419271" y="1923849"/>
            <a:ext cx="2305500" cy="903000"/>
          </a:xfrm>
          <a:prstGeom prst="rect">
            <a:avLst/>
          </a:prstGeom>
          <a:solidFill>
            <a:schemeClr val="lt1"/>
          </a:solidFill>
          <a:ln cap="flat" cmpd="sng" w="19050">
            <a:solidFill>
              <a:schemeClr val="accent1"/>
            </a:solidFill>
            <a:prstDash val="solid"/>
            <a:round/>
            <a:headEnd len="sm" w="sm" type="none"/>
            <a:tailEnd len="sm" w="sm" type="none"/>
          </a:ln>
          <a:effectLst>
            <a:outerShdw rotWithShape="0" algn="bl" dir="3000000" dist="47625">
              <a:schemeClr val="accent1"/>
            </a:outerShdw>
          </a:effectLst>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6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354" name="Google Shape;354;p26"/>
          <p:cNvSpPr txBox="1"/>
          <p:nvPr>
            <p:ph idx="5" type="title"/>
          </p:nvPr>
        </p:nvSpPr>
        <p:spPr>
          <a:xfrm>
            <a:off x="1134900" y="3379275"/>
            <a:ext cx="1890600" cy="328500"/>
          </a:xfrm>
          <a:prstGeom prst="rect">
            <a:avLst/>
          </a:prstGeom>
          <a:solidFill>
            <a:schemeClr val="dk2"/>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lvl1pPr lvl="0" algn="ctr">
              <a:spcBef>
                <a:spcPts val="0"/>
              </a:spcBef>
              <a:spcAft>
                <a:spcPts val="0"/>
              </a:spcAft>
              <a:buSzPts val="2500"/>
              <a:buNone/>
              <a:defRPr sz="2400">
                <a:solidFill>
                  <a:schemeClr val="dk1"/>
                </a:solidFill>
              </a:defRPr>
            </a:lvl1pPr>
            <a:lvl2pPr lvl="1" algn="ctr">
              <a:spcBef>
                <a:spcPts val="0"/>
              </a:spcBef>
              <a:spcAft>
                <a:spcPts val="0"/>
              </a:spcAft>
              <a:buSzPts val="2500"/>
              <a:buNone/>
              <a:defRPr sz="2500"/>
            </a:lvl2pPr>
            <a:lvl3pPr lvl="2" algn="ctr">
              <a:spcBef>
                <a:spcPts val="0"/>
              </a:spcBef>
              <a:spcAft>
                <a:spcPts val="0"/>
              </a:spcAft>
              <a:buSzPts val="2500"/>
              <a:buNone/>
              <a:defRPr sz="2500"/>
            </a:lvl3pPr>
            <a:lvl4pPr lvl="3" algn="ctr">
              <a:spcBef>
                <a:spcPts val="0"/>
              </a:spcBef>
              <a:spcAft>
                <a:spcPts val="0"/>
              </a:spcAft>
              <a:buSzPts val="2500"/>
              <a:buNone/>
              <a:defRPr sz="2500"/>
            </a:lvl4pPr>
            <a:lvl5pPr lvl="4" algn="ctr">
              <a:spcBef>
                <a:spcPts val="0"/>
              </a:spcBef>
              <a:spcAft>
                <a:spcPts val="0"/>
              </a:spcAft>
              <a:buSzPts val="2500"/>
              <a:buNone/>
              <a:defRPr sz="2500"/>
            </a:lvl5pPr>
            <a:lvl6pPr lvl="5" algn="ctr">
              <a:spcBef>
                <a:spcPts val="0"/>
              </a:spcBef>
              <a:spcAft>
                <a:spcPts val="0"/>
              </a:spcAft>
              <a:buSzPts val="2500"/>
              <a:buNone/>
              <a:defRPr sz="2500"/>
            </a:lvl6pPr>
            <a:lvl7pPr lvl="6" algn="ctr">
              <a:spcBef>
                <a:spcPts val="0"/>
              </a:spcBef>
              <a:spcAft>
                <a:spcPts val="0"/>
              </a:spcAft>
              <a:buSzPts val="2500"/>
              <a:buNone/>
              <a:defRPr sz="2500"/>
            </a:lvl7pPr>
            <a:lvl8pPr lvl="7" algn="ctr">
              <a:spcBef>
                <a:spcPts val="0"/>
              </a:spcBef>
              <a:spcAft>
                <a:spcPts val="0"/>
              </a:spcAft>
              <a:buSzPts val="2500"/>
              <a:buNone/>
              <a:defRPr sz="2500"/>
            </a:lvl8pPr>
            <a:lvl9pPr lvl="8" algn="ctr">
              <a:spcBef>
                <a:spcPts val="0"/>
              </a:spcBef>
              <a:spcAft>
                <a:spcPts val="0"/>
              </a:spcAft>
              <a:buSzPts val="2500"/>
              <a:buNone/>
              <a:defRPr sz="2500"/>
            </a:lvl9pPr>
          </a:lstStyle>
          <a:p/>
        </p:txBody>
      </p:sp>
      <p:sp>
        <p:nvSpPr>
          <p:cNvPr id="355" name="Google Shape;355;p26"/>
          <p:cNvSpPr txBox="1"/>
          <p:nvPr>
            <p:ph idx="6" type="subTitle"/>
          </p:nvPr>
        </p:nvSpPr>
        <p:spPr>
          <a:xfrm>
            <a:off x="720000" y="3701100"/>
            <a:ext cx="2305500" cy="903000"/>
          </a:xfrm>
          <a:prstGeom prst="rect">
            <a:avLst/>
          </a:prstGeom>
          <a:solidFill>
            <a:schemeClr val="lt1"/>
          </a:solidFill>
          <a:ln cap="flat" cmpd="sng" w="19050">
            <a:solidFill>
              <a:schemeClr val="accent1"/>
            </a:solidFill>
            <a:prstDash val="solid"/>
            <a:round/>
            <a:headEnd len="sm" w="sm" type="none"/>
            <a:tailEnd len="sm" w="sm" type="none"/>
          </a:ln>
          <a:effectLst>
            <a:outerShdw rotWithShape="0" algn="bl" dir="3000000" dist="47625">
              <a:schemeClr val="accent1"/>
            </a:outerShdw>
          </a:effectLst>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6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356" name="Google Shape;356;p26"/>
          <p:cNvSpPr txBox="1"/>
          <p:nvPr>
            <p:ph idx="7" type="title"/>
          </p:nvPr>
        </p:nvSpPr>
        <p:spPr>
          <a:xfrm>
            <a:off x="3834175" y="3379274"/>
            <a:ext cx="1890600" cy="328500"/>
          </a:xfrm>
          <a:prstGeom prst="rect">
            <a:avLst/>
          </a:prstGeom>
          <a:solidFill>
            <a:schemeClr val="accent3"/>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lvl1pPr lvl="0" algn="ctr">
              <a:spcBef>
                <a:spcPts val="0"/>
              </a:spcBef>
              <a:spcAft>
                <a:spcPts val="0"/>
              </a:spcAft>
              <a:buSzPts val="2500"/>
              <a:buNone/>
              <a:defRPr sz="2400">
                <a:solidFill>
                  <a:schemeClr val="dk1"/>
                </a:solidFill>
              </a:defRPr>
            </a:lvl1pPr>
            <a:lvl2pPr lvl="1" algn="ctr">
              <a:spcBef>
                <a:spcPts val="0"/>
              </a:spcBef>
              <a:spcAft>
                <a:spcPts val="0"/>
              </a:spcAft>
              <a:buSzPts val="2500"/>
              <a:buNone/>
              <a:defRPr sz="2500"/>
            </a:lvl2pPr>
            <a:lvl3pPr lvl="2" algn="ctr">
              <a:spcBef>
                <a:spcPts val="0"/>
              </a:spcBef>
              <a:spcAft>
                <a:spcPts val="0"/>
              </a:spcAft>
              <a:buSzPts val="2500"/>
              <a:buNone/>
              <a:defRPr sz="2500"/>
            </a:lvl3pPr>
            <a:lvl4pPr lvl="3" algn="ctr">
              <a:spcBef>
                <a:spcPts val="0"/>
              </a:spcBef>
              <a:spcAft>
                <a:spcPts val="0"/>
              </a:spcAft>
              <a:buSzPts val="2500"/>
              <a:buNone/>
              <a:defRPr sz="2500"/>
            </a:lvl4pPr>
            <a:lvl5pPr lvl="4" algn="ctr">
              <a:spcBef>
                <a:spcPts val="0"/>
              </a:spcBef>
              <a:spcAft>
                <a:spcPts val="0"/>
              </a:spcAft>
              <a:buSzPts val="2500"/>
              <a:buNone/>
              <a:defRPr sz="2500"/>
            </a:lvl5pPr>
            <a:lvl6pPr lvl="5" algn="ctr">
              <a:spcBef>
                <a:spcPts val="0"/>
              </a:spcBef>
              <a:spcAft>
                <a:spcPts val="0"/>
              </a:spcAft>
              <a:buSzPts val="2500"/>
              <a:buNone/>
              <a:defRPr sz="2500"/>
            </a:lvl6pPr>
            <a:lvl7pPr lvl="6" algn="ctr">
              <a:spcBef>
                <a:spcPts val="0"/>
              </a:spcBef>
              <a:spcAft>
                <a:spcPts val="0"/>
              </a:spcAft>
              <a:buSzPts val="2500"/>
              <a:buNone/>
              <a:defRPr sz="2500"/>
            </a:lvl7pPr>
            <a:lvl8pPr lvl="7" algn="ctr">
              <a:spcBef>
                <a:spcPts val="0"/>
              </a:spcBef>
              <a:spcAft>
                <a:spcPts val="0"/>
              </a:spcAft>
              <a:buSzPts val="2500"/>
              <a:buNone/>
              <a:defRPr sz="2500"/>
            </a:lvl8pPr>
            <a:lvl9pPr lvl="8" algn="ctr">
              <a:spcBef>
                <a:spcPts val="0"/>
              </a:spcBef>
              <a:spcAft>
                <a:spcPts val="0"/>
              </a:spcAft>
              <a:buSzPts val="2500"/>
              <a:buNone/>
              <a:defRPr sz="2500"/>
            </a:lvl9pPr>
          </a:lstStyle>
          <a:p/>
        </p:txBody>
      </p:sp>
      <p:sp>
        <p:nvSpPr>
          <p:cNvPr id="357" name="Google Shape;357;p26"/>
          <p:cNvSpPr txBox="1"/>
          <p:nvPr>
            <p:ph idx="8" type="subTitle"/>
          </p:nvPr>
        </p:nvSpPr>
        <p:spPr>
          <a:xfrm>
            <a:off x="3419275" y="3701100"/>
            <a:ext cx="2305500" cy="903000"/>
          </a:xfrm>
          <a:prstGeom prst="rect">
            <a:avLst/>
          </a:prstGeom>
          <a:solidFill>
            <a:schemeClr val="lt1"/>
          </a:solidFill>
          <a:ln cap="flat" cmpd="sng" w="19050">
            <a:solidFill>
              <a:schemeClr val="accent1"/>
            </a:solidFill>
            <a:prstDash val="solid"/>
            <a:round/>
            <a:headEnd len="sm" w="sm" type="none"/>
            <a:tailEnd len="sm" w="sm" type="none"/>
          </a:ln>
          <a:effectLst>
            <a:outerShdw rotWithShape="0" algn="bl" dir="3000000" dist="47625">
              <a:schemeClr val="accent1"/>
            </a:outerShdw>
          </a:effectLst>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6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358" name="Google Shape;358;p26"/>
          <p:cNvSpPr txBox="1"/>
          <p:nvPr>
            <p:ph idx="9" type="title"/>
          </p:nvPr>
        </p:nvSpPr>
        <p:spPr>
          <a:xfrm>
            <a:off x="6533450" y="1599350"/>
            <a:ext cx="1890600" cy="328500"/>
          </a:xfrm>
          <a:prstGeom prst="rect">
            <a:avLst/>
          </a:prstGeom>
          <a:solidFill>
            <a:schemeClr val="accent3"/>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lvl1pPr lvl="0" algn="ctr">
              <a:spcBef>
                <a:spcPts val="0"/>
              </a:spcBef>
              <a:spcAft>
                <a:spcPts val="0"/>
              </a:spcAft>
              <a:buSzPts val="2500"/>
              <a:buNone/>
              <a:defRPr sz="2400">
                <a:solidFill>
                  <a:schemeClr val="dk1"/>
                </a:solidFill>
              </a:defRPr>
            </a:lvl1pPr>
            <a:lvl2pPr lvl="1" algn="ctr">
              <a:spcBef>
                <a:spcPts val="0"/>
              </a:spcBef>
              <a:spcAft>
                <a:spcPts val="0"/>
              </a:spcAft>
              <a:buSzPts val="2500"/>
              <a:buNone/>
              <a:defRPr sz="2500"/>
            </a:lvl2pPr>
            <a:lvl3pPr lvl="2" algn="ctr">
              <a:spcBef>
                <a:spcPts val="0"/>
              </a:spcBef>
              <a:spcAft>
                <a:spcPts val="0"/>
              </a:spcAft>
              <a:buSzPts val="2500"/>
              <a:buNone/>
              <a:defRPr sz="2500"/>
            </a:lvl3pPr>
            <a:lvl4pPr lvl="3" algn="ctr">
              <a:spcBef>
                <a:spcPts val="0"/>
              </a:spcBef>
              <a:spcAft>
                <a:spcPts val="0"/>
              </a:spcAft>
              <a:buSzPts val="2500"/>
              <a:buNone/>
              <a:defRPr sz="2500"/>
            </a:lvl4pPr>
            <a:lvl5pPr lvl="4" algn="ctr">
              <a:spcBef>
                <a:spcPts val="0"/>
              </a:spcBef>
              <a:spcAft>
                <a:spcPts val="0"/>
              </a:spcAft>
              <a:buSzPts val="2500"/>
              <a:buNone/>
              <a:defRPr sz="2500"/>
            </a:lvl5pPr>
            <a:lvl6pPr lvl="5" algn="ctr">
              <a:spcBef>
                <a:spcPts val="0"/>
              </a:spcBef>
              <a:spcAft>
                <a:spcPts val="0"/>
              </a:spcAft>
              <a:buSzPts val="2500"/>
              <a:buNone/>
              <a:defRPr sz="2500"/>
            </a:lvl6pPr>
            <a:lvl7pPr lvl="6" algn="ctr">
              <a:spcBef>
                <a:spcPts val="0"/>
              </a:spcBef>
              <a:spcAft>
                <a:spcPts val="0"/>
              </a:spcAft>
              <a:buSzPts val="2500"/>
              <a:buNone/>
              <a:defRPr sz="2500"/>
            </a:lvl7pPr>
            <a:lvl8pPr lvl="7" algn="ctr">
              <a:spcBef>
                <a:spcPts val="0"/>
              </a:spcBef>
              <a:spcAft>
                <a:spcPts val="0"/>
              </a:spcAft>
              <a:buSzPts val="2500"/>
              <a:buNone/>
              <a:defRPr sz="2500"/>
            </a:lvl8pPr>
            <a:lvl9pPr lvl="8" algn="ctr">
              <a:spcBef>
                <a:spcPts val="0"/>
              </a:spcBef>
              <a:spcAft>
                <a:spcPts val="0"/>
              </a:spcAft>
              <a:buSzPts val="2500"/>
              <a:buNone/>
              <a:defRPr sz="2500"/>
            </a:lvl9pPr>
          </a:lstStyle>
          <a:p/>
        </p:txBody>
      </p:sp>
      <p:sp>
        <p:nvSpPr>
          <p:cNvPr id="359" name="Google Shape;359;p26"/>
          <p:cNvSpPr txBox="1"/>
          <p:nvPr>
            <p:ph idx="13" type="subTitle"/>
          </p:nvPr>
        </p:nvSpPr>
        <p:spPr>
          <a:xfrm>
            <a:off x="6118549" y="1923849"/>
            <a:ext cx="2305500" cy="903000"/>
          </a:xfrm>
          <a:prstGeom prst="rect">
            <a:avLst/>
          </a:prstGeom>
          <a:solidFill>
            <a:schemeClr val="lt1"/>
          </a:solidFill>
          <a:ln cap="flat" cmpd="sng" w="19050">
            <a:solidFill>
              <a:schemeClr val="accent1"/>
            </a:solidFill>
            <a:prstDash val="solid"/>
            <a:round/>
            <a:headEnd len="sm" w="sm" type="none"/>
            <a:tailEnd len="sm" w="sm" type="none"/>
          </a:ln>
          <a:effectLst>
            <a:outerShdw rotWithShape="0" algn="bl" dir="3000000" dist="47625">
              <a:schemeClr val="accent1"/>
            </a:outerShdw>
          </a:effectLst>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6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360" name="Google Shape;360;p26"/>
          <p:cNvSpPr txBox="1"/>
          <p:nvPr>
            <p:ph idx="14" type="title"/>
          </p:nvPr>
        </p:nvSpPr>
        <p:spPr>
          <a:xfrm>
            <a:off x="6533451" y="3379274"/>
            <a:ext cx="1890600" cy="328500"/>
          </a:xfrm>
          <a:prstGeom prst="rect">
            <a:avLst/>
          </a:prstGeom>
          <a:solidFill>
            <a:schemeClr val="accent5"/>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lvl1pPr lvl="0" algn="ctr">
              <a:spcBef>
                <a:spcPts val="0"/>
              </a:spcBef>
              <a:spcAft>
                <a:spcPts val="0"/>
              </a:spcAft>
              <a:buSzPts val="2500"/>
              <a:buNone/>
              <a:defRPr sz="2400">
                <a:solidFill>
                  <a:schemeClr val="dk1"/>
                </a:solidFill>
              </a:defRPr>
            </a:lvl1pPr>
            <a:lvl2pPr lvl="1" algn="ctr">
              <a:spcBef>
                <a:spcPts val="0"/>
              </a:spcBef>
              <a:spcAft>
                <a:spcPts val="0"/>
              </a:spcAft>
              <a:buSzPts val="2500"/>
              <a:buNone/>
              <a:defRPr sz="2500"/>
            </a:lvl2pPr>
            <a:lvl3pPr lvl="2" algn="ctr">
              <a:spcBef>
                <a:spcPts val="0"/>
              </a:spcBef>
              <a:spcAft>
                <a:spcPts val="0"/>
              </a:spcAft>
              <a:buSzPts val="2500"/>
              <a:buNone/>
              <a:defRPr sz="2500"/>
            </a:lvl3pPr>
            <a:lvl4pPr lvl="3" algn="ctr">
              <a:spcBef>
                <a:spcPts val="0"/>
              </a:spcBef>
              <a:spcAft>
                <a:spcPts val="0"/>
              </a:spcAft>
              <a:buSzPts val="2500"/>
              <a:buNone/>
              <a:defRPr sz="2500"/>
            </a:lvl4pPr>
            <a:lvl5pPr lvl="4" algn="ctr">
              <a:spcBef>
                <a:spcPts val="0"/>
              </a:spcBef>
              <a:spcAft>
                <a:spcPts val="0"/>
              </a:spcAft>
              <a:buSzPts val="2500"/>
              <a:buNone/>
              <a:defRPr sz="2500"/>
            </a:lvl5pPr>
            <a:lvl6pPr lvl="5" algn="ctr">
              <a:spcBef>
                <a:spcPts val="0"/>
              </a:spcBef>
              <a:spcAft>
                <a:spcPts val="0"/>
              </a:spcAft>
              <a:buSzPts val="2500"/>
              <a:buNone/>
              <a:defRPr sz="2500"/>
            </a:lvl6pPr>
            <a:lvl7pPr lvl="6" algn="ctr">
              <a:spcBef>
                <a:spcPts val="0"/>
              </a:spcBef>
              <a:spcAft>
                <a:spcPts val="0"/>
              </a:spcAft>
              <a:buSzPts val="2500"/>
              <a:buNone/>
              <a:defRPr sz="2500"/>
            </a:lvl7pPr>
            <a:lvl8pPr lvl="7" algn="ctr">
              <a:spcBef>
                <a:spcPts val="0"/>
              </a:spcBef>
              <a:spcAft>
                <a:spcPts val="0"/>
              </a:spcAft>
              <a:buSzPts val="2500"/>
              <a:buNone/>
              <a:defRPr sz="2500"/>
            </a:lvl8pPr>
            <a:lvl9pPr lvl="8" algn="ctr">
              <a:spcBef>
                <a:spcPts val="0"/>
              </a:spcBef>
              <a:spcAft>
                <a:spcPts val="0"/>
              </a:spcAft>
              <a:buSzPts val="2500"/>
              <a:buNone/>
              <a:defRPr sz="2500"/>
            </a:lvl9pPr>
          </a:lstStyle>
          <a:p/>
        </p:txBody>
      </p:sp>
      <p:sp>
        <p:nvSpPr>
          <p:cNvPr id="361" name="Google Shape;361;p26"/>
          <p:cNvSpPr txBox="1"/>
          <p:nvPr>
            <p:ph idx="15" type="subTitle"/>
          </p:nvPr>
        </p:nvSpPr>
        <p:spPr>
          <a:xfrm>
            <a:off x="6118551" y="3701100"/>
            <a:ext cx="2305500" cy="903000"/>
          </a:xfrm>
          <a:prstGeom prst="rect">
            <a:avLst/>
          </a:prstGeom>
          <a:solidFill>
            <a:schemeClr val="lt1"/>
          </a:solidFill>
          <a:ln cap="flat" cmpd="sng" w="19050">
            <a:solidFill>
              <a:schemeClr val="accent1"/>
            </a:solidFill>
            <a:prstDash val="solid"/>
            <a:round/>
            <a:headEnd len="sm" w="sm" type="none"/>
            <a:tailEnd len="sm" w="sm" type="none"/>
          </a:ln>
          <a:effectLst>
            <a:outerShdw rotWithShape="0" algn="bl" dir="3000000" dist="47625">
              <a:schemeClr val="accent1"/>
            </a:outerShdw>
          </a:effectLst>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6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362" name="Google Shape;362;p26"/>
          <p:cNvSpPr txBox="1"/>
          <p:nvPr>
            <p:ph hasCustomPrompt="1" idx="16" type="title"/>
          </p:nvPr>
        </p:nvSpPr>
        <p:spPr>
          <a:xfrm>
            <a:off x="717750" y="3379275"/>
            <a:ext cx="417300" cy="324600"/>
          </a:xfrm>
          <a:prstGeom prst="rect">
            <a:avLst/>
          </a:prstGeom>
          <a:solidFill>
            <a:schemeClr val="accent2"/>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lvl1pPr lvl="0" algn="ctr">
              <a:spcBef>
                <a:spcPts val="0"/>
              </a:spcBef>
              <a:spcAft>
                <a:spcPts val="0"/>
              </a:spcAft>
              <a:buClr>
                <a:schemeClr val="dk1"/>
              </a:buClr>
              <a:buSzPts val="3000"/>
              <a:buNone/>
              <a:defRPr sz="3000">
                <a:solidFill>
                  <a:schemeClr val="dk1"/>
                </a:solidFill>
              </a:defRPr>
            </a:lvl1pPr>
            <a:lvl2pPr lvl="1" algn="ctr">
              <a:spcBef>
                <a:spcPts val="0"/>
              </a:spcBef>
              <a:spcAft>
                <a:spcPts val="0"/>
              </a:spcAft>
              <a:buClr>
                <a:schemeClr val="dk1"/>
              </a:buClr>
              <a:buSzPts val="3000"/>
              <a:buNone/>
              <a:defRPr sz="3000">
                <a:solidFill>
                  <a:schemeClr val="dk1"/>
                </a:solidFill>
              </a:defRPr>
            </a:lvl2pPr>
            <a:lvl3pPr lvl="2" algn="ctr">
              <a:spcBef>
                <a:spcPts val="0"/>
              </a:spcBef>
              <a:spcAft>
                <a:spcPts val="0"/>
              </a:spcAft>
              <a:buClr>
                <a:schemeClr val="dk1"/>
              </a:buClr>
              <a:buSzPts val="3000"/>
              <a:buNone/>
              <a:defRPr sz="3000">
                <a:solidFill>
                  <a:schemeClr val="dk1"/>
                </a:solidFill>
              </a:defRPr>
            </a:lvl3pPr>
            <a:lvl4pPr lvl="3" algn="ctr">
              <a:spcBef>
                <a:spcPts val="0"/>
              </a:spcBef>
              <a:spcAft>
                <a:spcPts val="0"/>
              </a:spcAft>
              <a:buClr>
                <a:schemeClr val="dk1"/>
              </a:buClr>
              <a:buSzPts val="3000"/>
              <a:buNone/>
              <a:defRPr sz="3000">
                <a:solidFill>
                  <a:schemeClr val="dk1"/>
                </a:solidFill>
              </a:defRPr>
            </a:lvl4pPr>
            <a:lvl5pPr lvl="4" algn="ctr">
              <a:spcBef>
                <a:spcPts val="0"/>
              </a:spcBef>
              <a:spcAft>
                <a:spcPts val="0"/>
              </a:spcAft>
              <a:buClr>
                <a:schemeClr val="dk1"/>
              </a:buClr>
              <a:buSzPts val="3000"/>
              <a:buNone/>
              <a:defRPr sz="3000">
                <a:solidFill>
                  <a:schemeClr val="dk1"/>
                </a:solidFill>
              </a:defRPr>
            </a:lvl5pPr>
            <a:lvl6pPr lvl="5" algn="ctr">
              <a:spcBef>
                <a:spcPts val="0"/>
              </a:spcBef>
              <a:spcAft>
                <a:spcPts val="0"/>
              </a:spcAft>
              <a:buClr>
                <a:schemeClr val="dk1"/>
              </a:buClr>
              <a:buSzPts val="3000"/>
              <a:buNone/>
              <a:defRPr sz="3000">
                <a:solidFill>
                  <a:schemeClr val="dk1"/>
                </a:solidFill>
              </a:defRPr>
            </a:lvl6pPr>
            <a:lvl7pPr lvl="6" algn="ctr">
              <a:spcBef>
                <a:spcPts val="0"/>
              </a:spcBef>
              <a:spcAft>
                <a:spcPts val="0"/>
              </a:spcAft>
              <a:buClr>
                <a:schemeClr val="dk1"/>
              </a:buClr>
              <a:buSzPts val="3000"/>
              <a:buNone/>
              <a:defRPr sz="3000">
                <a:solidFill>
                  <a:schemeClr val="dk1"/>
                </a:solidFill>
              </a:defRPr>
            </a:lvl7pPr>
            <a:lvl8pPr lvl="7" algn="ctr">
              <a:spcBef>
                <a:spcPts val="0"/>
              </a:spcBef>
              <a:spcAft>
                <a:spcPts val="0"/>
              </a:spcAft>
              <a:buClr>
                <a:schemeClr val="dk1"/>
              </a:buClr>
              <a:buSzPts val="3000"/>
              <a:buNone/>
              <a:defRPr sz="3000">
                <a:solidFill>
                  <a:schemeClr val="dk1"/>
                </a:solidFill>
              </a:defRPr>
            </a:lvl8pPr>
            <a:lvl9pPr lvl="8" algn="ctr">
              <a:spcBef>
                <a:spcPts val="0"/>
              </a:spcBef>
              <a:spcAft>
                <a:spcPts val="0"/>
              </a:spcAft>
              <a:buClr>
                <a:schemeClr val="dk1"/>
              </a:buClr>
              <a:buSzPts val="3000"/>
              <a:buNone/>
              <a:defRPr sz="3000">
                <a:solidFill>
                  <a:schemeClr val="dk1"/>
                </a:solidFill>
              </a:defRPr>
            </a:lvl9pPr>
          </a:lstStyle>
          <a:p>
            <a:r>
              <a:t>xx%</a:t>
            </a:r>
          </a:p>
        </p:txBody>
      </p:sp>
      <p:sp>
        <p:nvSpPr>
          <p:cNvPr id="363" name="Google Shape;363;p26"/>
          <p:cNvSpPr txBox="1"/>
          <p:nvPr>
            <p:ph hasCustomPrompt="1" idx="17" type="title"/>
          </p:nvPr>
        </p:nvSpPr>
        <p:spPr>
          <a:xfrm>
            <a:off x="3418138" y="3379275"/>
            <a:ext cx="417300" cy="324600"/>
          </a:xfrm>
          <a:prstGeom prst="rect">
            <a:avLst/>
          </a:prstGeom>
          <a:solidFill>
            <a:schemeClr val="accent2"/>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lvl1pPr lvl="0" algn="ctr">
              <a:spcBef>
                <a:spcPts val="0"/>
              </a:spcBef>
              <a:spcAft>
                <a:spcPts val="0"/>
              </a:spcAft>
              <a:buClr>
                <a:schemeClr val="dk1"/>
              </a:buClr>
              <a:buSzPts val="3000"/>
              <a:buNone/>
              <a:defRPr sz="3000">
                <a:solidFill>
                  <a:schemeClr val="dk1"/>
                </a:solidFill>
              </a:defRPr>
            </a:lvl1pPr>
            <a:lvl2pPr lvl="1" algn="ctr">
              <a:spcBef>
                <a:spcPts val="0"/>
              </a:spcBef>
              <a:spcAft>
                <a:spcPts val="0"/>
              </a:spcAft>
              <a:buClr>
                <a:schemeClr val="dk1"/>
              </a:buClr>
              <a:buSzPts val="3000"/>
              <a:buNone/>
              <a:defRPr sz="3000">
                <a:solidFill>
                  <a:schemeClr val="dk1"/>
                </a:solidFill>
              </a:defRPr>
            </a:lvl2pPr>
            <a:lvl3pPr lvl="2" algn="ctr">
              <a:spcBef>
                <a:spcPts val="0"/>
              </a:spcBef>
              <a:spcAft>
                <a:spcPts val="0"/>
              </a:spcAft>
              <a:buClr>
                <a:schemeClr val="dk1"/>
              </a:buClr>
              <a:buSzPts val="3000"/>
              <a:buNone/>
              <a:defRPr sz="3000">
                <a:solidFill>
                  <a:schemeClr val="dk1"/>
                </a:solidFill>
              </a:defRPr>
            </a:lvl3pPr>
            <a:lvl4pPr lvl="3" algn="ctr">
              <a:spcBef>
                <a:spcPts val="0"/>
              </a:spcBef>
              <a:spcAft>
                <a:spcPts val="0"/>
              </a:spcAft>
              <a:buClr>
                <a:schemeClr val="dk1"/>
              </a:buClr>
              <a:buSzPts val="3000"/>
              <a:buNone/>
              <a:defRPr sz="3000">
                <a:solidFill>
                  <a:schemeClr val="dk1"/>
                </a:solidFill>
              </a:defRPr>
            </a:lvl4pPr>
            <a:lvl5pPr lvl="4" algn="ctr">
              <a:spcBef>
                <a:spcPts val="0"/>
              </a:spcBef>
              <a:spcAft>
                <a:spcPts val="0"/>
              </a:spcAft>
              <a:buClr>
                <a:schemeClr val="dk1"/>
              </a:buClr>
              <a:buSzPts val="3000"/>
              <a:buNone/>
              <a:defRPr sz="3000">
                <a:solidFill>
                  <a:schemeClr val="dk1"/>
                </a:solidFill>
              </a:defRPr>
            </a:lvl5pPr>
            <a:lvl6pPr lvl="5" algn="ctr">
              <a:spcBef>
                <a:spcPts val="0"/>
              </a:spcBef>
              <a:spcAft>
                <a:spcPts val="0"/>
              </a:spcAft>
              <a:buClr>
                <a:schemeClr val="dk1"/>
              </a:buClr>
              <a:buSzPts val="3000"/>
              <a:buNone/>
              <a:defRPr sz="3000">
                <a:solidFill>
                  <a:schemeClr val="dk1"/>
                </a:solidFill>
              </a:defRPr>
            </a:lvl6pPr>
            <a:lvl7pPr lvl="6" algn="ctr">
              <a:spcBef>
                <a:spcPts val="0"/>
              </a:spcBef>
              <a:spcAft>
                <a:spcPts val="0"/>
              </a:spcAft>
              <a:buClr>
                <a:schemeClr val="dk1"/>
              </a:buClr>
              <a:buSzPts val="3000"/>
              <a:buNone/>
              <a:defRPr sz="3000">
                <a:solidFill>
                  <a:schemeClr val="dk1"/>
                </a:solidFill>
              </a:defRPr>
            </a:lvl7pPr>
            <a:lvl8pPr lvl="7" algn="ctr">
              <a:spcBef>
                <a:spcPts val="0"/>
              </a:spcBef>
              <a:spcAft>
                <a:spcPts val="0"/>
              </a:spcAft>
              <a:buClr>
                <a:schemeClr val="dk1"/>
              </a:buClr>
              <a:buSzPts val="3000"/>
              <a:buNone/>
              <a:defRPr sz="3000">
                <a:solidFill>
                  <a:schemeClr val="dk1"/>
                </a:solidFill>
              </a:defRPr>
            </a:lvl8pPr>
            <a:lvl9pPr lvl="8" algn="ctr">
              <a:spcBef>
                <a:spcPts val="0"/>
              </a:spcBef>
              <a:spcAft>
                <a:spcPts val="0"/>
              </a:spcAft>
              <a:buClr>
                <a:schemeClr val="dk1"/>
              </a:buClr>
              <a:buSzPts val="3000"/>
              <a:buNone/>
              <a:defRPr sz="3000">
                <a:solidFill>
                  <a:schemeClr val="dk1"/>
                </a:solidFill>
              </a:defRPr>
            </a:lvl9pPr>
          </a:lstStyle>
          <a:p>
            <a:r>
              <a:t>xx%</a:t>
            </a:r>
          </a:p>
        </p:txBody>
      </p:sp>
      <p:sp>
        <p:nvSpPr>
          <p:cNvPr id="364" name="Google Shape;364;p26"/>
          <p:cNvSpPr txBox="1"/>
          <p:nvPr>
            <p:ph hasCustomPrompt="1" idx="18" type="title"/>
          </p:nvPr>
        </p:nvSpPr>
        <p:spPr>
          <a:xfrm>
            <a:off x="6118550" y="3379275"/>
            <a:ext cx="417300" cy="324600"/>
          </a:xfrm>
          <a:prstGeom prst="rect">
            <a:avLst/>
          </a:prstGeom>
          <a:solidFill>
            <a:schemeClr val="accent2"/>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lvl1pPr lvl="0" algn="ctr">
              <a:spcBef>
                <a:spcPts val="0"/>
              </a:spcBef>
              <a:spcAft>
                <a:spcPts val="0"/>
              </a:spcAft>
              <a:buClr>
                <a:schemeClr val="dk1"/>
              </a:buClr>
              <a:buSzPts val="3000"/>
              <a:buNone/>
              <a:defRPr sz="3000">
                <a:solidFill>
                  <a:schemeClr val="dk1"/>
                </a:solidFill>
              </a:defRPr>
            </a:lvl1pPr>
            <a:lvl2pPr lvl="1" algn="ctr">
              <a:spcBef>
                <a:spcPts val="0"/>
              </a:spcBef>
              <a:spcAft>
                <a:spcPts val="0"/>
              </a:spcAft>
              <a:buClr>
                <a:schemeClr val="dk1"/>
              </a:buClr>
              <a:buSzPts val="3000"/>
              <a:buNone/>
              <a:defRPr sz="3000">
                <a:solidFill>
                  <a:schemeClr val="dk1"/>
                </a:solidFill>
              </a:defRPr>
            </a:lvl2pPr>
            <a:lvl3pPr lvl="2" algn="ctr">
              <a:spcBef>
                <a:spcPts val="0"/>
              </a:spcBef>
              <a:spcAft>
                <a:spcPts val="0"/>
              </a:spcAft>
              <a:buClr>
                <a:schemeClr val="dk1"/>
              </a:buClr>
              <a:buSzPts val="3000"/>
              <a:buNone/>
              <a:defRPr sz="3000">
                <a:solidFill>
                  <a:schemeClr val="dk1"/>
                </a:solidFill>
              </a:defRPr>
            </a:lvl3pPr>
            <a:lvl4pPr lvl="3" algn="ctr">
              <a:spcBef>
                <a:spcPts val="0"/>
              </a:spcBef>
              <a:spcAft>
                <a:spcPts val="0"/>
              </a:spcAft>
              <a:buClr>
                <a:schemeClr val="dk1"/>
              </a:buClr>
              <a:buSzPts val="3000"/>
              <a:buNone/>
              <a:defRPr sz="3000">
                <a:solidFill>
                  <a:schemeClr val="dk1"/>
                </a:solidFill>
              </a:defRPr>
            </a:lvl4pPr>
            <a:lvl5pPr lvl="4" algn="ctr">
              <a:spcBef>
                <a:spcPts val="0"/>
              </a:spcBef>
              <a:spcAft>
                <a:spcPts val="0"/>
              </a:spcAft>
              <a:buClr>
                <a:schemeClr val="dk1"/>
              </a:buClr>
              <a:buSzPts val="3000"/>
              <a:buNone/>
              <a:defRPr sz="3000">
                <a:solidFill>
                  <a:schemeClr val="dk1"/>
                </a:solidFill>
              </a:defRPr>
            </a:lvl5pPr>
            <a:lvl6pPr lvl="5" algn="ctr">
              <a:spcBef>
                <a:spcPts val="0"/>
              </a:spcBef>
              <a:spcAft>
                <a:spcPts val="0"/>
              </a:spcAft>
              <a:buClr>
                <a:schemeClr val="dk1"/>
              </a:buClr>
              <a:buSzPts val="3000"/>
              <a:buNone/>
              <a:defRPr sz="3000">
                <a:solidFill>
                  <a:schemeClr val="dk1"/>
                </a:solidFill>
              </a:defRPr>
            </a:lvl6pPr>
            <a:lvl7pPr lvl="6" algn="ctr">
              <a:spcBef>
                <a:spcPts val="0"/>
              </a:spcBef>
              <a:spcAft>
                <a:spcPts val="0"/>
              </a:spcAft>
              <a:buClr>
                <a:schemeClr val="dk1"/>
              </a:buClr>
              <a:buSzPts val="3000"/>
              <a:buNone/>
              <a:defRPr sz="3000">
                <a:solidFill>
                  <a:schemeClr val="dk1"/>
                </a:solidFill>
              </a:defRPr>
            </a:lvl7pPr>
            <a:lvl8pPr lvl="7" algn="ctr">
              <a:spcBef>
                <a:spcPts val="0"/>
              </a:spcBef>
              <a:spcAft>
                <a:spcPts val="0"/>
              </a:spcAft>
              <a:buClr>
                <a:schemeClr val="dk1"/>
              </a:buClr>
              <a:buSzPts val="3000"/>
              <a:buNone/>
              <a:defRPr sz="3000">
                <a:solidFill>
                  <a:schemeClr val="dk1"/>
                </a:solidFill>
              </a:defRPr>
            </a:lvl8pPr>
            <a:lvl9pPr lvl="8" algn="ctr">
              <a:spcBef>
                <a:spcPts val="0"/>
              </a:spcBef>
              <a:spcAft>
                <a:spcPts val="0"/>
              </a:spcAft>
              <a:buClr>
                <a:schemeClr val="dk1"/>
              </a:buClr>
              <a:buSzPts val="3000"/>
              <a:buNone/>
              <a:defRPr sz="3000">
                <a:solidFill>
                  <a:schemeClr val="dk1"/>
                </a:solidFill>
              </a:defRPr>
            </a:lvl9pPr>
          </a:lstStyle>
          <a:p>
            <a:r>
              <a:t>xx%</a:t>
            </a:r>
          </a:p>
        </p:txBody>
      </p:sp>
      <p:sp>
        <p:nvSpPr>
          <p:cNvPr id="365" name="Google Shape;365;p26"/>
          <p:cNvSpPr txBox="1"/>
          <p:nvPr>
            <p:ph hasCustomPrompt="1" idx="19" type="title"/>
          </p:nvPr>
        </p:nvSpPr>
        <p:spPr>
          <a:xfrm>
            <a:off x="717750" y="1599350"/>
            <a:ext cx="417300" cy="324600"/>
          </a:xfrm>
          <a:prstGeom prst="rect">
            <a:avLst/>
          </a:prstGeom>
          <a:solidFill>
            <a:schemeClr val="accent2"/>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lvl1pPr lvl="0" algn="ctr">
              <a:spcBef>
                <a:spcPts val="0"/>
              </a:spcBef>
              <a:spcAft>
                <a:spcPts val="0"/>
              </a:spcAft>
              <a:buClr>
                <a:schemeClr val="dk1"/>
              </a:buClr>
              <a:buSzPts val="3000"/>
              <a:buNone/>
              <a:defRPr sz="3000">
                <a:solidFill>
                  <a:schemeClr val="dk1"/>
                </a:solidFill>
              </a:defRPr>
            </a:lvl1pPr>
            <a:lvl2pPr lvl="1" algn="ctr">
              <a:spcBef>
                <a:spcPts val="0"/>
              </a:spcBef>
              <a:spcAft>
                <a:spcPts val="0"/>
              </a:spcAft>
              <a:buClr>
                <a:schemeClr val="dk1"/>
              </a:buClr>
              <a:buSzPts val="3000"/>
              <a:buNone/>
              <a:defRPr sz="3000">
                <a:solidFill>
                  <a:schemeClr val="dk1"/>
                </a:solidFill>
              </a:defRPr>
            </a:lvl2pPr>
            <a:lvl3pPr lvl="2" algn="ctr">
              <a:spcBef>
                <a:spcPts val="0"/>
              </a:spcBef>
              <a:spcAft>
                <a:spcPts val="0"/>
              </a:spcAft>
              <a:buClr>
                <a:schemeClr val="dk1"/>
              </a:buClr>
              <a:buSzPts val="3000"/>
              <a:buNone/>
              <a:defRPr sz="3000">
                <a:solidFill>
                  <a:schemeClr val="dk1"/>
                </a:solidFill>
              </a:defRPr>
            </a:lvl3pPr>
            <a:lvl4pPr lvl="3" algn="ctr">
              <a:spcBef>
                <a:spcPts val="0"/>
              </a:spcBef>
              <a:spcAft>
                <a:spcPts val="0"/>
              </a:spcAft>
              <a:buClr>
                <a:schemeClr val="dk1"/>
              </a:buClr>
              <a:buSzPts val="3000"/>
              <a:buNone/>
              <a:defRPr sz="3000">
                <a:solidFill>
                  <a:schemeClr val="dk1"/>
                </a:solidFill>
              </a:defRPr>
            </a:lvl4pPr>
            <a:lvl5pPr lvl="4" algn="ctr">
              <a:spcBef>
                <a:spcPts val="0"/>
              </a:spcBef>
              <a:spcAft>
                <a:spcPts val="0"/>
              </a:spcAft>
              <a:buClr>
                <a:schemeClr val="dk1"/>
              </a:buClr>
              <a:buSzPts val="3000"/>
              <a:buNone/>
              <a:defRPr sz="3000">
                <a:solidFill>
                  <a:schemeClr val="dk1"/>
                </a:solidFill>
              </a:defRPr>
            </a:lvl5pPr>
            <a:lvl6pPr lvl="5" algn="ctr">
              <a:spcBef>
                <a:spcPts val="0"/>
              </a:spcBef>
              <a:spcAft>
                <a:spcPts val="0"/>
              </a:spcAft>
              <a:buClr>
                <a:schemeClr val="dk1"/>
              </a:buClr>
              <a:buSzPts val="3000"/>
              <a:buNone/>
              <a:defRPr sz="3000">
                <a:solidFill>
                  <a:schemeClr val="dk1"/>
                </a:solidFill>
              </a:defRPr>
            </a:lvl6pPr>
            <a:lvl7pPr lvl="6" algn="ctr">
              <a:spcBef>
                <a:spcPts val="0"/>
              </a:spcBef>
              <a:spcAft>
                <a:spcPts val="0"/>
              </a:spcAft>
              <a:buClr>
                <a:schemeClr val="dk1"/>
              </a:buClr>
              <a:buSzPts val="3000"/>
              <a:buNone/>
              <a:defRPr sz="3000">
                <a:solidFill>
                  <a:schemeClr val="dk1"/>
                </a:solidFill>
              </a:defRPr>
            </a:lvl7pPr>
            <a:lvl8pPr lvl="7" algn="ctr">
              <a:spcBef>
                <a:spcPts val="0"/>
              </a:spcBef>
              <a:spcAft>
                <a:spcPts val="0"/>
              </a:spcAft>
              <a:buClr>
                <a:schemeClr val="dk1"/>
              </a:buClr>
              <a:buSzPts val="3000"/>
              <a:buNone/>
              <a:defRPr sz="3000">
                <a:solidFill>
                  <a:schemeClr val="dk1"/>
                </a:solidFill>
              </a:defRPr>
            </a:lvl8pPr>
            <a:lvl9pPr lvl="8" algn="ctr">
              <a:spcBef>
                <a:spcPts val="0"/>
              </a:spcBef>
              <a:spcAft>
                <a:spcPts val="0"/>
              </a:spcAft>
              <a:buClr>
                <a:schemeClr val="dk1"/>
              </a:buClr>
              <a:buSzPts val="3000"/>
              <a:buNone/>
              <a:defRPr sz="3000">
                <a:solidFill>
                  <a:schemeClr val="dk1"/>
                </a:solidFill>
              </a:defRPr>
            </a:lvl9pPr>
          </a:lstStyle>
          <a:p>
            <a:r>
              <a:t>xx%</a:t>
            </a:r>
          </a:p>
        </p:txBody>
      </p:sp>
      <p:sp>
        <p:nvSpPr>
          <p:cNvPr id="366" name="Google Shape;366;p26"/>
          <p:cNvSpPr txBox="1"/>
          <p:nvPr>
            <p:ph hasCustomPrompt="1" idx="20" type="title"/>
          </p:nvPr>
        </p:nvSpPr>
        <p:spPr>
          <a:xfrm>
            <a:off x="3418175" y="1599350"/>
            <a:ext cx="417300" cy="324600"/>
          </a:xfrm>
          <a:prstGeom prst="rect">
            <a:avLst/>
          </a:prstGeom>
          <a:solidFill>
            <a:schemeClr val="accent2"/>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lvl1pPr lvl="0" algn="ctr">
              <a:spcBef>
                <a:spcPts val="0"/>
              </a:spcBef>
              <a:spcAft>
                <a:spcPts val="0"/>
              </a:spcAft>
              <a:buClr>
                <a:schemeClr val="dk1"/>
              </a:buClr>
              <a:buSzPts val="3000"/>
              <a:buNone/>
              <a:defRPr sz="3000">
                <a:solidFill>
                  <a:schemeClr val="dk1"/>
                </a:solidFill>
              </a:defRPr>
            </a:lvl1pPr>
            <a:lvl2pPr lvl="1" algn="ctr">
              <a:spcBef>
                <a:spcPts val="0"/>
              </a:spcBef>
              <a:spcAft>
                <a:spcPts val="0"/>
              </a:spcAft>
              <a:buClr>
                <a:schemeClr val="dk1"/>
              </a:buClr>
              <a:buSzPts val="3000"/>
              <a:buNone/>
              <a:defRPr sz="3000">
                <a:solidFill>
                  <a:schemeClr val="dk1"/>
                </a:solidFill>
              </a:defRPr>
            </a:lvl2pPr>
            <a:lvl3pPr lvl="2" algn="ctr">
              <a:spcBef>
                <a:spcPts val="0"/>
              </a:spcBef>
              <a:spcAft>
                <a:spcPts val="0"/>
              </a:spcAft>
              <a:buClr>
                <a:schemeClr val="dk1"/>
              </a:buClr>
              <a:buSzPts val="3000"/>
              <a:buNone/>
              <a:defRPr sz="3000">
                <a:solidFill>
                  <a:schemeClr val="dk1"/>
                </a:solidFill>
              </a:defRPr>
            </a:lvl3pPr>
            <a:lvl4pPr lvl="3" algn="ctr">
              <a:spcBef>
                <a:spcPts val="0"/>
              </a:spcBef>
              <a:spcAft>
                <a:spcPts val="0"/>
              </a:spcAft>
              <a:buClr>
                <a:schemeClr val="dk1"/>
              </a:buClr>
              <a:buSzPts val="3000"/>
              <a:buNone/>
              <a:defRPr sz="3000">
                <a:solidFill>
                  <a:schemeClr val="dk1"/>
                </a:solidFill>
              </a:defRPr>
            </a:lvl4pPr>
            <a:lvl5pPr lvl="4" algn="ctr">
              <a:spcBef>
                <a:spcPts val="0"/>
              </a:spcBef>
              <a:spcAft>
                <a:spcPts val="0"/>
              </a:spcAft>
              <a:buClr>
                <a:schemeClr val="dk1"/>
              </a:buClr>
              <a:buSzPts val="3000"/>
              <a:buNone/>
              <a:defRPr sz="3000">
                <a:solidFill>
                  <a:schemeClr val="dk1"/>
                </a:solidFill>
              </a:defRPr>
            </a:lvl5pPr>
            <a:lvl6pPr lvl="5" algn="ctr">
              <a:spcBef>
                <a:spcPts val="0"/>
              </a:spcBef>
              <a:spcAft>
                <a:spcPts val="0"/>
              </a:spcAft>
              <a:buClr>
                <a:schemeClr val="dk1"/>
              </a:buClr>
              <a:buSzPts val="3000"/>
              <a:buNone/>
              <a:defRPr sz="3000">
                <a:solidFill>
                  <a:schemeClr val="dk1"/>
                </a:solidFill>
              </a:defRPr>
            </a:lvl6pPr>
            <a:lvl7pPr lvl="6" algn="ctr">
              <a:spcBef>
                <a:spcPts val="0"/>
              </a:spcBef>
              <a:spcAft>
                <a:spcPts val="0"/>
              </a:spcAft>
              <a:buClr>
                <a:schemeClr val="dk1"/>
              </a:buClr>
              <a:buSzPts val="3000"/>
              <a:buNone/>
              <a:defRPr sz="3000">
                <a:solidFill>
                  <a:schemeClr val="dk1"/>
                </a:solidFill>
              </a:defRPr>
            </a:lvl7pPr>
            <a:lvl8pPr lvl="7" algn="ctr">
              <a:spcBef>
                <a:spcPts val="0"/>
              </a:spcBef>
              <a:spcAft>
                <a:spcPts val="0"/>
              </a:spcAft>
              <a:buClr>
                <a:schemeClr val="dk1"/>
              </a:buClr>
              <a:buSzPts val="3000"/>
              <a:buNone/>
              <a:defRPr sz="3000">
                <a:solidFill>
                  <a:schemeClr val="dk1"/>
                </a:solidFill>
              </a:defRPr>
            </a:lvl8pPr>
            <a:lvl9pPr lvl="8" algn="ctr">
              <a:spcBef>
                <a:spcPts val="0"/>
              </a:spcBef>
              <a:spcAft>
                <a:spcPts val="0"/>
              </a:spcAft>
              <a:buClr>
                <a:schemeClr val="dk1"/>
              </a:buClr>
              <a:buSzPts val="3000"/>
              <a:buNone/>
              <a:defRPr sz="3000">
                <a:solidFill>
                  <a:schemeClr val="dk1"/>
                </a:solidFill>
              </a:defRPr>
            </a:lvl9pPr>
          </a:lstStyle>
          <a:p>
            <a:r>
              <a:t>xx%</a:t>
            </a:r>
          </a:p>
        </p:txBody>
      </p:sp>
      <p:sp>
        <p:nvSpPr>
          <p:cNvPr id="367" name="Google Shape;367;p26"/>
          <p:cNvSpPr txBox="1"/>
          <p:nvPr>
            <p:ph hasCustomPrompt="1" idx="21" type="title"/>
          </p:nvPr>
        </p:nvSpPr>
        <p:spPr>
          <a:xfrm>
            <a:off x="6118602" y="1599350"/>
            <a:ext cx="417300" cy="324600"/>
          </a:xfrm>
          <a:prstGeom prst="rect">
            <a:avLst/>
          </a:prstGeom>
          <a:solidFill>
            <a:schemeClr val="accent2"/>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lvl1pPr lvl="0" algn="ctr">
              <a:spcBef>
                <a:spcPts val="0"/>
              </a:spcBef>
              <a:spcAft>
                <a:spcPts val="0"/>
              </a:spcAft>
              <a:buClr>
                <a:schemeClr val="dk1"/>
              </a:buClr>
              <a:buSzPts val="3000"/>
              <a:buNone/>
              <a:defRPr sz="3000">
                <a:solidFill>
                  <a:schemeClr val="dk1"/>
                </a:solidFill>
              </a:defRPr>
            </a:lvl1pPr>
            <a:lvl2pPr lvl="1" algn="ctr">
              <a:spcBef>
                <a:spcPts val="0"/>
              </a:spcBef>
              <a:spcAft>
                <a:spcPts val="0"/>
              </a:spcAft>
              <a:buClr>
                <a:schemeClr val="dk1"/>
              </a:buClr>
              <a:buSzPts val="3000"/>
              <a:buNone/>
              <a:defRPr sz="3000">
                <a:solidFill>
                  <a:schemeClr val="dk1"/>
                </a:solidFill>
              </a:defRPr>
            </a:lvl2pPr>
            <a:lvl3pPr lvl="2" algn="ctr">
              <a:spcBef>
                <a:spcPts val="0"/>
              </a:spcBef>
              <a:spcAft>
                <a:spcPts val="0"/>
              </a:spcAft>
              <a:buClr>
                <a:schemeClr val="dk1"/>
              </a:buClr>
              <a:buSzPts val="3000"/>
              <a:buNone/>
              <a:defRPr sz="3000">
                <a:solidFill>
                  <a:schemeClr val="dk1"/>
                </a:solidFill>
              </a:defRPr>
            </a:lvl3pPr>
            <a:lvl4pPr lvl="3" algn="ctr">
              <a:spcBef>
                <a:spcPts val="0"/>
              </a:spcBef>
              <a:spcAft>
                <a:spcPts val="0"/>
              </a:spcAft>
              <a:buClr>
                <a:schemeClr val="dk1"/>
              </a:buClr>
              <a:buSzPts val="3000"/>
              <a:buNone/>
              <a:defRPr sz="3000">
                <a:solidFill>
                  <a:schemeClr val="dk1"/>
                </a:solidFill>
              </a:defRPr>
            </a:lvl4pPr>
            <a:lvl5pPr lvl="4" algn="ctr">
              <a:spcBef>
                <a:spcPts val="0"/>
              </a:spcBef>
              <a:spcAft>
                <a:spcPts val="0"/>
              </a:spcAft>
              <a:buClr>
                <a:schemeClr val="dk1"/>
              </a:buClr>
              <a:buSzPts val="3000"/>
              <a:buNone/>
              <a:defRPr sz="3000">
                <a:solidFill>
                  <a:schemeClr val="dk1"/>
                </a:solidFill>
              </a:defRPr>
            </a:lvl5pPr>
            <a:lvl6pPr lvl="5" algn="ctr">
              <a:spcBef>
                <a:spcPts val="0"/>
              </a:spcBef>
              <a:spcAft>
                <a:spcPts val="0"/>
              </a:spcAft>
              <a:buClr>
                <a:schemeClr val="dk1"/>
              </a:buClr>
              <a:buSzPts val="3000"/>
              <a:buNone/>
              <a:defRPr sz="3000">
                <a:solidFill>
                  <a:schemeClr val="dk1"/>
                </a:solidFill>
              </a:defRPr>
            </a:lvl6pPr>
            <a:lvl7pPr lvl="6" algn="ctr">
              <a:spcBef>
                <a:spcPts val="0"/>
              </a:spcBef>
              <a:spcAft>
                <a:spcPts val="0"/>
              </a:spcAft>
              <a:buClr>
                <a:schemeClr val="dk1"/>
              </a:buClr>
              <a:buSzPts val="3000"/>
              <a:buNone/>
              <a:defRPr sz="3000">
                <a:solidFill>
                  <a:schemeClr val="dk1"/>
                </a:solidFill>
              </a:defRPr>
            </a:lvl7pPr>
            <a:lvl8pPr lvl="7" algn="ctr">
              <a:spcBef>
                <a:spcPts val="0"/>
              </a:spcBef>
              <a:spcAft>
                <a:spcPts val="0"/>
              </a:spcAft>
              <a:buClr>
                <a:schemeClr val="dk1"/>
              </a:buClr>
              <a:buSzPts val="3000"/>
              <a:buNone/>
              <a:defRPr sz="3000">
                <a:solidFill>
                  <a:schemeClr val="dk1"/>
                </a:solidFill>
              </a:defRPr>
            </a:lvl8pPr>
            <a:lvl9pPr lvl="8" algn="ctr">
              <a:spcBef>
                <a:spcPts val="0"/>
              </a:spcBef>
              <a:spcAft>
                <a:spcPts val="0"/>
              </a:spcAft>
              <a:buClr>
                <a:schemeClr val="dk1"/>
              </a:buClr>
              <a:buSzPts val="3000"/>
              <a:buNone/>
              <a:defRPr sz="3000">
                <a:solidFill>
                  <a:schemeClr val="dk1"/>
                </a:solidFill>
              </a:defRPr>
            </a:lvl9pPr>
          </a:lstStyle>
          <a:p>
            <a:r>
              <a:t>xx%</a:t>
            </a:r>
          </a:p>
        </p:txBody>
      </p:sp>
      <p:grpSp>
        <p:nvGrpSpPr>
          <p:cNvPr id="368" name="Google Shape;368;p26"/>
          <p:cNvGrpSpPr/>
          <p:nvPr/>
        </p:nvGrpSpPr>
        <p:grpSpPr>
          <a:xfrm>
            <a:off x="8330411" y="-593048"/>
            <a:ext cx="1382652" cy="1154100"/>
            <a:chOff x="8330411" y="-593048"/>
            <a:chExt cx="1382652" cy="1154100"/>
          </a:xfrm>
        </p:grpSpPr>
        <p:sp>
          <p:nvSpPr>
            <p:cNvPr id="369" name="Google Shape;369;p26"/>
            <p:cNvSpPr/>
            <p:nvPr/>
          </p:nvSpPr>
          <p:spPr>
            <a:xfrm flipH="1">
              <a:off x="8558963" y="-593048"/>
              <a:ext cx="1154100" cy="11541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0" name="Google Shape;370;p26"/>
            <p:cNvGrpSpPr/>
            <p:nvPr/>
          </p:nvGrpSpPr>
          <p:grpSpPr>
            <a:xfrm>
              <a:off x="8330411" y="155396"/>
              <a:ext cx="546471" cy="383398"/>
              <a:chOff x="6985550" y="830350"/>
              <a:chExt cx="626400" cy="439475"/>
            </a:xfrm>
          </p:grpSpPr>
          <p:sp>
            <p:nvSpPr>
              <p:cNvPr id="371" name="Google Shape;371;p26"/>
              <p:cNvSpPr/>
              <p:nvPr/>
            </p:nvSpPr>
            <p:spPr>
              <a:xfrm>
                <a:off x="6985550" y="906600"/>
                <a:ext cx="465700" cy="363225"/>
              </a:xfrm>
              <a:custGeom>
                <a:rect b="b" l="l" r="r" t="t"/>
                <a:pathLst>
                  <a:path extrusionOk="0" h="14529" w="18628">
                    <a:moveTo>
                      <a:pt x="4581" y="0"/>
                    </a:moveTo>
                    <a:cubicBezTo>
                      <a:pt x="2114" y="0"/>
                      <a:pt x="1" y="2187"/>
                      <a:pt x="367" y="5295"/>
                    </a:cubicBezTo>
                    <a:cubicBezTo>
                      <a:pt x="955" y="10398"/>
                      <a:pt x="5755" y="13047"/>
                      <a:pt x="9314" y="14528"/>
                    </a:cubicBezTo>
                    <a:cubicBezTo>
                      <a:pt x="12874" y="13047"/>
                      <a:pt x="17673" y="10398"/>
                      <a:pt x="18262" y="5295"/>
                    </a:cubicBezTo>
                    <a:cubicBezTo>
                      <a:pt x="18628" y="2187"/>
                      <a:pt x="16515" y="0"/>
                      <a:pt x="14048" y="0"/>
                    </a:cubicBezTo>
                    <a:cubicBezTo>
                      <a:pt x="12421" y="0"/>
                      <a:pt x="10640" y="951"/>
                      <a:pt x="9314" y="3216"/>
                    </a:cubicBezTo>
                    <a:cubicBezTo>
                      <a:pt x="7989" y="951"/>
                      <a:pt x="6208" y="0"/>
                      <a:pt x="4581" y="0"/>
                    </a:cubicBezTo>
                    <a:close/>
                  </a:path>
                </a:pathLst>
              </a:cu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372" name="Google Shape;372;p26"/>
              <p:cNvSpPr/>
              <p:nvPr/>
            </p:nvSpPr>
            <p:spPr>
              <a:xfrm>
                <a:off x="7344950" y="830350"/>
                <a:ext cx="267000" cy="208200"/>
              </a:xfrm>
              <a:custGeom>
                <a:rect b="b" l="l" r="r" t="t"/>
                <a:pathLst>
                  <a:path extrusionOk="0" h="8328" w="10680">
                    <a:moveTo>
                      <a:pt x="2629" y="1"/>
                    </a:moveTo>
                    <a:cubicBezTo>
                      <a:pt x="1214" y="1"/>
                      <a:pt x="1" y="1253"/>
                      <a:pt x="211" y="3028"/>
                    </a:cubicBezTo>
                    <a:cubicBezTo>
                      <a:pt x="559" y="5954"/>
                      <a:pt x="3306" y="7471"/>
                      <a:pt x="5340" y="8327"/>
                    </a:cubicBezTo>
                    <a:cubicBezTo>
                      <a:pt x="7383" y="7471"/>
                      <a:pt x="10131" y="5954"/>
                      <a:pt x="10470" y="3028"/>
                    </a:cubicBezTo>
                    <a:cubicBezTo>
                      <a:pt x="10680" y="1253"/>
                      <a:pt x="9470" y="1"/>
                      <a:pt x="8055" y="1"/>
                    </a:cubicBezTo>
                    <a:cubicBezTo>
                      <a:pt x="7123" y="1"/>
                      <a:pt x="6102" y="545"/>
                      <a:pt x="5340" y="1841"/>
                    </a:cubicBezTo>
                    <a:cubicBezTo>
                      <a:pt x="4582" y="545"/>
                      <a:pt x="3562" y="1"/>
                      <a:pt x="2629" y="1"/>
                    </a:cubicBezTo>
                    <a:close/>
                  </a:path>
                </a:pathLst>
              </a:cu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grpSp>
      <p:grpSp>
        <p:nvGrpSpPr>
          <p:cNvPr id="373" name="Google Shape;373;p26"/>
          <p:cNvGrpSpPr/>
          <p:nvPr/>
        </p:nvGrpSpPr>
        <p:grpSpPr>
          <a:xfrm>
            <a:off x="-559539" y="-593048"/>
            <a:ext cx="1375078" cy="1154100"/>
            <a:chOff x="-559539" y="-593048"/>
            <a:chExt cx="1375078" cy="1154100"/>
          </a:xfrm>
        </p:grpSpPr>
        <p:sp>
          <p:nvSpPr>
            <p:cNvPr id="374" name="Google Shape;374;p26"/>
            <p:cNvSpPr/>
            <p:nvPr/>
          </p:nvSpPr>
          <p:spPr>
            <a:xfrm>
              <a:off x="-559539" y="-593048"/>
              <a:ext cx="1154100" cy="11541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5" name="Google Shape;375;p26"/>
            <p:cNvGrpSpPr/>
            <p:nvPr/>
          </p:nvGrpSpPr>
          <p:grpSpPr>
            <a:xfrm flipH="1">
              <a:off x="269067" y="155396"/>
              <a:ext cx="546471" cy="383398"/>
              <a:chOff x="6985550" y="830350"/>
              <a:chExt cx="626400" cy="439475"/>
            </a:xfrm>
          </p:grpSpPr>
          <p:sp>
            <p:nvSpPr>
              <p:cNvPr id="376" name="Google Shape;376;p26"/>
              <p:cNvSpPr/>
              <p:nvPr/>
            </p:nvSpPr>
            <p:spPr>
              <a:xfrm>
                <a:off x="6985550" y="906600"/>
                <a:ext cx="465700" cy="363225"/>
              </a:xfrm>
              <a:custGeom>
                <a:rect b="b" l="l" r="r" t="t"/>
                <a:pathLst>
                  <a:path extrusionOk="0" h="14529" w="18628">
                    <a:moveTo>
                      <a:pt x="4581" y="0"/>
                    </a:moveTo>
                    <a:cubicBezTo>
                      <a:pt x="2114" y="0"/>
                      <a:pt x="1" y="2187"/>
                      <a:pt x="367" y="5295"/>
                    </a:cubicBezTo>
                    <a:cubicBezTo>
                      <a:pt x="955" y="10398"/>
                      <a:pt x="5755" y="13047"/>
                      <a:pt x="9314" y="14528"/>
                    </a:cubicBezTo>
                    <a:cubicBezTo>
                      <a:pt x="12874" y="13047"/>
                      <a:pt x="17673" y="10398"/>
                      <a:pt x="18262" y="5295"/>
                    </a:cubicBezTo>
                    <a:cubicBezTo>
                      <a:pt x="18628" y="2187"/>
                      <a:pt x="16515" y="0"/>
                      <a:pt x="14048" y="0"/>
                    </a:cubicBezTo>
                    <a:cubicBezTo>
                      <a:pt x="12421" y="0"/>
                      <a:pt x="10640" y="951"/>
                      <a:pt x="9314" y="3216"/>
                    </a:cubicBezTo>
                    <a:cubicBezTo>
                      <a:pt x="7989" y="951"/>
                      <a:pt x="6208" y="0"/>
                      <a:pt x="4581" y="0"/>
                    </a:cubicBezTo>
                    <a:close/>
                  </a:path>
                </a:pathLst>
              </a:cu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377" name="Google Shape;377;p26"/>
              <p:cNvSpPr/>
              <p:nvPr/>
            </p:nvSpPr>
            <p:spPr>
              <a:xfrm>
                <a:off x="7344950" y="830350"/>
                <a:ext cx="267000" cy="208200"/>
              </a:xfrm>
              <a:custGeom>
                <a:rect b="b" l="l" r="r" t="t"/>
                <a:pathLst>
                  <a:path extrusionOk="0" h="8328" w="10680">
                    <a:moveTo>
                      <a:pt x="2629" y="1"/>
                    </a:moveTo>
                    <a:cubicBezTo>
                      <a:pt x="1214" y="1"/>
                      <a:pt x="1" y="1253"/>
                      <a:pt x="211" y="3028"/>
                    </a:cubicBezTo>
                    <a:cubicBezTo>
                      <a:pt x="559" y="5954"/>
                      <a:pt x="3306" y="7471"/>
                      <a:pt x="5340" y="8327"/>
                    </a:cubicBezTo>
                    <a:cubicBezTo>
                      <a:pt x="7383" y="7471"/>
                      <a:pt x="10131" y="5954"/>
                      <a:pt x="10470" y="3028"/>
                    </a:cubicBezTo>
                    <a:cubicBezTo>
                      <a:pt x="10680" y="1253"/>
                      <a:pt x="9470" y="1"/>
                      <a:pt x="8055" y="1"/>
                    </a:cubicBezTo>
                    <a:cubicBezTo>
                      <a:pt x="7123" y="1"/>
                      <a:pt x="6102" y="545"/>
                      <a:pt x="5340" y="1841"/>
                    </a:cubicBezTo>
                    <a:cubicBezTo>
                      <a:pt x="4582" y="545"/>
                      <a:pt x="3562" y="1"/>
                      <a:pt x="2629" y="1"/>
                    </a:cubicBezTo>
                    <a:close/>
                  </a:path>
                </a:pathLst>
              </a:cu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grpSp>
      <p:sp>
        <p:nvSpPr>
          <p:cNvPr id="378" name="Google Shape;378;p26"/>
          <p:cNvSpPr/>
          <p:nvPr/>
        </p:nvSpPr>
        <p:spPr>
          <a:xfrm>
            <a:off x="335675" y="3351825"/>
            <a:ext cx="165696" cy="468264"/>
          </a:xfrm>
          <a:custGeom>
            <a:rect b="b" l="l" r="r" t="t"/>
            <a:pathLst>
              <a:path extrusionOk="0" h="13338" w="4720">
                <a:moveTo>
                  <a:pt x="3720" y="1"/>
                </a:moveTo>
                <a:lnTo>
                  <a:pt x="0" y="7200"/>
                </a:lnTo>
                <a:lnTo>
                  <a:pt x="2114" y="7200"/>
                </a:lnTo>
                <a:lnTo>
                  <a:pt x="1312" y="13338"/>
                </a:lnTo>
                <a:lnTo>
                  <a:pt x="4719" y="5960"/>
                </a:lnTo>
                <a:lnTo>
                  <a:pt x="2516" y="5969"/>
                </a:lnTo>
                <a:lnTo>
                  <a:pt x="3720" y="1"/>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26"/>
          <p:cNvSpPr/>
          <p:nvPr/>
        </p:nvSpPr>
        <p:spPr>
          <a:xfrm>
            <a:off x="335675" y="3944950"/>
            <a:ext cx="165703" cy="157670"/>
          </a:xfrm>
          <a:custGeom>
            <a:rect b="b" l="l" r="r" t="t"/>
            <a:pathLst>
              <a:path extrusionOk="0" h="4220" w="4435">
                <a:moveTo>
                  <a:pt x="2213" y="0"/>
                </a:moveTo>
                <a:lnTo>
                  <a:pt x="1535" y="1392"/>
                </a:lnTo>
                <a:lnTo>
                  <a:pt x="1" y="1606"/>
                </a:lnTo>
                <a:lnTo>
                  <a:pt x="1107" y="2694"/>
                </a:lnTo>
                <a:lnTo>
                  <a:pt x="848" y="4220"/>
                </a:lnTo>
                <a:lnTo>
                  <a:pt x="2213" y="3497"/>
                </a:lnTo>
                <a:lnTo>
                  <a:pt x="3587" y="4220"/>
                </a:lnTo>
                <a:lnTo>
                  <a:pt x="3329" y="2694"/>
                </a:lnTo>
                <a:lnTo>
                  <a:pt x="4435" y="1606"/>
                </a:lnTo>
                <a:lnTo>
                  <a:pt x="2900" y="1392"/>
                </a:lnTo>
                <a:lnTo>
                  <a:pt x="2213" y="0"/>
                </a:lnTo>
                <a:close/>
              </a:path>
            </a:pathLst>
          </a:cu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26"/>
          <p:cNvSpPr/>
          <p:nvPr/>
        </p:nvSpPr>
        <p:spPr>
          <a:xfrm>
            <a:off x="335675" y="4227475"/>
            <a:ext cx="165703" cy="157670"/>
          </a:xfrm>
          <a:custGeom>
            <a:rect b="b" l="l" r="r" t="t"/>
            <a:pathLst>
              <a:path extrusionOk="0" h="4220" w="4435">
                <a:moveTo>
                  <a:pt x="2213" y="0"/>
                </a:moveTo>
                <a:lnTo>
                  <a:pt x="1535" y="1392"/>
                </a:lnTo>
                <a:lnTo>
                  <a:pt x="1" y="1606"/>
                </a:lnTo>
                <a:lnTo>
                  <a:pt x="1107" y="2694"/>
                </a:lnTo>
                <a:lnTo>
                  <a:pt x="848" y="4220"/>
                </a:lnTo>
                <a:lnTo>
                  <a:pt x="2213" y="3497"/>
                </a:lnTo>
                <a:lnTo>
                  <a:pt x="3587" y="4220"/>
                </a:lnTo>
                <a:lnTo>
                  <a:pt x="3329" y="2694"/>
                </a:lnTo>
                <a:lnTo>
                  <a:pt x="4435" y="1606"/>
                </a:lnTo>
                <a:lnTo>
                  <a:pt x="2900" y="1392"/>
                </a:lnTo>
                <a:lnTo>
                  <a:pt x="2213" y="0"/>
                </a:lnTo>
                <a:close/>
              </a:path>
            </a:pathLst>
          </a:cu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81" name="Google Shape;381;p26"/>
          <p:cNvGrpSpPr/>
          <p:nvPr/>
        </p:nvGrpSpPr>
        <p:grpSpPr>
          <a:xfrm flipH="1">
            <a:off x="8574920" y="4604013"/>
            <a:ext cx="1154100" cy="1154100"/>
            <a:chOff x="-584980" y="4604013"/>
            <a:chExt cx="1154100" cy="1154100"/>
          </a:xfrm>
        </p:grpSpPr>
        <p:sp>
          <p:nvSpPr>
            <p:cNvPr id="382" name="Google Shape;382;p26"/>
            <p:cNvSpPr/>
            <p:nvPr/>
          </p:nvSpPr>
          <p:spPr>
            <a:xfrm flipH="1" rot="10800000">
              <a:off x="-584980" y="4604013"/>
              <a:ext cx="1154100" cy="11541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26"/>
            <p:cNvSpPr/>
            <p:nvPr/>
          </p:nvSpPr>
          <p:spPr>
            <a:xfrm>
              <a:off x="306552" y="4691651"/>
              <a:ext cx="165685" cy="157281"/>
            </a:xfrm>
            <a:custGeom>
              <a:rect b="b" l="l" r="r" t="t"/>
              <a:pathLst>
                <a:path extrusionOk="0" h="17031" w="17941">
                  <a:moveTo>
                    <a:pt x="8966" y="0"/>
                  </a:moveTo>
                  <a:cubicBezTo>
                    <a:pt x="8663" y="0"/>
                    <a:pt x="8377" y="179"/>
                    <a:pt x="8243" y="455"/>
                  </a:cubicBezTo>
                  <a:lnTo>
                    <a:pt x="6049" y="4907"/>
                  </a:lnTo>
                  <a:cubicBezTo>
                    <a:pt x="5969" y="5059"/>
                    <a:pt x="5826" y="5157"/>
                    <a:pt x="5665" y="5184"/>
                  </a:cubicBezTo>
                  <a:lnTo>
                    <a:pt x="750" y="5897"/>
                  </a:lnTo>
                  <a:cubicBezTo>
                    <a:pt x="446" y="5942"/>
                    <a:pt x="197" y="6156"/>
                    <a:pt x="99" y="6450"/>
                  </a:cubicBezTo>
                  <a:cubicBezTo>
                    <a:pt x="0" y="6745"/>
                    <a:pt x="81" y="7066"/>
                    <a:pt x="304" y="7280"/>
                  </a:cubicBezTo>
                  <a:lnTo>
                    <a:pt x="3854" y="10741"/>
                  </a:lnTo>
                  <a:cubicBezTo>
                    <a:pt x="3979" y="10857"/>
                    <a:pt x="4033" y="11027"/>
                    <a:pt x="4006" y="11196"/>
                  </a:cubicBezTo>
                  <a:lnTo>
                    <a:pt x="3167" y="16085"/>
                  </a:lnTo>
                  <a:cubicBezTo>
                    <a:pt x="3123" y="16326"/>
                    <a:pt x="3185" y="16558"/>
                    <a:pt x="3337" y="16745"/>
                  </a:cubicBezTo>
                  <a:cubicBezTo>
                    <a:pt x="3497" y="16924"/>
                    <a:pt x="3720" y="17031"/>
                    <a:pt x="3961" y="17031"/>
                  </a:cubicBezTo>
                  <a:cubicBezTo>
                    <a:pt x="4095" y="17031"/>
                    <a:pt x="4220" y="17004"/>
                    <a:pt x="4345" y="16941"/>
                  </a:cubicBezTo>
                  <a:lnTo>
                    <a:pt x="8734" y="14631"/>
                  </a:lnTo>
                  <a:cubicBezTo>
                    <a:pt x="8805" y="14595"/>
                    <a:pt x="8886" y="14568"/>
                    <a:pt x="8966" y="14568"/>
                  </a:cubicBezTo>
                  <a:cubicBezTo>
                    <a:pt x="9055" y="14568"/>
                    <a:pt x="9136" y="14595"/>
                    <a:pt x="9207" y="14631"/>
                  </a:cubicBezTo>
                  <a:lnTo>
                    <a:pt x="13596" y="16941"/>
                  </a:lnTo>
                  <a:cubicBezTo>
                    <a:pt x="13721" y="17004"/>
                    <a:pt x="13846" y="17031"/>
                    <a:pt x="13980" y="17031"/>
                  </a:cubicBezTo>
                  <a:cubicBezTo>
                    <a:pt x="14212" y="17031"/>
                    <a:pt x="14444" y="16924"/>
                    <a:pt x="14595" y="16745"/>
                  </a:cubicBezTo>
                  <a:cubicBezTo>
                    <a:pt x="14756" y="16558"/>
                    <a:pt x="14818" y="16326"/>
                    <a:pt x="14774" y="16085"/>
                  </a:cubicBezTo>
                  <a:lnTo>
                    <a:pt x="13935" y="11196"/>
                  </a:lnTo>
                  <a:cubicBezTo>
                    <a:pt x="13908" y="11027"/>
                    <a:pt x="13962" y="10857"/>
                    <a:pt x="14087" y="10741"/>
                  </a:cubicBezTo>
                  <a:lnTo>
                    <a:pt x="17637" y="7280"/>
                  </a:lnTo>
                  <a:cubicBezTo>
                    <a:pt x="17860" y="7066"/>
                    <a:pt x="17941" y="6745"/>
                    <a:pt x="17842" y="6450"/>
                  </a:cubicBezTo>
                  <a:cubicBezTo>
                    <a:pt x="17744" y="6156"/>
                    <a:pt x="17495" y="5942"/>
                    <a:pt x="17182" y="5897"/>
                  </a:cubicBezTo>
                  <a:lnTo>
                    <a:pt x="12276" y="5184"/>
                  </a:lnTo>
                  <a:cubicBezTo>
                    <a:pt x="12115" y="5157"/>
                    <a:pt x="11964" y="5059"/>
                    <a:pt x="11892" y="4907"/>
                  </a:cubicBezTo>
                  <a:lnTo>
                    <a:pt x="9698" y="455"/>
                  </a:lnTo>
                  <a:cubicBezTo>
                    <a:pt x="9564" y="179"/>
                    <a:pt x="9278" y="0"/>
                    <a:pt x="8966" y="0"/>
                  </a:cubicBezTo>
                  <a:close/>
                </a:path>
              </a:pathLst>
            </a:cu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4" name="Google Shape;384;p26"/>
          <p:cNvGrpSpPr/>
          <p:nvPr/>
        </p:nvGrpSpPr>
        <p:grpSpPr>
          <a:xfrm>
            <a:off x="-584980" y="4604013"/>
            <a:ext cx="1154100" cy="1154100"/>
            <a:chOff x="-584980" y="4604013"/>
            <a:chExt cx="1154100" cy="1154100"/>
          </a:xfrm>
        </p:grpSpPr>
        <p:sp>
          <p:nvSpPr>
            <p:cNvPr id="385" name="Google Shape;385;p26"/>
            <p:cNvSpPr/>
            <p:nvPr/>
          </p:nvSpPr>
          <p:spPr>
            <a:xfrm flipH="1" rot="10800000">
              <a:off x="-584980" y="4604013"/>
              <a:ext cx="1154100" cy="11541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26"/>
            <p:cNvSpPr/>
            <p:nvPr/>
          </p:nvSpPr>
          <p:spPr>
            <a:xfrm>
              <a:off x="306537" y="4691450"/>
              <a:ext cx="165703" cy="157670"/>
            </a:xfrm>
            <a:custGeom>
              <a:rect b="b" l="l" r="r" t="t"/>
              <a:pathLst>
                <a:path extrusionOk="0" h="4220" w="4435">
                  <a:moveTo>
                    <a:pt x="2213" y="0"/>
                  </a:moveTo>
                  <a:lnTo>
                    <a:pt x="1535" y="1392"/>
                  </a:lnTo>
                  <a:lnTo>
                    <a:pt x="1" y="1606"/>
                  </a:lnTo>
                  <a:lnTo>
                    <a:pt x="1107" y="2694"/>
                  </a:lnTo>
                  <a:lnTo>
                    <a:pt x="848" y="4220"/>
                  </a:lnTo>
                  <a:lnTo>
                    <a:pt x="2213" y="3497"/>
                  </a:lnTo>
                  <a:lnTo>
                    <a:pt x="3587" y="4220"/>
                  </a:lnTo>
                  <a:lnTo>
                    <a:pt x="3329" y="2694"/>
                  </a:lnTo>
                  <a:lnTo>
                    <a:pt x="4435" y="1606"/>
                  </a:lnTo>
                  <a:lnTo>
                    <a:pt x="2900" y="1392"/>
                  </a:lnTo>
                  <a:lnTo>
                    <a:pt x="2213" y="0"/>
                  </a:lnTo>
                  <a:close/>
                </a:path>
              </a:pathLst>
            </a:cu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1">
    <p:spTree>
      <p:nvGrpSpPr>
        <p:cNvPr id="387" name="Shape 387"/>
        <p:cNvGrpSpPr/>
        <p:nvPr/>
      </p:nvGrpSpPr>
      <p:grpSpPr>
        <a:xfrm>
          <a:off x="0" y="0"/>
          <a:ext cx="0" cy="0"/>
          <a:chOff x="0" y="0"/>
          <a:chExt cx="0" cy="0"/>
        </a:xfrm>
      </p:grpSpPr>
      <p:pic>
        <p:nvPicPr>
          <p:cNvPr id="388" name="Google Shape;388;p27"/>
          <p:cNvPicPr preferRelativeResize="0"/>
          <p:nvPr/>
        </p:nvPicPr>
        <p:blipFill rotWithShape="1">
          <a:blip r:embed="rId2">
            <a:alphaModFix amt="70000"/>
          </a:blip>
          <a:srcRect b="0" l="0" r="0" t="0"/>
          <a:stretch/>
        </p:blipFill>
        <p:spPr>
          <a:xfrm>
            <a:off x="0" y="2171"/>
            <a:ext cx="9144003" cy="5139149"/>
          </a:xfrm>
          <a:prstGeom prst="rect">
            <a:avLst/>
          </a:prstGeom>
          <a:noFill/>
          <a:ln>
            <a:noFill/>
          </a:ln>
        </p:spPr>
      </p:pic>
      <p:grpSp>
        <p:nvGrpSpPr>
          <p:cNvPr id="389" name="Google Shape;389;p27"/>
          <p:cNvGrpSpPr/>
          <p:nvPr/>
        </p:nvGrpSpPr>
        <p:grpSpPr>
          <a:xfrm rot="5400000">
            <a:off x="6367196" y="1895389"/>
            <a:ext cx="2836315" cy="1423178"/>
            <a:chOff x="3396275" y="1859950"/>
            <a:chExt cx="1310500" cy="657600"/>
          </a:xfrm>
        </p:grpSpPr>
        <p:sp>
          <p:nvSpPr>
            <p:cNvPr id="390" name="Google Shape;390;p27"/>
            <p:cNvSpPr/>
            <p:nvPr/>
          </p:nvSpPr>
          <p:spPr>
            <a:xfrm>
              <a:off x="3573975" y="2037675"/>
              <a:ext cx="955075" cy="479875"/>
            </a:xfrm>
            <a:custGeom>
              <a:rect b="b" l="l" r="r" t="t"/>
              <a:pathLst>
                <a:path extrusionOk="0" h="19195" w="38203">
                  <a:moveTo>
                    <a:pt x="19009" y="1"/>
                  </a:moveTo>
                  <a:cubicBezTo>
                    <a:pt x="8531" y="1"/>
                    <a:pt x="1" y="8531"/>
                    <a:pt x="1" y="19194"/>
                  </a:cubicBezTo>
                  <a:lnTo>
                    <a:pt x="2304" y="19194"/>
                  </a:lnTo>
                  <a:cubicBezTo>
                    <a:pt x="2304" y="9953"/>
                    <a:pt x="9768" y="2304"/>
                    <a:pt x="19009" y="2304"/>
                  </a:cubicBezTo>
                  <a:cubicBezTo>
                    <a:pt x="28435" y="2304"/>
                    <a:pt x="35900" y="9953"/>
                    <a:pt x="35900" y="19194"/>
                  </a:cubicBezTo>
                  <a:lnTo>
                    <a:pt x="38203" y="19194"/>
                  </a:lnTo>
                  <a:cubicBezTo>
                    <a:pt x="38203" y="8531"/>
                    <a:pt x="29672" y="1"/>
                    <a:pt x="19009" y="1"/>
                  </a:cubicBezTo>
                  <a:close/>
                </a:path>
              </a:pathLst>
            </a:custGeom>
            <a:solidFill>
              <a:schemeClr val="accent2"/>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27"/>
            <p:cNvSpPr/>
            <p:nvPr/>
          </p:nvSpPr>
          <p:spPr>
            <a:xfrm>
              <a:off x="3396275" y="1859950"/>
              <a:ext cx="1310500" cy="657600"/>
            </a:xfrm>
            <a:custGeom>
              <a:rect b="b" l="l" r="r" t="t"/>
              <a:pathLst>
                <a:path extrusionOk="0" h="26304" w="52420">
                  <a:moveTo>
                    <a:pt x="26117" y="1"/>
                  </a:moveTo>
                  <a:cubicBezTo>
                    <a:pt x="11729" y="1"/>
                    <a:pt x="0" y="11730"/>
                    <a:pt x="0" y="26303"/>
                  </a:cubicBezTo>
                  <a:lnTo>
                    <a:pt x="2303" y="26303"/>
                  </a:lnTo>
                  <a:cubicBezTo>
                    <a:pt x="2303" y="13152"/>
                    <a:pt x="12966" y="2489"/>
                    <a:pt x="26117" y="2489"/>
                  </a:cubicBezTo>
                  <a:cubicBezTo>
                    <a:pt x="39453" y="2489"/>
                    <a:pt x="50116" y="13152"/>
                    <a:pt x="50116" y="26303"/>
                  </a:cubicBezTo>
                  <a:lnTo>
                    <a:pt x="52419" y="26303"/>
                  </a:lnTo>
                  <a:cubicBezTo>
                    <a:pt x="52419" y="11730"/>
                    <a:pt x="40690" y="1"/>
                    <a:pt x="26117" y="1"/>
                  </a:cubicBezTo>
                  <a:close/>
                </a:path>
              </a:pathLst>
            </a:custGeom>
            <a:solidFill>
              <a:schemeClr val="accent5"/>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27"/>
            <p:cNvSpPr/>
            <p:nvPr/>
          </p:nvSpPr>
          <p:spPr>
            <a:xfrm>
              <a:off x="3453850" y="1922150"/>
              <a:ext cx="1195350" cy="595400"/>
            </a:xfrm>
            <a:custGeom>
              <a:rect b="b" l="l" r="r" t="t"/>
              <a:pathLst>
                <a:path extrusionOk="0" h="23816" w="47814">
                  <a:moveTo>
                    <a:pt x="23814" y="1"/>
                  </a:moveTo>
                  <a:cubicBezTo>
                    <a:pt x="10663" y="1"/>
                    <a:pt x="0" y="10664"/>
                    <a:pt x="0" y="23815"/>
                  </a:cubicBezTo>
                  <a:lnTo>
                    <a:pt x="2488" y="23815"/>
                  </a:lnTo>
                  <a:cubicBezTo>
                    <a:pt x="2488" y="11901"/>
                    <a:pt x="12085" y="2304"/>
                    <a:pt x="23814" y="2304"/>
                  </a:cubicBezTo>
                  <a:cubicBezTo>
                    <a:pt x="35728" y="2304"/>
                    <a:pt x="45325" y="11901"/>
                    <a:pt x="45325" y="23815"/>
                  </a:cubicBezTo>
                  <a:lnTo>
                    <a:pt x="47813" y="23815"/>
                  </a:lnTo>
                  <a:cubicBezTo>
                    <a:pt x="47813" y="10664"/>
                    <a:pt x="37150" y="1"/>
                    <a:pt x="23814" y="1"/>
                  </a:cubicBezTo>
                  <a:close/>
                </a:path>
              </a:pathLst>
            </a:custGeom>
            <a:solidFill>
              <a:schemeClr val="accent4"/>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27"/>
            <p:cNvSpPr/>
            <p:nvPr/>
          </p:nvSpPr>
          <p:spPr>
            <a:xfrm>
              <a:off x="3516050" y="1979750"/>
              <a:ext cx="1070950" cy="537800"/>
            </a:xfrm>
            <a:custGeom>
              <a:rect b="b" l="l" r="r" t="t"/>
              <a:pathLst>
                <a:path extrusionOk="0" h="21512" w="42838">
                  <a:moveTo>
                    <a:pt x="21326" y="0"/>
                  </a:moveTo>
                  <a:cubicBezTo>
                    <a:pt x="9597" y="0"/>
                    <a:pt x="0" y="9597"/>
                    <a:pt x="0" y="21511"/>
                  </a:cubicBezTo>
                  <a:lnTo>
                    <a:pt x="2318" y="21511"/>
                  </a:lnTo>
                  <a:cubicBezTo>
                    <a:pt x="2318" y="10848"/>
                    <a:pt x="10848" y="2318"/>
                    <a:pt x="21326" y="2318"/>
                  </a:cubicBezTo>
                  <a:cubicBezTo>
                    <a:pt x="31989" y="2318"/>
                    <a:pt x="40520" y="10848"/>
                    <a:pt x="40520" y="21511"/>
                  </a:cubicBezTo>
                  <a:lnTo>
                    <a:pt x="42837" y="21511"/>
                  </a:lnTo>
                  <a:cubicBezTo>
                    <a:pt x="42837" y="9597"/>
                    <a:pt x="33240" y="0"/>
                    <a:pt x="21326" y="0"/>
                  </a:cubicBezTo>
                  <a:close/>
                </a:path>
              </a:pathLst>
            </a:custGeom>
            <a:solidFill>
              <a:schemeClr val="accent3"/>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27"/>
            <p:cNvSpPr/>
            <p:nvPr/>
          </p:nvSpPr>
          <p:spPr>
            <a:xfrm>
              <a:off x="3631550" y="2095250"/>
              <a:ext cx="839925" cy="422300"/>
            </a:xfrm>
            <a:custGeom>
              <a:rect b="b" l="l" r="r" t="t"/>
              <a:pathLst>
                <a:path extrusionOk="0" h="16892" w="33597">
                  <a:moveTo>
                    <a:pt x="16706" y="1"/>
                  </a:moveTo>
                  <a:cubicBezTo>
                    <a:pt x="7465" y="1"/>
                    <a:pt x="1" y="7650"/>
                    <a:pt x="1" y="16891"/>
                  </a:cubicBezTo>
                  <a:lnTo>
                    <a:pt x="2489" y="16891"/>
                  </a:lnTo>
                  <a:cubicBezTo>
                    <a:pt x="2489" y="8887"/>
                    <a:pt x="8887" y="2489"/>
                    <a:pt x="16706" y="2489"/>
                  </a:cubicBezTo>
                  <a:cubicBezTo>
                    <a:pt x="24711" y="2489"/>
                    <a:pt x="31108" y="8887"/>
                    <a:pt x="31108" y="16891"/>
                  </a:cubicBezTo>
                  <a:lnTo>
                    <a:pt x="33597" y="16891"/>
                  </a:lnTo>
                  <a:cubicBezTo>
                    <a:pt x="33597" y="7650"/>
                    <a:pt x="26132" y="1"/>
                    <a:pt x="16706" y="1"/>
                  </a:cubicBezTo>
                  <a:close/>
                </a:path>
              </a:pathLst>
            </a:custGeom>
            <a:solidFill>
              <a:schemeClr val="lt2"/>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27"/>
            <p:cNvSpPr/>
            <p:nvPr/>
          </p:nvSpPr>
          <p:spPr>
            <a:xfrm>
              <a:off x="3693750" y="2157450"/>
              <a:ext cx="715525" cy="360100"/>
            </a:xfrm>
            <a:custGeom>
              <a:rect b="b" l="l" r="r" t="t"/>
              <a:pathLst>
                <a:path extrusionOk="0" h="14404" w="28621">
                  <a:moveTo>
                    <a:pt x="14218" y="1"/>
                  </a:moveTo>
                  <a:cubicBezTo>
                    <a:pt x="6399" y="1"/>
                    <a:pt x="1" y="6399"/>
                    <a:pt x="1" y="14403"/>
                  </a:cubicBezTo>
                  <a:lnTo>
                    <a:pt x="2318" y="14403"/>
                  </a:lnTo>
                  <a:cubicBezTo>
                    <a:pt x="2318" y="7820"/>
                    <a:pt x="7650" y="2489"/>
                    <a:pt x="14218" y="2489"/>
                  </a:cubicBezTo>
                  <a:cubicBezTo>
                    <a:pt x="20972" y="2489"/>
                    <a:pt x="26303" y="7820"/>
                    <a:pt x="26303" y="14403"/>
                  </a:cubicBezTo>
                  <a:lnTo>
                    <a:pt x="28620" y="14403"/>
                  </a:lnTo>
                  <a:cubicBezTo>
                    <a:pt x="28620" y="6399"/>
                    <a:pt x="22223" y="1"/>
                    <a:pt x="14218" y="1"/>
                  </a:cubicBezTo>
                  <a:close/>
                </a:path>
              </a:pathLst>
            </a:custGeom>
            <a:solidFill>
              <a:schemeClr val="accent6"/>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27"/>
            <p:cNvSpPr/>
            <p:nvPr/>
          </p:nvSpPr>
          <p:spPr>
            <a:xfrm>
              <a:off x="3751700" y="2219650"/>
              <a:ext cx="599650" cy="297900"/>
            </a:xfrm>
            <a:custGeom>
              <a:rect b="b" l="l" r="r" t="t"/>
              <a:pathLst>
                <a:path extrusionOk="0" h="11916" w="23986">
                  <a:moveTo>
                    <a:pt x="11900" y="1"/>
                  </a:moveTo>
                  <a:cubicBezTo>
                    <a:pt x="5332" y="1"/>
                    <a:pt x="0" y="5332"/>
                    <a:pt x="0" y="11915"/>
                  </a:cubicBezTo>
                  <a:lnTo>
                    <a:pt x="2488" y="11915"/>
                  </a:lnTo>
                  <a:cubicBezTo>
                    <a:pt x="2488" y="6584"/>
                    <a:pt x="6754" y="2318"/>
                    <a:pt x="11900" y="2318"/>
                  </a:cubicBezTo>
                  <a:cubicBezTo>
                    <a:pt x="17232" y="2318"/>
                    <a:pt x="21497" y="6584"/>
                    <a:pt x="21497" y="11915"/>
                  </a:cubicBezTo>
                  <a:lnTo>
                    <a:pt x="23985" y="11915"/>
                  </a:lnTo>
                  <a:cubicBezTo>
                    <a:pt x="23985" y="5332"/>
                    <a:pt x="18654" y="1"/>
                    <a:pt x="11900" y="1"/>
                  </a:cubicBezTo>
                  <a:close/>
                </a:path>
              </a:pathLst>
            </a:custGeom>
            <a:solidFill>
              <a:schemeClr val="dk2"/>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7" name="Google Shape;397;p27"/>
          <p:cNvSpPr/>
          <p:nvPr/>
        </p:nvSpPr>
        <p:spPr>
          <a:xfrm flipH="1">
            <a:off x="2084850" y="3115425"/>
            <a:ext cx="4988700" cy="915300"/>
          </a:xfrm>
          <a:prstGeom prst="rect">
            <a:avLst/>
          </a:prstGeom>
          <a:solidFill>
            <a:schemeClr val="accent3"/>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27"/>
          <p:cNvSpPr/>
          <p:nvPr/>
        </p:nvSpPr>
        <p:spPr>
          <a:xfrm flipH="1">
            <a:off x="2084850" y="1188975"/>
            <a:ext cx="4988700" cy="1926600"/>
          </a:xfrm>
          <a:prstGeom prst="rect">
            <a:avLst/>
          </a:prstGeom>
          <a:solidFill>
            <a:schemeClr val="dk2"/>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9" name="Google Shape;399;p27"/>
          <p:cNvGrpSpPr/>
          <p:nvPr/>
        </p:nvGrpSpPr>
        <p:grpSpPr>
          <a:xfrm>
            <a:off x="4237285" y="-826110"/>
            <a:ext cx="679305" cy="1197900"/>
            <a:chOff x="1333010" y="2696784"/>
            <a:chExt cx="238897" cy="421277"/>
          </a:xfrm>
        </p:grpSpPr>
        <p:sp>
          <p:nvSpPr>
            <p:cNvPr id="400" name="Google Shape;400;p27"/>
            <p:cNvSpPr/>
            <p:nvPr/>
          </p:nvSpPr>
          <p:spPr>
            <a:xfrm>
              <a:off x="1408163" y="2696784"/>
              <a:ext cx="88361" cy="94198"/>
            </a:xfrm>
            <a:custGeom>
              <a:rect b="b" l="l" r="r" t="t"/>
              <a:pathLst>
                <a:path extrusionOk="0" h="5503" w="5162">
                  <a:moveTo>
                    <a:pt x="2488" y="0"/>
                  </a:moveTo>
                  <a:cubicBezTo>
                    <a:pt x="2133" y="1237"/>
                    <a:pt x="1252" y="2133"/>
                    <a:pt x="0" y="2659"/>
                  </a:cubicBezTo>
                  <a:cubicBezTo>
                    <a:pt x="1252" y="3199"/>
                    <a:pt x="2133" y="4266"/>
                    <a:pt x="2488" y="5502"/>
                  </a:cubicBezTo>
                  <a:cubicBezTo>
                    <a:pt x="3029" y="4266"/>
                    <a:pt x="3910" y="3199"/>
                    <a:pt x="5161" y="2659"/>
                  </a:cubicBezTo>
                  <a:cubicBezTo>
                    <a:pt x="3910" y="2133"/>
                    <a:pt x="3029" y="1237"/>
                    <a:pt x="2488" y="0"/>
                  </a:cubicBez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27"/>
            <p:cNvSpPr/>
            <p:nvPr/>
          </p:nvSpPr>
          <p:spPr>
            <a:xfrm>
              <a:off x="1333010" y="2863410"/>
              <a:ext cx="238897" cy="254651"/>
            </a:xfrm>
            <a:custGeom>
              <a:rect b="b" l="l" r="r" t="t"/>
              <a:pathLst>
                <a:path extrusionOk="0" h="5503" w="5162">
                  <a:moveTo>
                    <a:pt x="2488" y="0"/>
                  </a:moveTo>
                  <a:cubicBezTo>
                    <a:pt x="2133" y="1237"/>
                    <a:pt x="1252" y="2133"/>
                    <a:pt x="0" y="2659"/>
                  </a:cubicBezTo>
                  <a:cubicBezTo>
                    <a:pt x="1252" y="3199"/>
                    <a:pt x="2133" y="4266"/>
                    <a:pt x="2488" y="5502"/>
                  </a:cubicBezTo>
                  <a:cubicBezTo>
                    <a:pt x="3029" y="4266"/>
                    <a:pt x="3910" y="3199"/>
                    <a:pt x="5161" y="2659"/>
                  </a:cubicBezTo>
                  <a:cubicBezTo>
                    <a:pt x="3910" y="2133"/>
                    <a:pt x="3029" y="1237"/>
                    <a:pt x="2488" y="0"/>
                  </a:cubicBezTo>
                  <a:close/>
                </a:path>
              </a:pathLst>
            </a:cu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2" name="Google Shape;402;p27"/>
          <p:cNvSpPr/>
          <p:nvPr/>
        </p:nvSpPr>
        <p:spPr>
          <a:xfrm>
            <a:off x="4432437" y="536520"/>
            <a:ext cx="288646" cy="307686"/>
          </a:xfrm>
          <a:custGeom>
            <a:rect b="b" l="l" r="r" t="t"/>
            <a:pathLst>
              <a:path extrusionOk="0" h="5503" w="5162">
                <a:moveTo>
                  <a:pt x="2488" y="0"/>
                </a:moveTo>
                <a:cubicBezTo>
                  <a:pt x="2133" y="1237"/>
                  <a:pt x="1252" y="2133"/>
                  <a:pt x="0" y="2659"/>
                </a:cubicBezTo>
                <a:cubicBezTo>
                  <a:pt x="1252" y="3199"/>
                  <a:pt x="2133" y="4266"/>
                  <a:pt x="2488" y="5502"/>
                </a:cubicBezTo>
                <a:cubicBezTo>
                  <a:pt x="3029" y="4266"/>
                  <a:pt x="3910" y="3199"/>
                  <a:pt x="5161" y="2659"/>
                </a:cubicBezTo>
                <a:cubicBezTo>
                  <a:pt x="3910" y="2133"/>
                  <a:pt x="3029" y="1237"/>
                  <a:pt x="2488" y="0"/>
                </a:cubicBezTo>
                <a:close/>
              </a:path>
            </a:pathLst>
          </a:cu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03" name="Google Shape;403;p27"/>
          <p:cNvGrpSpPr/>
          <p:nvPr/>
        </p:nvGrpSpPr>
        <p:grpSpPr>
          <a:xfrm>
            <a:off x="1970571" y="1088193"/>
            <a:ext cx="1579200" cy="1579200"/>
            <a:chOff x="767005" y="878856"/>
            <a:chExt cx="1579200" cy="1579200"/>
          </a:xfrm>
        </p:grpSpPr>
        <p:sp>
          <p:nvSpPr>
            <p:cNvPr id="404" name="Google Shape;404;p27"/>
            <p:cNvSpPr/>
            <p:nvPr/>
          </p:nvSpPr>
          <p:spPr>
            <a:xfrm>
              <a:off x="767005" y="878856"/>
              <a:ext cx="1579200" cy="1579200"/>
            </a:xfrm>
            <a:prstGeom prst="arc">
              <a:avLst>
                <a:gd fmla="val 8987451" name="adj1"/>
                <a:gd fmla="val 17899585"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27"/>
            <p:cNvSpPr/>
            <p:nvPr/>
          </p:nvSpPr>
          <p:spPr>
            <a:xfrm>
              <a:off x="908150" y="1016700"/>
              <a:ext cx="189600" cy="189600"/>
            </a:xfrm>
            <a:prstGeom prst="ellipse">
              <a:avLst/>
            </a:pr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6" name="Google Shape;406;p27"/>
          <p:cNvGrpSpPr/>
          <p:nvPr/>
        </p:nvGrpSpPr>
        <p:grpSpPr>
          <a:xfrm rot="5400000">
            <a:off x="-754904" y="1856497"/>
            <a:ext cx="2836315" cy="1423178"/>
            <a:chOff x="3396275" y="1859950"/>
            <a:chExt cx="1310500" cy="657600"/>
          </a:xfrm>
        </p:grpSpPr>
        <p:sp>
          <p:nvSpPr>
            <p:cNvPr id="407" name="Google Shape;407;p27"/>
            <p:cNvSpPr/>
            <p:nvPr/>
          </p:nvSpPr>
          <p:spPr>
            <a:xfrm>
              <a:off x="3573975" y="2037675"/>
              <a:ext cx="955075" cy="479875"/>
            </a:xfrm>
            <a:custGeom>
              <a:rect b="b" l="l" r="r" t="t"/>
              <a:pathLst>
                <a:path extrusionOk="0" h="19195" w="38203">
                  <a:moveTo>
                    <a:pt x="19009" y="1"/>
                  </a:moveTo>
                  <a:cubicBezTo>
                    <a:pt x="8531" y="1"/>
                    <a:pt x="1" y="8531"/>
                    <a:pt x="1" y="19194"/>
                  </a:cubicBezTo>
                  <a:lnTo>
                    <a:pt x="2304" y="19194"/>
                  </a:lnTo>
                  <a:cubicBezTo>
                    <a:pt x="2304" y="9953"/>
                    <a:pt x="9768" y="2304"/>
                    <a:pt x="19009" y="2304"/>
                  </a:cubicBezTo>
                  <a:cubicBezTo>
                    <a:pt x="28435" y="2304"/>
                    <a:pt x="35900" y="9953"/>
                    <a:pt x="35900" y="19194"/>
                  </a:cubicBezTo>
                  <a:lnTo>
                    <a:pt x="38203" y="19194"/>
                  </a:lnTo>
                  <a:cubicBezTo>
                    <a:pt x="38203" y="8531"/>
                    <a:pt x="29672" y="1"/>
                    <a:pt x="19009" y="1"/>
                  </a:cubicBezTo>
                  <a:close/>
                </a:path>
              </a:pathLst>
            </a:custGeom>
            <a:solidFill>
              <a:schemeClr val="accent2"/>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27"/>
            <p:cNvSpPr/>
            <p:nvPr/>
          </p:nvSpPr>
          <p:spPr>
            <a:xfrm>
              <a:off x="3396275" y="1859950"/>
              <a:ext cx="1310500" cy="657600"/>
            </a:xfrm>
            <a:custGeom>
              <a:rect b="b" l="l" r="r" t="t"/>
              <a:pathLst>
                <a:path extrusionOk="0" h="26304" w="52420">
                  <a:moveTo>
                    <a:pt x="26117" y="1"/>
                  </a:moveTo>
                  <a:cubicBezTo>
                    <a:pt x="11729" y="1"/>
                    <a:pt x="0" y="11730"/>
                    <a:pt x="0" y="26303"/>
                  </a:cubicBezTo>
                  <a:lnTo>
                    <a:pt x="2303" y="26303"/>
                  </a:lnTo>
                  <a:cubicBezTo>
                    <a:pt x="2303" y="13152"/>
                    <a:pt x="12966" y="2489"/>
                    <a:pt x="26117" y="2489"/>
                  </a:cubicBezTo>
                  <a:cubicBezTo>
                    <a:pt x="39453" y="2489"/>
                    <a:pt x="50116" y="13152"/>
                    <a:pt x="50116" y="26303"/>
                  </a:cubicBezTo>
                  <a:lnTo>
                    <a:pt x="52419" y="26303"/>
                  </a:lnTo>
                  <a:cubicBezTo>
                    <a:pt x="52419" y="11730"/>
                    <a:pt x="40690" y="1"/>
                    <a:pt x="26117" y="1"/>
                  </a:cubicBezTo>
                  <a:close/>
                </a:path>
              </a:pathLst>
            </a:custGeom>
            <a:solidFill>
              <a:schemeClr val="accent5"/>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27"/>
            <p:cNvSpPr/>
            <p:nvPr/>
          </p:nvSpPr>
          <p:spPr>
            <a:xfrm>
              <a:off x="3453850" y="1922150"/>
              <a:ext cx="1195350" cy="595400"/>
            </a:xfrm>
            <a:custGeom>
              <a:rect b="b" l="l" r="r" t="t"/>
              <a:pathLst>
                <a:path extrusionOk="0" h="23816" w="47814">
                  <a:moveTo>
                    <a:pt x="23814" y="1"/>
                  </a:moveTo>
                  <a:cubicBezTo>
                    <a:pt x="10663" y="1"/>
                    <a:pt x="0" y="10664"/>
                    <a:pt x="0" y="23815"/>
                  </a:cubicBezTo>
                  <a:lnTo>
                    <a:pt x="2488" y="23815"/>
                  </a:lnTo>
                  <a:cubicBezTo>
                    <a:pt x="2488" y="11901"/>
                    <a:pt x="12085" y="2304"/>
                    <a:pt x="23814" y="2304"/>
                  </a:cubicBezTo>
                  <a:cubicBezTo>
                    <a:pt x="35728" y="2304"/>
                    <a:pt x="45325" y="11901"/>
                    <a:pt x="45325" y="23815"/>
                  </a:cubicBezTo>
                  <a:lnTo>
                    <a:pt x="47813" y="23815"/>
                  </a:lnTo>
                  <a:cubicBezTo>
                    <a:pt x="47813" y="10664"/>
                    <a:pt x="37150" y="1"/>
                    <a:pt x="23814" y="1"/>
                  </a:cubicBezTo>
                  <a:close/>
                </a:path>
              </a:pathLst>
            </a:custGeom>
            <a:solidFill>
              <a:schemeClr val="accent4"/>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27"/>
            <p:cNvSpPr/>
            <p:nvPr/>
          </p:nvSpPr>
          <p:spPr>
            <a:xfrm>
              <a:off x="3516050" y="1979750"/>
              <a:ext cx="1070950" cy="537800"/>
            </a:xfrm>
            <a:custGeom>
              <a:rect b="b" l="l" r="r" t="t"/>
              <a:pathLst>
                <a:path extrusionOk="0" h="21512" w="42838">
                  <a:moveTo>
                    <a:pt x="21326" y="0"/>
                  </a:moveTo>
                  <a:cubicBezTo>
                    <a:pt x="9597" y="0"/>
                    <a:pt x="0" y="9597"/>
                    <a:pt x="0" y="21511"/>
                  </a:cubicBezTo>
                  <a:lnTo>
                    <a:pt x="2318" y="21511"/>
                  </a:lnTo>
                  <a:cubicBezTo>
                    <a:pt x="2318" y="10848"/>
                    <a:pt x="10848" y="2318"/>
                    <a:pt x="21326" y="2318"/>
                  </a:cubicBezTo>
                  <a:cubicBezTo>
                    <a:pt x="31989" y="2318"/>
                    <a:pt x="40520" y="10848"/>
                    <a:pt x="40520" y="21511"/>
                  </a:cubicBezTo>
                  <a:lnTo>
                    <a:pt x="42837" y="21511"/>
                  </a:lnTo>
                  <a:cubicBezTo>
                    <a:pt x="42837" y="9597"/>
                    <a:pt x="33240" y="0"/>
                    <a:pt x="21326" y="0"/>
                  </a:cubicBezTo>
                  <a:close/>
                </a:path>
              </a:pathLst>
            </a:custGeom>
            <a:solidFill>
              <a:schemeClr val="accent3"/>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27"/>
            <p:cNvSpPr/>
            <p:nvPr/>
          </p:nvSpPr>
          <p:spPr>
            <a:xfrm>
              <a:off x="3631550" y="2095250"/>
              <a:ext cx="839925" cy="422300"/>
            </a:xfrm>
            <a:custGeom>
              <a:rect b="b" l="l" r="r" t="t"/>
              <a:pathLst>
                <a:path extrusionOk="0" h="16892" w="33597">
                  <a:moveTo>
                    <a:pt x="16706" y="1"/>
                  </a:moveTo>
                  <a:cubicBezTo>
                    <a:pt x="7465" y="1"/>
                    <a:pt x="1" y="7650"/>
                    <a:pt x="1" y="16891"/>
                  </a:cubicBezTo>
                  <a:lnTo>
                    <a:pt x="2489" y="16891"/>
                  </a:lnTo>
                  <a:cubicBezTo>
                    <a:pt x="2489" y="8887"/>
                    <a:pt x="8887" y="2489"/>
                    <a:pt x="16706" y="2489"/>
                  </a:cubicBezTo>
                  <a:cubicBezTo>
                    <a:pt x="24711" y="2489"/>
                    <a:pt x="31108" y="8887"/>
                    <a:pt x="31108" y="16891"/>
                  </a:cubicBezTo>
                  <a:lnTo>
                    <a:pt x="33597" y="16891"/>
                  </a:lnTo>
                  <a:cubicBezTo>
                    <a:pt x="33597" y="7650"/>
                    <a:pt x="26132" y="1"/>
                    <a:pt x="16706" y="1"/>
                  </a:cubicBezTo>
                  <a:close/>
                </a:path>
              </a:pathLst>
            </a:custGeom>
            <a:solidFill>
              <a:schemeClr val="lt2"/>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27"/>
            <p:cNvSpPr/>
            <p:nvPr/>
          </p:nvSpPr>
          <p:spPr>
            <a:xfrm>
              <a:off x="3693750" y="2157450"/>
              <a:ext cx="715525" cy="360100"/>
            </a:xfrm>
            <a:custGeom>
              <a:rect b="b" l="l" r="r" t="t"/>
              <a:pathLst>
                <a:path extrusionOk="0" h="14404" w="28621">
                  <a:moveTo>
                    <a:pt x="14218" y="1"/>
                  </a:moveTo>
                  <a:cubicBezTo>
                    <a:pt x="6399" y="1"/>
                    <a:pt x="1" y="6399"/>
                    <a:pt x="1" y="14403"/>
                  </a:cubicBezTo>
                  <a:lnTo>
                    <a:pt x="2318" y="14403"/>
                  </a:lnTo>
                  <a:cubicBezTo>
                    <a:pt x="2318" y="7820"/>
                    <a:pt x="7650" y="2489"/>
                    <a:pt x="14218" y="2489"/>
                  </a:cubicBezTo>
                  <a:cubicBezTo>
                    <a:pt x="20972" y="2489"/>
                    <a:pt x="26303" y="7820"/>
                    <a:pt x="26303" y="14403"/>
                  </a:cubicBezTo>
                  <a:lnTo>
                    <a:pt x="28620" y="14403"/>
                  </a:lnTo>
                  <a:cubicBezTo>
                    <a:pt x="28620" y="6399"/>
                    <a:pt x="22223" y="1"/>
                    <a:pt x="14218" y="1"/>
                  </a:cubicBezTo>
                  <a:close/>
                </a:path>
              </a:pathLst>
            </a:custGeom>
            <a:solidFill>
              <a:schemeClr val="accent6"/>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27"/>
            <p:cNvSpPr/>
            <p:nvPr/>
          </p:nvSpPr>
          <p:spPr>
            <a:xfrm>
              <a:off x="3751700" y="2219650"/>
              <a:ext cx="599650" cy="297900"/>
            </a:xfrm>
            <a:custGeom>
              <a:rect b="b" l="l" r="r" t="t"/>
              <a:pathLst>
                <a:path extrusionOk="0" h="11916" w="23986">
                  <a:moveTo>
                    <a:pt x="11900" y="1"/>
                  </a:moveTo>
                  <a:cubicBezTo>
                    <a:pt x="5332" y="1"/>
                    <a:pt x="0" y="5332"/>
                    <a:pt x="0" y="11915"/>
                  </a:cubicBezTo>
                  <a:lnTo>
                    <a:pt x="2488" y="11915"/>
                  </a:lnTo>
                  <a:cubicBezTo>
                    <a:pt x="2488" y="6584"/>
                    <a:pt x="6754" y="2318"/>
                    <a:pt x="11900" y="2318"/>
                  </a:cubicBezTo>
                  <a:cubicBezTo>
                    <a:pt x="17232" y="2318"/>
                    <a:pt x="21497" y="6584"/>
                    <a:pt x="21497" y="11915"/>
                  </a:cubicBezTo>
                  <a:lnTo>
                    <a:pt x="23985" y="11915"/>
                  </a:lnTo>
                  <a:cubicBezTo>
                    <a:pt x="23985" y="5332"/>
                    <a:pt x="18654" y="1"/>
                    <a:pt x="11900" y="1"/>
                  </a:cubicBezTo>
                  <a:close/>
                </a:path>
              </a:pathLst>
            </a:custGeom>
            <a:solidFill>
              <a:schemeClr val="dk2"/>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4" name="Google Shape;414;p27"/>
          <p:cNvGrpSpPr/>
          <p:nvPr/>
        </p:nvGrpSpPr>
        <p:grpSpPr>
          <a:xfrm>
            <a:off x="-559539" y="-593048"/>
            <a:ext cx="1154003" cy="1154003"/>
            <a:chOff x="-888300" y="-896475"/>
            <a:chExt cx="1769400" cy="1769400"/>
          </a:xfrm>
        </p:grpSpPr>
        <p:grpSp>
          <p:nvGrpSpPr>
            <p:cNvPr id="415" name="Google Shape;415;p27"/>
            <p:cNvGrpSpPr/>
            <p:nvPr/>
          </p:nvGrpSpPr>
          <p:grpSpPr>
            <a:xfrm>
              <a:off x="-888300" y="-896475"/>
              <a:ext cx="1769400" cy="1769400"/>
              <a:chOff x="-888300" y="-896475"/>
              <a:chExt cx="1769400" cy="1769400"/>
            </a:xfrm>
          </p:grpSpPr>
          <p:sp>
            <p:nvSpPr>
              <p:cNvPr id="416" name="Google Shape;416;p27"/>
              <p:cNvSpPr/>
              <p:nvPr/>
            </p:nvSpPr>
            <p:spPr>
              <a:xfrm>
                <a:off x="-888300" y="-896475"/>
                <a:ext cx="1769400" cy="17694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27"/>
              <p:cNvSpPr/>
              <p:nvPr/>
            </p:nvSpPr>
            <p:spPr>
              <a:xfrm>
                <a:off x="455075" y="439888"/>
                <a:ext cx="353700" cy="353700"/>
              </a:xfrm>
              <a:prstGeom prst="ellipse">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18" name="Google Shape;418;p27"/>
            <p:cNvSpPr/>
            <p:nvPr/>
          </p:nvSpPr>
          <p:spPr>
            <a:xfrm flipH="1">
              <a:off x="524030" y="549290"/>
              <a:ext cx="215797" cy="160176"/>
            </a:xfrm>
            <a:custGeom>
              <a:rect b="b" l="l" r="r" t="t"/>
              <a:pathLst>
                <a:path extrusionOk="0" h="4095" w="5517">
                  <a:moveTo>
                    <a:pt x="1422" y="0"/>
                  </a:moveTo>
                  <a:cubicBezTo>
                    <a:pt x="1067" y="0"/>
                    <a:pt x="711" y="185"/>
                    <a:pt x="541" y="356"/>
                  </a:cubicBezTo>
                  <a:cubicBezTo>
                    <a:pt x="0" y="896"/>
                    <a:pt x="185" y="1777"/>
                    <a:pt x="711" y="2133"/>
                  </a:cubicBezTo>
                  <a:lnTo>
                    <a:pt x="2844" y="4095"/>
                  </a:lnTo>
                  <a:lnTo>
                    <a:pt x="4976" y="2133"/>
                  </a:lnTo>
                  <a:cubicBezTo>
                    <a:pt x="5517" y="1777"/>
                    <a:pt x="5517" y="896"/>
                    <a:pt x="5161" y="356"/>
                  </a:cubicBezTo>
                  <a:cubicBezTo>
                    <a:pt x="4866" y="161"/>
                    <a:pt x="4519" y="22"/>
                    <a:pt x="4180" y="22"/>
                  </a:cubicBezTo>
                  <a:cubicBezTo>
                    <a:pt x="3899" y="22"/>
                    <a:pt x="3622" y="117"/>
                    <a:pt x="3384" y="356"/>
                  </a:cubicBezTo>
                  <a:lnTo>
                    <a:pt x="3029" y="541"/>
                  </a:lnTo>
                  <a:cubicBezTo>
                    <a:pt x="2936" y="626"/>
                    <a:pt x="2847" y="668"/>
                    <a:pt x="2759" y="668"/>
                  </a:cubicBezTo>
                  <a:cubicBezTo>
                    <a:pt x="2670" y="668"/>
                    <a:pt x="2581" y="626"/>
                    <a:pt x="2488" y="541"/>
                  </a:cubicBezTo>
                  <a:lnTo>
                    <a:pt x="2318" y="356"/>
                  </a:lnTo>
                  <a:cubicBezTo>
                    <a:pt x="2133" y="185"/>
                    <a:pt x="1778" y="0"/>
                    <a:pt x="1422" y="0"/>
                  </a:cubicBezTo>
                  <a:close/>
                </a:path>
              </a:pathLst>
            </a:cu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9" name="Google Shape;419;p27"/>
          <p:cNvGrpSpPr/>
          <p:nvPr/>
        </p:nvGrpSpPr>
        <p:grpSpPr>
          <a:xfrm flipH="1">
            <a:off x="8559061" y="-593048"/>
            <a:ext cx="1154003" cy="1154003"/>
            <a:chOff x="-888300" y="-896475"/>
            <a:chExt cx="1769400" cy="1769400"/>
          </a:xfrm>
        </p:grpSpPr>
        <p:grpSp>
          <p:nvGrpSpPr>
            <p:cNvPr id="420" name="Google Shape;420;p27"/>
            <p:cNvGrpSpPr/>
            <p:nvPr/>
          </p:nvGrpSpPr>
          <p:grpSpPr>
            <a:xfrm>
              <a:off x="-888300" y="-896475"/>
              <a:ext cx="1769400" cy="1769400"/>
              <a:chOff x="-888300" y="-896475"/>
              <a:chExt cx="1769400" cy="1769400"/>
            </a:xfrm>
          </p:grpSpPr>
          <p:sp>
            <p:nvSpPr>
              <p:cNvPr id="421" name="Google Shape;421;p27"/>
              <p:cNvSpPr/>
              <p:nvPr/>
            </p:nvSpPr>
            <p:spPr>
              <a:xfrm>
                <a:off x="-888300" y="-896475"/>
                <a:ext cx="1769400" cy="17694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27"/>
              <p:cNvSpPr/>
              <p:nvPr/>
            </p:nvSpPr>
            <p:spPr>
              <a:xfrm>
                <a:off x="455075" y="439888"/>
                <a:ext cx="353700" cy="353700"/>
              </a:xfrm>
              <a:prstGeom prst="ellipse">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23" name="Google Shape;423;p27"/>
            <p:cNvSpPr/>
            <p:nvPr/>
          </p:nvSpPr>
          <p:spPr>
            <a:xfrm flipH="1">
              <a:off x="524030" y="549290"/>
              <a:ext cx="215797" cy="160176"/>
            </a:xfrm>
            <a:custGeom>
              <a:rect b="b" l="l" r="r" t="t"/>
              <a:pathLst>
                <a:path extrusionOk="0" h="4095" w="5517">
                  <a:moveTo>
                    <a:pt x="1422" y="0"/>
                  </a:moveTo>
                  <a:cubicBezTo>
                    <a:pt x="1067" y="0"/>
                    <a:pt x="711" y="185"/>
                    <a:pt x="541" y="356"/>
                  </a:cubicBezTo>
                  <a:cubicBezTo>
                    <a:pt x="0" y="896"/>
                    <a:pt x="185" y="1777"/>
                    <a:pt x="711" y="2133"/>
                  </a:cubicBezTo>
                  <a:lnTo>
                    <a:pt x="2844" y="4095"/>
                  </a:lnTo>
                  <a:lnTo>
                    <a:pt x="4976" y="2133"/>
                  </a:lnTo>
                  <a:cubicBezTo>
                    <a:pt x="5517" y="1777"/>
                    <a:pt x="5517" y="896"/>
                    <a:pt x="5161" y="356"/>
                  </a:cubicBezTo>
                  <a:cubicBezTo>
                    <a:pt x="4866" y="161"/>
                    <a:pt x="4519" y="22"/>
                    <a:pt x="4180" y="22"/>
                  </a:cubicBezTo>
                  <a:cubicBezTo>
                    <a:pt x="3899" y="22"/>
                    <a:pt x="3622" y="117"/>
                    <a:pt x="3384" y="356"/>
                  </a:cubicBezTo>
                  <a:lnTo>
                    <a:pt x="3029" y="541"/>
                  </a:lnTo>
                  <a:cubicBezTo>
                    <a:pt x="2936" y="626"/>
                    <a:pt x="2847" y="668"/>
                    <a:pt x="2759" y="668"/>
                  </a:cubicBezTo>
                  <a:cubicBezTo>
                    <a:pt x="2670" y="668"/>
                    <a:pt x="2581" y="626"/>
                    <a:pt x="2488" y="541"/>
                  </a:cubicBezTo>
                  <a:lnTo>
                    <a:pt x="2318" y="356"/>
                  </a:lnTo>
                  <a:cubicBezTo>
                    <a:pt x="2133" y="185"/>
                    <a:pt x="1778" y="0"/>
                    <a:pt x="1422" y="0"/>
                  </a:cubicBezTo>
                  <a:close/>
                </a:path>
              </a:pathLst>
            </a:cu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24" name="Google Shape;424;p27"/>
          <p:cNvSpPr/>
          <p:nvPr/>
        </p:nvSpPr>
        <p:spPr>
          <a:xfrm>
            <a:off x="1593697" y="1188819"/>
            <a:ext cx="254564" cy="271394"/>
          </a:xfrm>
          <a:custGeom>
            <a:rect b="b" l="l" r="r" t="t"/>
            <a:pathLst>
              <a:path extrusionOk="0" h="5503" w="5162">
                <a:moveTo>
                  <a:pt x="2488" y="0"/>
                </a:moveTo>
                <a:cubicBezTo>
                  <a:pt x="2133" y="1237"/>
                  <a:pt x="1252" y="2133"/>
                  <a:pt x="0" y="2659"/>
                </a:cubicBezTo>
                <a:cubicBezTo>
                  <a:pt x="1252" y="3199"/>
                  <a:pt x="2133" y="4266"/>
                  <a:pt x="2488" y="5502"/>
                </a:cubicBezTo>
                <a:cubicBezTo>
                  <a:pt x="3029" y="4266"/>
                  <a:pt x="3910" y="3199"/>
                  <a:pt x="5161" y="2659"/>
                </a:cubicBezTo>
                <a:cubicBezTo>
                  <a:pt x="3910" y="2133"/>
                  <a:pt x="3029" y="1237"/>
                  <a:pt x="2488" y="0"/>
                </a:cubicBez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27"/>
          <p:cNvSpPr/>
          <p:nvPr/>
        </p:nvSpPr>
        <p:spPr>
          <a:xfrm>
            <a:off x="1652654" y="1586702"/>
            <a:ext cx="136651" cy="145678"/>
          </a:xfrm>
          <a:custGeom>
            <a:rect b="b" l="l" r="r" t="t"/>
            <a:pathLst>
              <a:path extrusionOk="0" h="5503" w="5162">
                <a:moveTo>
                  <a:pt x="2488" y="0"/>
                </a:moveTo>
                <a:cubicBezTo>
                  <a:pt x="2133" y="1237"/>
                  <a:pt x="1252" y="2133"/>
                  <a:pt x="0" y="2659"/>
                </a:cubicBezTo>
                <a:cubicBezTo>
                  <a:pt x="1252" y="3199"/>
                  <a:pt x="2133" y="4266"/>
                  <a:pt x="2488" y="5502"/>
                </a:cubicBezTo>
                <a:cubicBezTo>
                  <a:pt x="3029" y="4266"/>
                  <a:pt x="3910" y="3199"/>
                  <a:pt x="5161" y="2659"/>
                </a:cubicBezTo>
                <a:cubicBezTo>
                  <a:pt x="3910" y="2133"/>
                  <a:pt x="3029" y="1237"/>
                  <a:pt x="2488" y="0"/>
                </a:cubicBezTo>
                <a:close/>
              </a:path>
            </a:pathLst>
          </a:cu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27"/>
          <p:cNvSpPr/>
          <p:nvPr/>
        </p:nvSpPr>
        <p:spPr>
          <a:xfrm>
            <a:off x="1652654" y="1858852"/>
            <a:ext cx="136651" cy="145678"/>
          </a:xfrm>
          <a:custGeom>
            <a:rect b="b" l="l" r="r" t="t"/>
            <a:pathLst>
              <a:path extrusionOk="0" h="5503" w="5162">
                <a:moveTo>
                  <a:pt x="2488" y="0"/>
                </a:moveTo>
                <a:cubicBezTo>
                  <a:pt x="2133" y="1237"/>
                  <a:pt x="1252" y="2133"/>
                  <a:pt x="0" y="2659"/>
                </a:cubicBezTo>
                <a:cubicBezTo>
                  <a:pt x="1252" y="3199"/>
                  <a:pt x="2133" y="4266"/>
                  <a:pt x="2488" y="5502"/>
                </a:cubicBezTo>
                <a:cubicBezTo>
                  <a:pt x="3029" y="4266"/>
                  <a:pt x="3910" y="3199"/>
                  <a:pt x="5161" y="2659"/>
                </a:cubicBezTo>
                <a:cubicBezTo>
                  <a:pt x="3910" y="2133"/>
                  <a:pt x="3029" y="1237"/>
                  <a:pt x="2488" y="0"/>
                </a:cubicBezTo>
                <a:close/>
              </a:path>
            </a:pathLst>
          </a:cu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27"/>
          <p:cNvSpPr/>
          <p:nvPr/>
        </p:nvSpPr>
        <p:spPr>
          <a:xfrm flipH="1" rot="10800000">
            <a:off x="4237285" y="4799309"/>
            <a:ext cx="679306" cy="724098"/>
          </a:xfrm>
          <a:custGeom>
            <a:rect b="b" l="l" r="r" t="t"/>
            <a:pathLst>
              <a:path extrusionOk="0" h="5503" w="5162">
                <a:moveTo>
                  <a:pt x="2488" y="0"/>
                </a:moveTo>
                <a:cubicBezTo>
                  <a:pt x="2133" y="1237"/>
                  <a:pt x="1252" y="2133"/>
                  <a:pt x="0" y="2659"/>
                </a:cubicBezTo>
                <a:cubicBezTo>
                  <a:pt x="1252" y="3199"/>
                  <a:pt x="2133" y="4266"/>
                  <a:pt x="2488" y="5502"/>
                </a:cubicBezTo>
                <a:cubicBezTo>
                  <a:pt x="3029" y="4266"/>
                  <a:pt x="3910" y="3199"/>
                  <a:pt x="5161" y="2659"/>
                </a:cubicBezTo>
                <a:cubicBezTo>
                  <a:pt x="3910" y="2133"/>
                  <a:pt x="3029" y="1237"/>
                  <a:pt x="2488" y="0"/>
                </a:cubicBezTo>
                <a:close/>
              </a:path>
            </a:pathLst>
          </a:cu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27"/>
          <p:cNvSpPr/>
          <p:nvPr/>
        </p:nvSpPr>
        <p:spPr>
          <a:xfrm flipH="1" rot="10800000">
            <a:off x="4432437" y="4326890"/>
            <a:ext cx="288646" cy="307686"/>
          </a:xfrm>
          <a:custGeom>
            <a:rect b="b" l="l" r="r" t="t"/>
            <a:pathLst>
              <a:path extrusionOk="0" h="5503" w="5162">
                <a:moveTo>
                  <a:pt x="2488" y="0"/>
                </a:moveTo>
                <a:cubicBezTo>
                  <a:pt x="2133" y="1237"/>
                  <a:pt x="1252" y="2133"/>
                  <a:pt x="0" y="2659"/>
                </a:cubicBezTo>
                <a:cubicBezTo>
                  <a:pt x="1252" y="3199"/>
                  <a:pt x="2133" y="4266"/>
                  <a:pt x="2488" y="5502"/>
                </a:cubicBezTo>
                <a:cubicBezTo>
                  <a:pt x="3029" y="4266"/>
                  <a:pt x="3910" y="3199"/>
                  <a:pt x="5161" y="2659"/>
                </a:cubicBezTo>
                <a:cubicBezTo>
                  <a:pt x="3910" y="2133"/>
                  <a:pt x="3029" y="1237"/>
                  <a:pt x="2488" y="0"/>
                </a:cubicBezTo>
                <a:close/>
              </a:path>
            </a:pathLst>
          </a:cu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27"/>
          <p:cNvSpPr/>
          <p:nvPr/>
        </p:nvSpPr>
        <p:spPr>
          <a:xfrm rot="10800000">
            <a:off x="1587068" y="3728436"/>
            <a:ext cx="254564" cy="271394"/>
          </a:xfrm>
          <a:custGeom>
            <a:rect b="b" l="l" r="r" t="t"/>
            <a:pathLst>
              <a:path extrusionOk="0" h="5503" w="5162">
                <a:moveTo>
                  <a:pt x="2488" y="0"/>
                </a:moveTo>
                <a:cubicBezTo>
                  <a:pt x="2133" y="1237"/>
                  <a:pt x="1252" y="2133"/>
                  <a:pt x="0" y="2659"/>
                </a:cubicBezTo>
                <a:cubicBezTo>
                  <a:pt x="1252" y="3199"/>
                  <a:pt x="2133" y="4266"/>
                  <a:pt x="2488" y="5502"/>
                </a:cubicBezTo>
                <a:cubicBezTo>
                  <a:pt x="3029" y="4266"/>
                  <a:pt x="3910" y="3199"/>
                  <a:pt x="5161" y="2659"/>
                </a:cubicBezTo>
                <a:cubicBezTo>
                  <a:pt x="3910" y="2133"/>
                  <a:pt x="3029" y="1237"/>
                  <a:pt x="2488" y="0"/>
                </a:cubicBez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27"/>
          <p:cNvSpPr/>
          <p:nvPr/>
        </p:nvSpPr>
        <p:spPr>
          <a:xfrm rot="10800000">
            <a:off x="1646024" y="3456269"/>
            <a:ext cx="136651" cy="145678"/>
          </a:xfrm>
          <a:custGeom>
            <a:rect b="b" l="l" r="r" t="t"/>
            <a:pathLst>
              <a:path extrusionOk="0" h="5503" w="5162">
                <a:moveTo>
                  <a:pt x="2488" y="0"/>
                </a:moveTo>
                <a:cubicBezTo>
                  <a:pt x="2133" y="1237"/>
                  <a:pt x="1252" y="2133"/>
                  <a:pt x="0" y="2659"/>
                </a:cubicBezTo>
                <a:cubicBezTo>
                  <a:pt x="1252" y="3199"/>
                  <a:pt x="2133" y="4266"/>
                  <a:pt x="2488" y="5502"/>
                </a:cubicBezTo>
                <a:cubicBezTo>
                  <a:pt x="3029" y="4266"/>
                  <a:pt x="3910" y="3199"/>
                  <a:pt x="5161" y="2659"/>
                </a:cubicBezTo>
                <a:cubicBezTo>
                  <a:pt x="3910" y="2133"/>
                  <a:pt x="3029" y="1237"/>
                  <a:pt x="2488" y="0"/>
                </a:cubicBezTo>
                <a:close/>
              </a:path>
            </a:pathLst>
          </a:cu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27"/>
          <p:cNvSpPr/>
          <p:nvPr/>
        </p:nvSpPr>
        <p:spPr>
          <a:xfrm rot="10800000">
            <a:off x="1646024" y="3184119"/>
            <a:ext cx="136651" cy="145678"/>
          </a:xfrm>
          <a:custGeom>
            <a:rect b="b" l="l" r="r" t="t"/>
            <a:pathLst>
              <a:path extrusionOk="0" h="5503" w="5162">
                <a:moveTo>
                  <a:pt x="2488" y="0"/>
                </a:moveTo>
                <a:cubicBezTo>
                  <a:pt x="2133" y="1237"/>
                  <a:pt x="1252" y="2133"/>
                  <a:pt x="0" y="2659"/>
                </a:cubicBezTo>
                <a:cubicBezTo>
                  <a:pt x="1252" y="3199"/>
                  <a:pt x="2133" y="4266"/>
                  <a:pt x="2488" y="5502"/>
                </a:cubicBezTo>
                <a:cubicBezTo>
                  <a:pt x="3029" y="4266"/>
                  <a:pt x="3910" y="3199"/>
                  <a:pt x="5161" y="2659"/>
                </a:cubicBezTo>
                <a:cubicBezTo>
                  <a:pt x="3910" y="2133"/>
                  <a:pt x="3029" y="1237"/>
                  <a:pt x="2488" y="0"/>
                </a:cubicBezTo>
                <a:close/>
              </a:path>
            </a:pathLst>
          </a:cu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27"/>
          <p:cNvSpPr txBox="1"/>
          <p:nvPr>
            <p:ph type="title"/>
          </p:nvPr>
        </p:nvSpPr>
        <p:spPr>
          <a:xfrm>
            <a:off x="2106000" y="1188825"/>
            <a:ext cx="4932000" cy="1926600"/>
          </a:xfrm>
          <a:prstGeom prst="rect">
            <a:avLst/>
          </a:prstGeom>
        </p:spPr>
        <p:txBody>
          <a:bodyPr anchorCtr="0" anchor="ctr" bIns="91425" lIns="91425" spcFirstLastPara="1" rIns="91425" wrap="square" tIns="91425">
            <a:noAutofit/>
          </a:bodyPr>
          <a:lstStyle>
            <a:lvl1pPr lvl="0" algn="ctr">
              <a:spcBef>
                <a:spcPts val="0"/>
              </a:spcBef>
              <a:spcAft>
                <a:spcPts val="0"/>
              </a:spcAft>
              <a:buSzPts val="3500"/>
              <a:buNone/>
              <a:defRPr sz="15000"/>
            </a:lvl1pPr>
            <a:lvl2pPr lvl="1" algn="ctr">
              <a:spcBef>
                <a:spcPts val="0"/>
              </a:spcBef>
              <a:spcAft>
                <a:spcPts val="0"/>
              </a:spcAft>
              <a:buSzPts val="3500"/>
              <a:buNone/>
              <a:defRPr/>
            </a:lvl2pPr>
            <a:lvl3pPr lvl="2" algn="ctr">
              <a:spcBef>
                <a:spcPts val="0"/>
              </a:spcBef>
              <a:spcAft>
                <a:spcPts val="0"/>
              </a:spcAft>
              <a:buSzPts val="3500"/>
              <a:buNone/>
              <a:defRPr/>
            </a:lvl3pPr>
            <a:lvl4pPr lvl="3" algn="ctr">
              <a:spcBef>
                <a:spcPts val="0"/>
              </a:spcBef>
              <a:spcAft>
                <a:spcPts val="0"/>
              </a:spcAft>
              <a:buSzPts val="3500"/>
              <a:buNone/>
              <a:defRPr/>
            </a:lvl4pPr>
            <a:lvl5pPr lvl="4" algn="ctr">
              <a:spcBef>
                <a:spcPts val="0"/>
              </a:spcBef>
              <a:spcAft>
                <a:spcPts val="0"/>
              </a:spcAft>
              <a:buSzPts val="3500"/>
              <a:buNone/>
              <a:defRPr/>
            </a:lvl5pPr>
            <a:lvl6pPr lvl="5" algn="ctr">
              <a:spcBef>
                <a:spcPts val="0"/>
              </a:spcBef>
              <a:spcAft>
                <a:spcPts val="0"/>
              </a:spcAft>
              <a:buSzPts val="3500"/>
              <a:buNone/>
              <a:defRPr/>
            </a:lvl6pPr>
            <a:lvl7pPr lvl="6" algn="ctr">
              <a:spcBef>
                <a:spcPts val="0"/>
              </a:spcBef>
              <a:spcAft>
                <a:spcPts val="0"/>
              </a:spcAft>
              <a:buSzPts val="3500"/>
              <a:buNone/>
              <a:defRPr/>
            </a:lvl7pPr>
            <a:lvl8pPr lvl="7" algn="ctr">
              <a:spcBef>
                <a:spcPts val="0"/>
              </a:spcBef>
              <a:spcAft>
                <a:spcPts val="0"/>
              </a:spcAft>
              <a:buSzPts val="3500"/>
              <a:buNone/>
              <a:defRPr/>
            </a:lvl8pPr>
            <a:lvl9pPr lvl="8" algn="ctr">
              <a:spcBef>
                <a:spcPts val="0"/>
              </a:spcBef>
              <a:spcAft>
                <a:spcPts val="0"/>
              </a:spcAft>
              <a:buSzPts val="3500"/>
              <a:buNone/>
              <a:defRPr/>
            </a:lvl9pPr>
          </a:lstStyle>
          <a:p/>
        </p:txBody>
      </p:sp>
      <p:sp>
        <p:nvSpPr>
          <p:cNvPr id="433" name="Google Shape;433;p27"/>
          <p:cNvSpPr txBox="1"/>
          <p:nvPr>
            <p:ph idx="1" type="subTitle"/>
          </p:nvPr>
        </p:nvSpPr>
        <p:spPr>
          <a:xfrm>
            <a:off x="2106000" y="3305019"/>
            <a:ext cx="4932000" cy="5361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6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1">
  <p:cSld name="CUSTOM_1_1">
    <p:spTree>
      <p:nvGrpSpPr>
        <p:cNvPr id="434" name="Shape 434"/>
        <p:cNvGrpSpPr/>
        <p:nvPr/>
      </p:nvGrpSpPr>
      <p:grpSpPr>
        <a:xfrm>
          <a:off x="0" y="0"/>
          <a:ext cx="0" cy="0"/>
          <a:chOff x="0" y="0"/>
          <a:chExt cx="0" cy="0"/>
        </a:xfrm>
      </p:grpSpPr>
      <p:pic>
        <p:nvPicPr>
          <p:cNvPr id="435" name="Google Shape;435;p28"/>
          <p:cNvPicPr preferRelativeResize="0"/>
          <p:nvPr/>
        </p:nvPicPr>
        <p:blipFill rotWithShape="1">
          <a:blip r:embed="rId2">
            <a:alphaModFix amt="70000"/>
          </a:blip>
          <a:srcRect b="0" l="0" r="0" t="0"/>
          <a:stretch/>
        </p:blipFill>
        <p:spPr>
          <a:xfrm>
            <a:off x="0" y="2171"/>
            <a:ext cx="9144003" cy="5139149"/>
          </a:xfrm>
          <a:prstGeom prst="rect">
            <a:avLst/>
          </a:prstGeom>
          <a:noFill/>
          <a:ln>
            <a:noFill/>
          </a:ln>
        </p:spPr>
      </p:pic>
      <p:grpSp>
        <p:nvGrpSpPr>
          <p:cNvPr id="436" name="Google Shape;436;p28"/>
          <p:cNvGrpSpPr/>
          <p:nvPr/>
        </p:nvGrpSpPr>
        <p:grpSpPr>
          <a:xfrm>
            <a:off x="3733068" y="389258"/>
            <a:ext cx="1677881" cy="1677612"/>
            <a:chOff x="1542150" y="1051975"/>
            <a:chExt cx="1563000" cy="1562750"/>
          </a:xfrm>
        </p:grpSpPr>
        <p:sp>
          <p:nvSpPr>
            <p:cNvPr id="437" name="Google Shape;437;p28"/>
            <p:cNvSpPr/>
            <p:nvPr/>
          </p:nvSpPr>
          <p:spPr>
            <a:xfrm>
              <a:off x="1640275" y="1149875"/>
              <a:ext cx="1366725" cy="1366725"/>
            </a:xfrm>
            <a:custGeom>
              <a:rect b="b" l="l" r="r" t="t"/>
              <a:pathLst>
                <a:path extrusionOk="0" h="54669" w="54669">
                  <a:moveTo>
                    <a:pt x="27335" y="3926"/>
                  </a:moveTo>
                  <a:cubicBezTo>
                    <a:pt x="40243" y="3926"/>
                    <a:pt x="50744" y="14426"/>
                    <a:pt x="50744" y="27335"/>
                  </a:cubicBezTo>
                  <a:cubicBezTo>
                    <a:pt x="50744" y="40244"/>
                    <a:pt x="40243" y="50752"/>
                    <a:pt x="27335" y="50752"/>
                  </a:cubicBezTo>
                  <a:cubicBezTo>
                    <a:pt x="14426" y="50752"/>
                    <a:pt x="3926" y="40244"/>
                    <a:pt x="3926" y="27335"/>
                  </a:cubicBezTo>
                  <a:cubicBezTo>
                    <a:pt x="3926" y="14426"/>
                    <a:pt x="14426" y="3926"/>
                    <a:pt x="27335" y="3926"/>
                  </a:cubicBezTo>
                  <a:close/>
                  <a:moveTo>
                    <a:pt x="27335" y="1"/>
                  </a:moveTo>
                  <a:cubicBezTo>
                    <a:pt x="12267" y="1"/>
                    <a:pt x="1" y="12267"/>
                    <a:pt x="1" y="27335"/>
                  </a:cubicBezTo>
                  <a:cubicBezTo>
                    <a:pt x="1" y="42411"/>
                    <a:pt x="12267" y="54669"/>
                    <a:pt x="27335" y="54669"/>
                  </a:cubicBezTo>
                  <a:cubicBezTo>
                    <a:pt x="42411" y="54669"/>
                    <a:pt x="54669" y="42411"/>
                    <a:pt x="54669" y="27335"/>
                  </a:cubicBezTo>
                  <a:cubicBezTo>
                    <a:pt x="54669" y="12267"/>
                    <a:pt x="42411" y="1"/>
                    <a:pt x="27335" y="1"/>
                  </a:cubicBezTo>
                  <a:close/>
                </a:path>
              </a:pathLst>
            </a:custGeom>
            <a:solidFill>
              <a:schemeClr val="accent6"/>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28"/>
            <p:cNvSpPr/>
            <p:nvPr/>
          </p:nvSpPr>
          <p:spPr>
            <a:xfrm>
              <a:off x="1542150" y="1051975"/>
              <a:ext cx="1563000" cy="1562750"/>
            </a:xfrm>
            <a:custGeom>
              <a:rect b="b" l="l" r="r" t="t"/>
              <a:pathLst>
                <a:path extrusionOk="0" h="62510" w="62520">
                  <a:moveTo>
                    <a:pt x="31260" y="3917"/>
                  </a:moveTo>
                  <a:cubicBezTo>
                    <a:pt x="46336" y="3917"/>
                    <a:pt x="58594" y="16183"/>
                    <a:pt x="58594" y="31251"/>
                  </a:cubicBezTo>
                  <a:cubicBezTo>
                    <a:pt x="58594" y="46327"/>
                    <a:pt x="46336" y="58585"/>
                    <a:pt x="31260" y="58585"/>
                  </a:cubicBezTo>
                  <a:cubicBezTo>
                    <a:pt x="16192" y="58585"/>
                    <a:pt x="3926" y="46327"/>
                    <a:pt x="3926" y="31251"/>
                  </a:cubicBezTo>
                  <a:cubicBezTo>
                    <a:pt x="3926" y="16183"/>
                    <a:pt x="16192" y="3917"/>
                    <a:pt x="31260" y="3917"/>
                  </a:cubicBezTo>
                  <a:close/>
                  <a:moveTo>
                    <a:pt x="31260" y="1"/>
                  </a:moveTo>
                  <a:cubicBezTo>
                    <a:pt x="13997" y="1"/>
                    <a:pt x="0" y="13989"/>
                    <a:pt x="0" y="31251"/>
                  </a:cubicBezTo>
                  <a:cubicBezTo>
                    <a:pt x="0" y="48513"/>
                    <a:pt x="13997" y="62510"/>
                    <a:pt x="31260" y="62510"/>
                  </a:cubicBezTo>
                  <a:cubicBezTo>
                    <a:pt x="48522" y="62510"/>
                    <a:pt x="62519" y="48513"/>
                    <a:pt x="62519" y="31251"/>
                  </a:cubicBezTo>
                  <a:cubicBezTo>
                    <a:pt x="62519" y="13989"/>
                    <a:pt x="48522" y="1"/>
                    <a:pt x="31260" y="1"/>
                  </a:cubicBezTo>
                  <a:close/>
                </a:path>
              </a:pathLst>
            </a:custGeom>
            <a:solidFill>
              <a:schemeClr val="accent5"/>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28"/>
            <p:cNvSpPr/>
            <p:nvPr/>
          </p:nvSpPr>
          <p:spPr>
            <a:xfrm>
              <a:off x="1836550" y="1346150"/>
              <a:ext cx="974425" cy="974425"/>
            </a:xfrm>
            <a:custGeom>
              <a:rect b="b" l="l" r="r" t="t"/>
              <a:pathLst>
                <a:path extrusionOk="0" h="38977" w="38977">
                  <a:moveTo>
                    <a:pt x="19484" y="3926"/>
                  </a:moveTo>
                  <a:cubicBezTo>
                    <a:pt x="28066" y="3926"/>
                    <a:pt x="35051" y="10902"/>
                    <a:pt x="35051" y="19484"/>
                  </a:cubicBezTo>
                  <a:cubicBezTo>
                    <a:pt x="35051" y="28066"/>
                    <a:pt x="28066" y="35051"/>
                    <a:pt x="19484" y="35051"/>
                  </a:cubicBezTo>
                  <a:cubicBezTo>
                    <a:pt x="10902" y="35051"/>
                    <a:pt x="3925" y="28066"/>
                    <a:pt x="3925" y="19484"/>
                  </a:cubicBezTo>
                  <a:cubicBezTo>
                    <a:pt x="3925" y="10902"/>
                    <a:pt x="10902" y="3926"/>
                    <a:pt x="19484" y="3926"/>
                  </a:cubicBezTo>
                  <a:close/>
                  <a:moveTo>
                    <a:pt x="19484" y="0"/>
                  </a:moveTo>
                  <a:cubicBezTo>
                    <a:pt x="8743" y="0"/>
                    <a:pt x="0" y="8743"/>
                    <a:pt x="0" y="19484"/>
                  </a:cubicBezTo>
                  <a:cubicBezTo>
                    <a:pt x="0" y="30234"/>
                    <a:pt x="8743" y="38976"/>
                    <a:pt x="19484" y="38976"/>
                  </a:cubicBezTo>
                  <a:cubicBezTo>
                    <a:pt x="30234" y="38976"/>
                    <a:pt x="38976" y="30234"/>
                    <a:pt x="38976" y="19484"/>
                  </a:cubicBezTo>
                  <a:cubicBezTo>
                    <a:pt x="38976" y="8743"/>
                    <a:pt x="30234" y="0"/>
                    <a:pt x="19484" y="0"/>
                  </a:cubicBezTo>
                  <a:close/>
                </a:path>
              </a:pathLst>
            </a:custGeom>
            <a:solidFill>
              <a:schemeClr val="accent3"/>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28"/>
            <p:cNvSpPr/>
            <p:nvPr/>
          </p:nvSpPr>
          <p:spPr>
            <a:xfrm>
              <a:off x="1738400" y="1248025"/>
              <a:ext cx="1170475" cy="1170675"/>
            </a:xfrm>
            <a:custGeom>
              <a:rect b="b" l="l" r="r" t="t"/>
              <a:pathLst>
                <a:path extrusionOk="0" h="46827" w="46819">
                  <a:moveTo>
                    <a:pt x="23410" y="3925"/>
                  </a:moveTo>
                  <a:cubicBezTo>
                    <a:pt x="34160" y="3925"/>
                    <a:pt x="42902" y="12668"/>
                    <a:pt x="42902" y="23409"/>
                  </a:cubicBezTo>
                  <a:cubicBezTo>
                    <a:pt x="42902" y="34159"/>
                    <a:pt x="34160" y="42901"/>
                    <a:pt x="23410" y="42901"/>
                  </a:cubicBezTo>
                  <a:cubicBezTo>
                    <a:pt x="12669" y="42901"/>
                    <a:pt x="3926" y="34159"/>
                    <a:pt x="3926" y="23409"/>
                  </a:cubicBezTo>
                  <a:cubicBezTo>
                    <a:pt x="3926" y="12668"/>
                    <a:pt x="12669" y="3925"/>
                    <a:pt x="23410" y="3925"/>
                  </a:cubicBezTo>
                  <a:close/>
                  <a:moveTo>
                    <a:pt x="23410" y="0"/>
                  </a:moveTo>
                  <a:cubicBezTo>
                    <a:pt x="10501" y="0"/>
                    <a:pt x="1" y="10500"/>
                    <a:pt x="1" y="23409"/>
                  </a:cubicBezTo>
                  <a:cubicBezTo>
                    <a:pt x="1" y="36318"/>
                    <a:pt x="10501" y="46826"/>
                    <a:pt x="23410" y="46826"/>
                  </a:cubicBezTo>
                  <a:cubicBezTo>
                    <a:pt x="36318" y="46826"/>
                    <a:pt x="46819" y="36318"/>
                    <a:pt x="46819" y="23409"/>
                  </a:cubicBezTo>
                  <a:cubicBezTo>
                    <a:pt x="46819" y="10500"/>
                    <a:pt x="36318" y="0"/>
                    <a:pt x="23410" y="0"/>
                  </a:cubicBezTo>
                  <a:close/>
                </a:path>
              </a:pathLst>
            </a:custGeom>
            <a:solidFill>
              <a:schemeClr val="lt2"/>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41" name="Google Shape;441;p28"/>
          <p:cNvSpPr/>
          <p:nvPr/>
        </p:nvSpPr>
        <p:spPr>
          <a:xfrm rot="10800000">
            <a:off x="1626675" y="1399150"/>
            <a:ext cx="5890800" cy="915300"/>
          </a:xfrm>
          <a:prstGeom prst="rect">
            <a:avLst/>
          </a:prstGeom>
          <a:solidFill>
            <a:schemeClr val="dk2"/>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28"/>
          <p:cNvSpPr/>
          <p:nvPr/>
        </p:nvSpPr>
        <p:spPr>
          <a:xfrm rot="10800000">
            <a:off x="1626675" y="2314300"/>
            <a:ext cx="5890800" cy="1926600"/>
          </a:xfrm>
          <a:prstGeom prst="rect">
            <a:avLst/>
          </a:prstGeom>
          <a:solidFill>
            <a:schemeClr val="accent3"/>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43" name="Google Shape;443;p28"/>
          <p:cNvGrpSpPr/>
          <p:nvPr/>
        </p:nvGrpSpPr>
        <p:grpSpPr>
          <a:xfrm rot="-679921">
            <a:off x="1121693" y="926665"/>
            <a:ext cx="1094694" cy="1113419"/>
            <a:chOff x="518121" y="2150768"/>
            <a:chExt cx="827629" cy="841786"/>
          </a:xfrm>
        </p:grpSpPr>
        <p:grpSp>
          <p:nvGrpSpPr>
            <p:cNvPr id="444" name="Google Shape;444;p28"/>
            <p:cNvGrpSpPr/>
            <p:nvPr/>
          </p:nvGrpSpPr>
          <p:grpSpPr>
            <a:xfrm rot="1799808">
              <a:off x="636124" y="2256421"/>
              <a:ext cx="591622" cy="630480"/>
              <a:chOff x="2363550" y="2936500"/>
              <a:chExt cx="345500" cy="368200"/>
            </a:xfrm>
          </p:grpSpPr>
          <p:sp>
            <p:nvSpPr>
              <p:cNvPr id="445" name="Google Shape;445;p28"/>
              <p:cNvSpPr/>
              <p:nvPr/>
            </p:nvSpPr>
            <p:spPr>
              <a:xfrm>
                <a:off x="2620250" y="3244300"/>
                <a:ext cx="49775" cy="60400"/>
              </a:xfrm>
              <a:custGeom>
                <a:rect b="b" l="l" r="r" t="t"/>
                <a:pathLst>
                  <a:path extrusionOk="0" h="2416" w="1991">
                    <a:moveTo>
                      <a:pt x="117" y="1"/>
                    </a:moveTo>
                    <a:cubicBezTo>
                      <a:pt x="117" y="1"/>
                      <a:pt x="1" y="1009"/>
                      <a:pt x="474" y="2410"/>
                    </a:cubicBezTo>
                    <a:cubicBezTo>
                      <a:pt x="474" y="2410"/>
                      <a:pt x="496" y="2416"/>
                      <a:pt x="544" y="2416"/>
                    </a:cubicBezTo>
                    <a:cubicBezTo>
                      <a:pt x="657" y="2416"/>
                      <a:pt x="909" y="2381"/>
                      <a:pt x="1330" y="2142"/>
                    </a:cubicBezTo>
                    <a:cubicBezTo>
                      <a:pt x="1928" y="1803"/>
                      <a:pt x="1990" y="1544"/>
                      <a:pt x="1990" y="1544"/>
                    </a:cubicBezTo>
                    <a:cubicBezTo>
                      <a:pt x="1036" y="420"/>
                      <a:pt x="117" y="1"/>
                      <a:pt x="117" y="1"/>
                    </a:cubicBez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28"/>
              <p:cNvSpPr/>
              <p:nvPr/>
            </p:nvSpPr>
            <p:spPr>
              <a:xfrm>
                <a:off x="2363550" y="2936500"/>
                <a:ext cx="345500" cy="345150"/>
              </a:xfrm>
              <a:custGeom>
                <a:rect b="b" l="l" r="r" t="t"/>
                <a:pathLst>
                  <a:path extrusionOk="0" h="13806" w="13820">
                    <a:moveTo>
                      <a:pt x="6737" y="0"/>
                    </a:moveTo>
                    <a:cubicBezTo>
                      <a:pt x="5749" y="0"/>
                      <a:pt x="4748" y="248"/>
                      <a:pt x="3828" y="769"/>
                    </a:cubicBezTo>
                    <a:cubicBezTo>
                      <a:pt x="991" y="2384"/>
                      <a:pt x="1" y="5988"/>
                      <a:pt x="1606" y="8825"/>
                    </a:cubicBezTo>
                    <a:cubicBezTo>
                      <a:pt x="2929" y="11141"/>
                      <a:pt x="6479" y="13805"/>
                      <a:pt x="9279" y="13805"/>
                    </a:cubicBezTo>
                    <a:cubicBezTo>
                      <a:pt x="9897" y="13805"/>
                      <a:pt x="10478" y="13675"/>
                      <a:pt x="10991" y="13383"/>
                    </a:cubicBezTo>
                    <a:cubicBezTo>
                      <a:pt x="13819" y="11778"/>
                      <a:pt x="13489" y="5827"/>
                      <a:pt x="11874" y="2991"/>
                    </a:cubicBezTo>
                    <a:cubicBezTo>
                      <a:pt x="10790" y="1074"/>
                      <a:pt x="8793" y="0"/>
                      <a:pt x="6737" y="0"/>
                    </a:cubicBez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47" name="Google Shape;447;p28"/>
            <p:cNvSpPr/>
            <p:nvPr/>
          </p:nvSpPr>
          <p:spPr>
            <a:xfrm flipH="1">
              <a:off x="809727" y="2457474"/>
              <a:ext cx="293166" cy="228604"/>
            </a:xfrm>
            <a:custGeom>
              <a:rect b="b" l="l" r="r" t="t"/>
              <a:pathLst>
                <a:path extrusionOk="0" h="8328" w="10680">
                  <a:moveTo>
                    <a:pt x="2629" y="1"/>
                  </a:moveTo>
                  <a:cubicBezTo>
                    <a:pt x="1214" y="1"/>
                    <a:pt x="1" y="1253"/>
                    <a:pt x="211" y="3028"/>
                  </a:cubicBezTo>
                  <a:cubicBezTo>
                    <a:pt x="559" y="5954"/>
                    <a:pt x="3306" y="7471"/>
                    <a:pt x="5340" y="8327"/>
                  </a:cubicBezTo>
                  <a:cubicBezTo>
                    <a:pt x="7383" y="7471"/>
                    <a:pt x="10131" y="5954"/>
                    <a:pt x="10470" y="3028"/>
                  </a:cubicBezTo>
                  <a:cubicBezTo>
                    <a:pt x="10680" y="1253"/>
                    <a:pt x="9470" y="1"/>
                    <a:pt x="8055" y="1"/>
                  </a:cubicBezTo>
                  <a:cubicBezTo>
                    <a:pt x="7123" y="1"/>
                    <a:pt x="6102" y="545"/>
                    <a:pt x="5340" y="1841"/>
                  </a:cubicBezTo>
                  <a:cubicBezTo>
                    <a:pt x="4582" y="545"/>
                    <a:pt x="3562" y="1"/>
                    <a:pt x="2629" y="1"/>
                  </a:cubicBezTo>
                  <a:close/>
                </a:path>
              </a:pathLst>
            </a:cu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grpSp>
        <p:nvGrpSpPr>
          <p:cNvPr id="448" name="Google Shape;448;p28"/>
          <p:cNvGrpSpPr/>
          <p:nvPr/>
        </p:nvGrpSpPr>
        <p:grpSpPr>
          <a:xfrm rot="1683465">
            <a:off x="7004173" y="3384083"/>
            <a:ext cx="1098318" cy="1117105"/>
            <a:chOff x="518121" y="2150768"/>
            <a:chExt cx="827629" cy="841786"/>
          </a:xfrm>
        </p:grpSpPr>
        <p:grpSp>
          <p:nvGrpSpPr>
            <p:cNvPr id="449" name="Google Shape;449;p28"/>
            <p:cNvGrpSpPr/>
            <p:nvPr/>
          </p:nvGrpSpPr>
          <p:grpSpPr>
            <a:xfrm rot="1799808">
              <a:off x="636124" y="2256421"/>
              <a:ext cx="591622" cy="630480"/>
              <a:chOff x="2363550" y="2936500"/>
              <a:chExt cx="345500" cy="368200"/>
            </a:xfrm>
          </p:grpSpPr>
          <p:sp>
            <p:nvSpPr>
              <p:cNvPr id="450" name="Google Shape;450;p28"/>
              <p:cNvSpPr/>
              <p:nvPr/>
            </p:nvSpPr>
            <p:spPr>
              <a:xfrm>
                <a:off x="2620250" y="3244300"/>
                <a:ext cx="49775" cy="60400"/>
              </a:xfrm>
              <a:custGeom>
                <a:rect b="b" l="l" r="r" t="t"/>
                <a:pathLst>
                  <a:path extrusionOk="0" h="2416" w="1991">
                    <a:moveTo>
                      <a:pt x="117" y="1"/>
                    </a:moveTo>
                    <a:cubicBezTo>
                      <a:pt x="117" y="1"/>
                      <a:pt x="1" y="1009"/>
                      <a:pt x="474" y="2410"/>
                    </a:cubicBezTo>
                    <a:cubicBezTo>
                      <a:pt x="474" y="2410"/>
                      <a:pt x="496" y="2416"/>
                      <a:pt x="544" y="2416"/>
                    </a:cubicBezTo>
                    <a:cubicBezTo>
                      <a:pt x="657" y="2416"/>
                      <a:pt x="909" y="2381"/>
                      <a:pt x="1330" y="2142"/>
                    </a:cubicBezTo>
                    <a:cubicBezTo>
                      <a:pt x="1928" y="1803"/>
                      <a:pt x="1990" y="1544"/>
                      <a:pt x="1990" y="1544"/>
                    </a:cubicBezTo>
                    <a:cubicBezTo>
                      <a:pt x="1036" y="420"/>
                      <a:pt x="117" y="1"/>
                      <a:pt x="117" y="1"/>
                    </a:cubicBez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28"/>
              <p:cNvSpPr/>
              <p:nvPr/>
            </p:nvSpPr>
            <p:spPr>
              <a:xfrm>
                <a:off x="2363550" y="2936500"/>
                <a:ext cx="345500" cy="345150"/>
              </a:xfrm>
              <a:custGeom>
                <a:rect b="b" l="l" r="r" t="t"/>
                <a:pathLst>
                  <a:path extrusionOk="0" h="13806" w="13820">
                    <a:moveTo>
                      <a:pt x="6737" y="0"/>
                    </a:moveTo>
                    <a:cubicBezTo>
                      <a:pt x="5749" y="0"/>
                      <a:pt x="4748" y="248"/>
                      <a:pt x="3828" y="769"/>
                    </a:cubicBezTo>
                    <a:cubicBezTo>
                      <a:pt x="991" y="2384"/>
                      <a:pt x="1" y="5988"/>
                      <a:pt x="1606" y="8825"/>
                    </a:cubicBezTo>
                    <a:cubicBezTo>
                      <a:pt x="2929" y="11141"/>
                      <a:pt x="6479" y="13805"/>
                      <a:pt x="9279" y="13805"/>
                    </a:cubicBezTo>
                    <a:cubicBezTo>
                      <a:pt x="9897" y="13805"/>
                      <a:pt x="10478" y="13675"/>
                      <a:pt x="10991" y="13383"/>
                    </a:cubicBezTo>
                    <a:cubicBezTo>
                      <a:pt x="13819" y="11778"/>
                      <a:pt x="13489" y="5827"/>
                      <a:pt x="11874" y="2991"/>
                    </a:cubicBezTo>
                    <a:cubicBezTo>
                      <a:pt x="10790" y="1074"/>
                      <a:pt x="8793" y="0"/>
                      <a:pt x="6737" y="0"/>
                    </a:cubicBez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2" name="Google Shape;452;p28"/>
            <p:cNvSpPr/>
            <p:nvPr/>
          </p:nvSpPr>
          <p:spPr>
            <a:xfrm flipH="1">
              <a:off x="809727" y="2457474"/>
              <a:ext cx="293166" cy="228604"/>
            </a:xfrm>
            <a:custGeom>
              <a:rect b="b" l="l" r="r" t="t"/>
              <a:pathLst>
                <a:path extrusionOk="0" h="8328" w="10680">
                  <a:moveTo>
                    <a:pt x="2629" y="1"/>
                  </a:moveTo>
                  <a:cubicBezTo>
                    <a:pt x="1214" y="1"/>
                    <a:pt x="1" y="1253"/>
                    <a:pt x="211" y="3028"/>
                  </a:cubicBezTo>
                  <a:cubicBezTo>
                    <a:pt x="559" y="5954"/>
                    <a:pt x="3306" y="7471"/>
                    <a:pt x="5340" y="8327"/>
                  </a:cubicBezTo>
                  <a:cubicBezTo>
                    <a:pt x="7383" y="7471"/>
                    <a:pt x="10131" y="5954"/>
                    <a:pt x="10470" y="3028"/>
                  </a:cubicBezTo>
                  <a:cubicBezTo>
                    <a:pt x="10680" y="1253"/>
                    <a:pt x="9470" y="1"/>
                    <a:pt x="8055" y="1"/>
                  </a:cubicBezTo>
                  <a:cubicBezTo>
                    <a:pt x="7123" y="1"/>
                    <a:pt x="6102" y="545"/>
                    <a:pt x="5340" y="1841"/>
                  </a:cubicBezTo>
                  <a:cubicBezTo>
                    <a:pt x="4582" y="545"/>
                    <a:pt x="3562" y="1"/>
                    <a:pt x="2629" y="1"/>
                  </a:cubicBezTo>
                  <a:close/>
                </a:path>
              </a:pathLst>
            </a:cu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sp>
        <p:nvSpPr>
          <p:cNvPr id="453" name="Google Shape;453;p28"/>
          <p:cNvSpPr/>
          <p:nvPr/>
        </p:nvSpPr>
        <p:spPr>
          <a:xfrm>
            <a:off x="1217324" y="2022326"/>
            <a:ext cx="229722" cy="218628"/>
          </a:xfrm>
          <a:custGeom>
            <a:rect b="b" l="l" r="r" t="t"/>
            <a:pathLst>
              <a:path extrusionOk="0" h="4220" w="4435">
                <a:moveTo>
                  <a:pt x="2213" y="0"/>
                </a:moveTo>
                <a:lnTo>
                  <a:pt x="1535" y="1392"/>
                </a:lnTo>
                <a:lnTo>
                  <a:pt x="1" y="1606"/>
                </a:lnTo>
                <a:lnTo>
                  <a:pt x="1107" y="2694"/>
                </a:lnTo>
                <a:lnTo>
                  <a:pt x="848" y="4220"/>
                </a:lnTo>
                <a:lnTo>
                  <a:pt x="2213" y="3497"/>
                </a:lnTo>
                <a:lnTo>
                  <a:pt x="3587" y="4220"/>
                </a:lnTo>
                <a:lnTo>
                  <a:pt x="3329" y="2694"/>
                </a:lnTo>
                <a:lnTo>
                  <a:pt x="4435" y="1606"/>
                </a:lnTo>
                <a:lnTo>
                  <a:pt x="2900" y="1392"/>
                </a:lnTo>
                <a:lnTo>
                  <a:pt x="2213"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28"/>
          <p:cNvSpPr/>
          <p:nvPr/>
        </p:nvSpPr>
        <p:spPr>
          <a:xfrm>
            <a:off x="2245999" y="967276"/>
            <a:ext cx="229722" cy="218628"/>
          </a:xfrm>
          <a:custGeom>
            <a:rect b="b" l="l" r="r" t="t"/>
            <a:pathLst>
              <a:path extrusionOk="0" h="4220" w="4435">
                <a:moveTo>
                  <a:pt x="2213" y="0"/>
                </a:moveTo>
                <a:lnTo>
                  <a:pt x="1535" y="1392"/>
                </a:lnTo>
                <a:lnTo>
                  <a:pt x="1" y="1606"/>
                </a:lnTo>
                <a:lnTo>
                  <a:pt x="1107" y="2694"/>
                </a:lnTo>
                <a:lnTo>
                  <a:pt x="848" y="4220"/>
                </a:lnTo>
                <a:lnTo>
                  <a:pt x="2213" y="3497"/>
                </a:lnTo>
                <a:lnTo>
                  <a:pt x="3587" y="4220"/>
                </a:lnTo>
                <a:lnTo>
                  <a:pt x="3329" y="2694"/>
                </a:lnTo>
                <a:lnTo>
                  <a:pt x="4435" y="1606"/>
                </a:lnTo>
                <a:lnTo>
                  <a:pt x="2900" y="1392"/>
                </a:lnTo>
                <a:lnTo>
                  <a:pt x="2213" y="0"/>
                </a:lnTo>
                <a:close/>
              </a:path>
            </a:pathLst>
          </a:cu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28"/>
          <p:cNvSpPr/>
          <p:nvPr/>
        </p:nvSpPr>
        <p:spPr>
          <a:xfrm>
            <a:off x="7663849" y="3020801"/>
            <a:ext cx="229722" cy="218628"/>
          </a:xfrm>
          <a:custGeom>
            <a:rect b="b" l="l" r="r" t="t"/>
            <a:pathLst>
              <a:path extrusionOk="0" h="4220" w="4435">
                <a:moveTo>
                  <a:pt x="2213" y="0"/>
                </a:moveTo>
                <a:lnTo>
                  <a:pt x="1535" y="1392"/>
                </a:lnTo>
                <a:lnTo>
                  <a:pt x="1" y="1606"/>
                </a:lnTo>
                <a:lnTo>
                  <a:pt x="1107" y="2694"/>
                </a:lnTo>
                <a:lnTo>
                  <a:pt x="848" y="4220"/>
                </a:lnTo>
                <a:lnTo>
                  <a:pt x="2213" y="3497"/>
                </a:lnTo>
                <a:lnTo>
                  <a:pt x="3587" y="4220"/>
                </a:lnTo>
                <a:lnTo>
                  <a:pt x="3329" y="2694"/>
                </a:lnTo>
                <a:lnTo>
                  <a:pt x="4435" y="1606"/>
                </a:lnTo>
                <a:lnTo>
                  <a:pt x="2900" y="1392"/>
                </a:lnTo>
                <a:lnTo>
                  <a:pt x="2213" y="0"/>
                </a:lnTo>
                <a:close/>
              </a:path>
            </a:pathLst>
          </a:cu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28"/>
          <p:cNvSpPr/>
          <p:nvPr/>
        </p:nvSpPr>
        <p:spPr>
          <a:xfrm>
            <a:off x="6805999" y="4386076"/>
            <a:ext cx="229722" cy="218628"/>
          </a:xfrm>
          <a:custGeom>
            <a:rect b="b" l="l" r="r" t="t"/>
            <a:pathLst>
              <a:path extrusionOk="0" h="4220" w="4435">
                <a:moveTo>
                  <a:pt x="2213" y="0"/>
                </a:moveTo>
                <a:lnTo>
                  <a:pt x="1535" y="1392"/>
                </a:lnTo>
                <a:lnTo>
                  <a:pt x="1" y="1606"/>
                </a:lnTo>
                <a:lnTo>
                  <a:pt x="1107" y="2694"/>
                </a:lnTo>
                <a:lnTo>
                  <a:pt x="848" y="4220"/>
                </a:lnTo>
                <a:lnTo>
                  <a:pt x="2213" y="3497"/>
                </a:lnTo>
                <a:lnTo>
                  <a:pt x="3587" y="4220"/>
                </a:lnTo>
                <a:lnTo>
                  <a:pt x="3329" y="2694"/>
                </a:lnTo>
                <a:lnTo>
                  <a:pt x="4435" y="1606"/>
                </a:lnTo>
                <a:lnTo>
                  <a:pt x="2900" y="1392"/>
                </a:lnTo>
                <a:lnTo>
                  <a:pt x="2213"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57" name="Google Shape;457;p28"/>
          <p:cNvGrpSpPr/>
          <p:nvPr/>
        </p:nvGrpSpPr>
        <p:grpSpPr>
          <a:xfrm>
            <a:off x="-584980" y="4604013"/>
            <a:ext cx="1154100" cy="1154100"/>
            <a:chOff x="-584980" y="4604013"/>
            <a:chExt cx="1154100" cy="1154100"/>
          </a:xfrm>
        </p:grpSpPr>
        <p:sp>
          <p:nvSpPr>
            <p:cNvPr id="458" name="Google Shape;458;p28"/>
            <p:cNvSpPr/>
            <p:nvPr/>
          </p:nvSpPr>
          <p:spPr>
            <a:xfrm flipH="1" rot="10800000">
              <a:off x="-584980" y="4604013"/>
              <a:ext cx="1154100" cy="11541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28"/>
            <p:cNvSpPr/>
            <p:nvPr/>
          </p:nvSpPr>
          <p:spPr>
            <a:xfrm>
              <a:off x="306537" y="4691450"/>
              <a:ext cx="165703" cy="157670"/>
            </a:xfrm>
            <a:custGeom>
              <a:rect b="b" l="l" r="r" t="t"/>
              <a:pathLst>
                <a:path extrusionOk="0" h="4220" w="4435">
                  <a:moveTo>
                    <a:pt x="2213" y="0"/>
                  </a:moveTo>
                  <a:lnTo>
                    <a:pt x="1535" y="1392"/>
                  </a:lnTo>
                  <a:lnTo>
                    <a:pt x="1" y="1606"/>
                  </a:lnTo>
                  <a:lnTo>
                    <a:pt x="1107" y="2694"/>
                  </a:lnTo>
                  <a:lnTo>
                    <a:pt x="848" y="4220"/>
                  </a:lnTo>
                  <a:lnTo>
                    <a:pt x="2213" y="3497"/>
                  </a:lnTo>
                  <a:lnTo>
                    <a:pt x="3587" y="4220"/>
                  </a:lnTo>
                  <a:lnTo>
                    <a:pt x="3329" y="2694"/>
                  </a:lnTo>
                  <a:lnTo>
                    <a:pt x="4435" y="1606"/>
                  </a:lnTo>
                  <a:lnTo>
                    <a:pt x="2900" y="1392"/>
                  </a:lnTo>
                  <a:lnTo>
                    <a:pt x="2213" y="0"/>
                  </a:lnTo>
                  <a:close/>
                </a:path>
              </a:pathLst>
            </a:cu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60" name="Google Shape;460;p28"/>
          <p:cNvGrpSpPr/>
          <p:nvPr/>
        </p:nvGrpSpPr>
        <p:grpSpPr>
          <a:xfrm>
            <a:off x="8586313" y="-593048"/>
            <a:ext cx="1154100" cy="1154100"/>
            <a:chOff x="8586313" y="-593048"/>
            <a:chExt cx="1154100" cy="1154100"/>
          </a:xfrm>
        </p:grpSpPr>
        <p:sp>
          <p:nvSpPr>
            <p:cNvPr id="461" name="Google Shape;461;p28"/>
            <p:cNvSpPr/>
            <p:nvPr/>
          </p:nvSpPr>
          <p:spPr>
            <a:xfrm flipH="1">
              <a:off x="8586313" y="-593048"/>
              <a:ext cx="1154100" cy="11541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28"/>
            <p:cNvSpPr/>
            <p:nvPr/>
          </p:nvSpPr>
          <p:spPr>
            <a:xfrm rot="10800000">
              <a:off x="8666038" y="315069"/>
              <a:ext cx="165703" cy="157670"/>
            </a:xfrm>
            <a:custGeom>
              <a:rect b="b" l="l" r="r" t="t"/>
              <a:pathLst>
                <a:path extrusionOk="0" h="4220" w="4435">
                  <a:moveTo>
                    <a:pt x="2213" y="0"/>
                  </a:moveTo>
                  <a:lnTo>
                    <a:pt x="1535" y="1392"/>
                  </a:lnTo>
                  <a:lnTo>
                    <a:pt x="1" y="1606"/>
                  </a:lnTo>
                  <a:lnTo>
                    <a:pt x="1107" y="2694"/>
                  </a:lnTo>
                  <a:lnTo>
                    <a:pt x="848" y="4220"/>
                  </a:lnTo>
                  <a:lnTo>
                    <a:pt x="2213" y="3497"/>
                  </a:lnTo>
                  <a:lnTo>
                    <a:pt x="3587" y="4220"/>
                  </a:lnTo>
                  <a:lnTo>
                    <a:pt x="3329" y="2694"/>
                  </a:lnTo>
                  <a:lnTo>
                    <a:pt x="4435" y="1606"/>
                  </a:lnTo>
                  <a:lnTo>
                    <a:pt x="2900" y="1392"/>
                  </a:lnTo>
                  <a:lnTo>
                    <a:pt x="2213" y="0"/>
                  </a:lnTo>
                  <a:close/>
                </a:path>
              </a:pathLst>
            </a:cu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3" name="Google Shape;463;p28"/>
          <p:cNvSpPr txBox="1"/>
          <p:nvPr>
            <p:ph type="title"/>
          </p:nvPr>
        </p:nvSpPr>
        <p:spPr>
          <a:xfrm>
            <a:off x="1838026" y="1435900"/>
            <a:ext cx="54681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464" name="Google Shape;464;p28"/>
          <p:cNvSpPr txBox="1"/>
          <p:nvPr>
            <p:ph idx="1" type="subTitle"/>
          </p:nvPr>
        </p:nvSpPr>
        <p:spPr>
          <a:xfrm>
            <a:off x="1837963" y="2527700"/>
            <a:ext cx="5468100" cy="15024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8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465" name="Shape 465"/>
        <p:cNvGrpSpPr/>
        <p:nvPr/>
      </p:nvGrpSpPr>
      <p:grpSpPr>
        <a:xfrm>
          <a:off x="0" y="0"/>
          <a:ext cx="0" cy="0"/>
          <a:chOff x="0" y="0"/>
          <a:chExt cx="0" cy="0"/>
        </a:xfrm>
      </p:grpSpPr>
      <p:pic>
        <p:nvPicPr>
          <p:cNvPr id="466" name="Google Shape;466;p29"/>
          <p:cNvPicPr preferRelativeResize="0"/>
          <p:nvPr/>
        </p:nvPicPr>
        <p:blipFill rotWithShape="1">
          <a:blip r:embed="rId2">
            <a:alphaModFix amt="70000"/>
          </a:blip>
          <a:srcRect b="0" l="0" r="0" t="0"/>
          <a:stretch/>
        </p:blipFill>
        <p:spPr>
          <a:xfrm>
            <a:off x="0" y="2171"/>
            <a:ext cx="9144003" cy="5139149"/>
          </a:xfrm>
          <a:prstGeom prst="rect">
            <a:avLst/>
          </a:prstGeom>
          <a:noFill/>
          <a:ln>
            <a:noFill/>
          </a:ln>
        </p:spPr>
      </p:pic>
      <p:sp>
        <p:nvSpPr>
          <p:cNvPr id="467" name="Google Shape;467;p29"/>
          <p:cNvSpPr/>
          <p:nvPr/>
        </p:nvSpPr>
        <p:spPr>
          <a:xfrm>
            <a:off x="1377900" y="1572291"/>
            <a:ext cx="6388200" cy="2043600"/>
          </a:xfrm>
          <a:prstGeom prst="rect">
            <a:avLst/>
          </a:prstGeom>
          <a:solidFill>
            <a:schemeClr val="accent4"/>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29"/>
          <p:cNvSpPr/>
          <p:nvPr/>
        </p:nvSpPr>
        <p:spPr>
          <a:xfrm>
            <a:off x="1954691" y="3287686"/>
            <a:ext cx="639030" cy="681244"/>
          </a:xfrm>
          <a:custGeom>
            <a:rect b="b" l="l" r="r" t="t"/>
            <a:pathLst>
              <a:path extrusionOk="0" h="5503" w="5162">
                <a:moveTo>
                  <a:pt x="2488" y="0"/>
                </a:moveTo>
                <a:cubicBezTo>
                  <a:pt x="2133" y="1237"/>
                  <a:pt x="1252" y="2133"/>
                  <a:pt x="0" y="2659"/>
                </a:cubicBezTo>
                <a:cubicBezTo>
                  <a:pt x="1252" y="3199"/>
                  <a:pt x="2133" y="4266"/>
                  <a:pt x="2488" y="5502"/>
                </a:cubicBezTo>
                <a:cubicBezTo>
                  <a:pt x="3029" y="4266"/>
                  <a:pt x="3910" y="3199"/>
                  <a:pt x="5161" y="2659"/>
                </a:cubicBezTo>
                <a:cubicBezTo>
                  <a:pt x="3910" y="2133"/>
                  <a:pt x="3029" y="1237"/>
                  <a:pt x="2488" y="0"/>
                </a:cubicBezTo>
                <a:close/>
              </a:path>
            </a:pathLst>
          </a:cu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29"/>
          <p:cNvSpPr/>
          <p:nvPr/>
        </p:nvSpPr>
        <p:spPr>
          <a:xfrm>
            <a:off x="6648696" y="1034236"/>
            <a:ext cx="319515" cy="340622"/>
          </a:xfrm>
          <a:custGeom>
            <a:rect b="b" l="l" r="r" t="t"/>
            <a:pathLst>
              <a:path extrusionOk="0" h="5503" w="5162">
                <a:moveTo>
                  <a:pt x="2488" y="0"/>
                </a:moveTo>
                <a:cubicBezTo>
                  <a:pt x="2133" y="1237"/>
                  <a:pt x="1252" y="2133"/>
                  <a:pt x="0" y="2659"/>
                </a:cubicBezTo>
                <a:cubicBezTo>
                  <a:pt x="1252" y="3199"/>
                  <a:pt x="2133" y="4266"/>
                  <a:pt x="2488" y="5502"/>
                </a:cubicBezTo>
                <a:cubicBezTo>
                  <a:pt x="3029" y="4266"/>
                  <a:pt x="3910" y="3199"/>
                  <a:pt x="5161" y="2659"/>
                </a:cubicBezTo>
                <a:cubicBezTo>
                  <a:pt x="3910" y="2133"/>
                  <a:pt x="3029" y="1237"/>
                  <a:pt x="2488" y="0"/>
                </a:cubicBezTo>
                <a:close/>
              </a:path>
            </a:pathLst>
          </a:cu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29"/>
          <p:cNvSpPr/>
          <p:nvPr/>
        </p:nvSpPr>
        <p:spPr>
          <a:xfrm>
            <a:off x="8028521" y="2764786"/>
            <a:ext cx="319515" cy="340622"/>
          </a:xfrm>
          <a:custGeom>
            <a:rect b="b" l="l" r="r" t="t"/>
            <a:pathLst>
              <a:path extrusionOk="0" h="5503" w="5162">
                <a:moveTo>
                  <a:pt x="2488" y="0"/>
                </a:moveTo>
                <a:cubicBezTo>
                  <a:pt x="2133" y="1237"/>
                  <a:pt x="1252" y="2133"/>
                  <a:pt x="0" y="2659"/>
                </a:cubicBezTo>
                <a:cubicBezTo>
                  <a:pt x="1252" y="3199"/>
                  <a:pt x="2133" y="4266"/>
                  <a:pt x="2488" y="5502"/>
                </a:cubicBezTo>
                <a:cubicBezTo>
                  <a:pt x="3029" y="4266"/>
                  <a:pt x="3910" y="3199"/>
                  <a:pt x="5161" y="2659"/>
                </a:cubicBezTo>
                <a:cubicBezTo>
                  <a:pt x="3910" y="2133"/>
                  <a:pt x="3029" y="1237"/>
                  <a:pt x="2488" y="0"/>
                </a:cubicBez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71" name="Google Shape;471;p29"/>
          <p:cNvGrpSpPr/>
          <p:nvPr/>
        </p:nvGrpSpPr>
        <p:grpSpPr>
          <a:xfrm>
            <a:off x="1275015" y="1470953"/>
            <a:ext cx="1579200" cy="1579200"/>
            <a:chOff x="767005" y="878856"/>
            <a:chExt cx="1579200" cy="1579200"/>
          </a:xfrm>
        </p:grpSpPr>
        <p:sp>
          <p:nvSpPr>
            <p:cNvPr id="472" name="Google Shape;472;p29"/>
            <p:cNvSpPr/>
            <p:nvPr/>
          </p:nvSpPr>
          <p:spPr>
            <a:xfrm>
              <a:off x="767005" y="878856"/>
              <a:ext cx="1579200" cy="1579200"/>
            </a:xfrm>
            <a:prstGeom prst="arc">
              <a:avLst>
                <a:gd fmla="val 8987451" name="adj1"/>
                <a:gd fmla="val 17899585"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29"/>
            <p:cNvSpPr/>
            <p:nvPr/>
          </p:nvSpPr>
          <p:spPr>
            <a:xfrm>
              <a:off x="908150" y="1016700"/>
              <a:ext cx="189600" cy="189600"/>
            </a:xfrm>
            <a:prstGeom prst="ellipse">
              <a:avLst/>
            </a:pr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4" name="Google Shape;474;p29"/>
          <p:cNvGrpSpPr/>
          <p:nvPr/>
        </p:nvGrpSpPr>
        <p:grpSpPr>
          <a:xfrm rot="10800000">
            <a:off x="6287190" y="2133705"/>
            <a:ext cx="1579200" cy="1579200"/>
            <a:chOff x="767005" y="878856"/>
            <a:chExt cx="1579200" cy="1579200"/>
          </a:xfrm>
        </p:grpSpPr>
        <p:sp>
          <p:nvSpPr>
            <p:cNvPr id="475" name="Google Shape;475;p29"/>
            <p:cNvSpPr/>
            <p:nvPr/>
          </p:nvSpPr>
          <p:spPr>
            <a:xfrm>
              <a:off x="767005" y="878856"/>
              <a:ext cx="1579200" cy="1579200"/>
            </a:xfrm>
            <a:prstGeom prst="arc">
              <a:avLst>
                <a:gd fmla="val 8987451" name="adj1"/>
                <a:gd fmla="val 17899585"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29"/>
            <p:cNvSpPr/>
            <p:nvPr/>
          </p:nvSpPr>
          <p:spPr>
            <a:xfrm>
              <a:off x="908150" y="1016700"/>
              <a:ext cx="189600" cy="189600"/>
            </a:xfrm>
            <a:prstGeom prst="ellipse">
              <a:avLst/>
            </a:pr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7" name="Google Shape;477;p29"/>
          <p:cNvGrpSpPr/>
          <p:nvPr/>
        </p:nvGrpSpPr>
        <p:grpSpPr>
          <a:xfrm rot="-810234">
            <a:off x="715304" y="2964305"/>
            <a:ext cx="1392028" cy="1328180"/>
            <a:chOff x="807201" y="3067243"/>
            <a:chExt cx="1307015" cy="1247065"/>
          </a:xfrm>
        </p:grpSpPr>
        <p:sp>
          <p:nvSpPr>
            <p:cNvPr id="478" name="Google Shape;478;p29"/>
            <p:cNvSpPr/>
            <p:nvPr/>
          </p:nvSpPr>
          <p:spPr>
            <a:xfrm rot="-1431304">
              <a:off x="947234" y="3236058"/>
              <a:ext cx="1026948" cy="909434"/>
            </a:xfrm>
            <a:custGeom>
              <a:rect b="b" l="l" r="r" t="t"/>
              <a:pathLst>
                <a:path extrusionOk="0" h="43903" w="49576">
                  <a:moveTo>
                    <a:pt x="36925" y="1"/>
                  </a:moveTo>
                  <a:cubicBezTo>
                    <a:pt x="34733" y="1"/>
                    <a:pt x="32618" y="673"/>
                    <a:pt x="30738" y="1961"/>
                  </a:cubicBezTo>
                  <a:cubicBezTo>
                    <a:pt x="28079" y="3738"/>
                    <a:pt x="25947" y="6581"/>
                    <a:pt x="24696" y="9965"/>
                  </a:cubicBezTo>
                  <a:cubicBezTo>
                    <a:pt x="24696" y="10136"/>
                    <a:pt x="24525" y="10136"/>
                    <a:pt x="24525" y="10136"/>
                  </a:cubicBezTo>
                  <a:cubicBezTo>
                    <a:pt x="24340" y="10136"/>
                    <a:pt x="24170" y="10136"/>
                    <a:pt x="24170" y="9965"/>
                  </a:cubicBezTo>
                  <a:cubicBezTo>
                    <a:pt x="22918" y="6581"/>
                    <a:pt x="20786" y="3738"/>
                    <a:pt x="18127" y="1961"/>
                  </a:cubicBezTo>
                  <a:cubicBezTo>
                    <a:pt x="16350" y="724"/>
                    <a:pt x="14033" y="13"/>
                    <a:pt x="11729" y="13"/>
                  </a:cubicBezTo>
                  <a:cubicBezTo>
                    <a:pt x="10663" y="13"/>
                    <a:pt x="9597" y="184"/>
                    <a:pt x="8530" y="539"/>
                  </a:cubicBezTo>
                  <a:cubicBezTo>
                    <a:pt x="5332" y="1435"/>
                    <a:pt x="2659" y="3567"/>
                    <a:pt x="1237" y="6581"/>
                  </a:cubicBezTo>
                  <a:cubicBezTo>
                    <a:pt x="0" y="9610"/>
                    <a:pt x="0" y="12979"/>
                    <a:pt x="1237" y="16889"/>
                  </a:cubicBezTo>
                  <a:cubicBezTo>
                    <a:pt x="1777" y="17955"/>
                    <a:pt x="2133" y="19022"/>
                    <a:pt x="2659" y="20273"/>
                  </a:cubicBezTo>
                  <a:cubicBezTo>
                    <a:pt x="4265" y="23287"/>
                    <a:pt x="6568" y="26486"/>
                    <a:pt x="9412" y="29870"/>
                  </a:cubicBezTo>
                  <a:cubicBezTo>
                    <a:pt x="13677" y="34490"/>
                    <a:pt x="19904" y="40348"/>
                    <a:pt x="24525" y="43902"/>
                  </a:cubicBezTo>
                  <a:cubicBezTo>
                    <a:pt x="28961" y="40348"/>
                    <a:pt x="35359" y="34490"/>
                    <a:pt x="39453" y="29870"/>
                  </a:cubicBezTo>
                  <a:cubicBezTo>
                    <a:pt x="49576" y="18311"/>
                    <a:pt x="49576" y="10847"/>
                    <a:pt x="47628" y="6581"/>
                  </a:cubicBezTo>
                  <a:cubicBezTo>
                    <a:pt x="46206" y="3567"/>
                    <a:pt x="43718" y="1435"/>
                    <a:pt x="40335" y="539"/>
                  </a:cubicBezTo>
                  <a:cubicBezTo>
                    <a:pt x="39193" y="178"/>
                    <a:pt x="38049" y="1"/>
                    <a:pt x="36925" y="1"/>
                  </a:cubicBez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29"/>
            <p:cNvSpPr/>
            <p:nvPr/>
          </p:nvSpPr>
          <p:spPr>
            <a:xfrm rot="-1431148">
              <a:off x="1180861" y="3463287"/>
              <a:ext cx="583254" cy="516512"/>
            </a:xfrm>
            <a:custGeom>
              <a:rect b="b" l="l" r="r" t="t"/>
              <a:pathLst>
                <a:path extrusionOk="0" h="43903" w="49576">
                  <a:moveTo>
                    <a:pt x="36925" y="1"/>
                  </a:moveTo>
                  <a:cubicBezTo>
                    <a:pt x="34733" y="1"/>
                    <a:pt x="32618" y="673"/>
                    <a:pt x="30738" y="1961"/>
                  </a:cubicBezTo>
                  <a:cubicBezTo>
                    <a:pt x="28079" y="3738"/>
                    <a:pt x="25947" y="6581"/>
                    <a:pt x="24696" y="9965"/>
                  </a:cubicBezTo>
                  <a:cubicBezTo>
                    <a:pt x="24696" y="10136"/>
                    <a:pt x="24525" y="10136"/>
                    <a:pt x="24525" y="10136"/>
                  </a:cubicBezTo>
                  <a:cubicBezTo>
                    <a:pt x="24340" y="10136"/>
                    <a:pt x="24170" y="10136"/>
                    <a:pt x="24170" y="9965"/>
                  </a:cubicBezTo>
                  <a:cubicBezTo>
                    <a:pt x="22918" y="6581"/>
                    <a:pt x="20786" y="3738"/>
                    <a:pt x="18127" y="1961"/>
                  </a:cubicBezTo>
                  <a:cubicBezTo>
                    <a:pt x="16350" y="724"/>
                    <a:pt x="14033" y="13"/>
                    <a:pt x="11729" y="13"/>
                  </a:cubicBezTo>
                  <a:cubicBezTo>
                    <a:pt x="10663" y="13"/>
                    <a:pt x="9597" y="184"/>
                    <a:pt x="8530" y="539"/>
                  </a:cubicBezTo>
                  <a:cubicBezTo>
                    <a:pt x="5332" y="1435"/>
                    <a:pt x="2659" y="3567"/>
                    <a:pt x="1237" y="6581"/>
                  </a:cubicBezTo>
                  <a:cubicBezTo>
                    <a:pt x="0" y="9610"/>
                    <a:pt x="0" y="12979"/>
                    <a:pt x="1237" y="16889"/>
                  </a:cubicBezTo>
                  <a:cubicBezTo>
                    <a:pt x="1777" y="17955"/>
                    <a:pt x="2133" y="19022"/>
                    <a:pt x="2659" y="20273"/>
                  </a:cubicBezTo>
                  <a:cubicBezTo>
                    <a:pt x="4265" y="23287"/>
                    <a:pt x="6568" y="26486"/>
                    <a:pt x="9412" y="29870"/>
                  </a:cubicBezTo>
                  <a:cubicBezTo>
                    <a:pt x="13677" y="34490"/>
                    <a:pt x="19904" y="40348"/>
                    <a:pt x="24525" y="43902"/>
                  </a:cubicBezTo>
                  <a:cubicBezTo>
                    <a:pt x="28961" y="40348"/>
                    <a:pt x="35359" y="34490"/>
                    <a:pt x="39453" y="29870"/>
                  </a:cubicBezTo>
                  <a:cubicBezTo>
                    <a:pt x="49576" y="18311"/>
                    <a:pt x="49576" y="10847"/>
                    <a:pt x="47628" y="6581"/>
                  </a:cubicBezTo>
                  <a:cubicBezTo>
                    <a:pt x="46206" y="3567"/>
                    <a:pt x="43718" y="1435"/>
                    <a:pt x="40335" y="539"/>
                  </a:cubicBezTo>
                  <a:cubicBezTo>
                    <a:pt x="39193" y="178"/>
                    <a:pt x="38049" y="1"/>
                    <a:pt x="36925" y="1"/>
                  </a:cubicBezTo>
                  <a:close/>
                </a:path>
              </a:pathLst>
            </a:cu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0" name="Google Shape;480;p29"/>
          <p:cNvGrpSpPr/>
          <p:nvPr/>
        </p:nvGrpSpPr>
        <p:grpSpPr>
          <a:xfrm flipH="1">
            <a:off x="7214129" y="810240"/>
            <a:ext cx="1391971" cy="1328125"/>
            <a:chOff x="807201" y="3067243"/>
            <a:chExt cx="1307015" cy="1247065"/>
          </a:xfrm>
        </p:grpSpPr>
        <p:sp>
          <p:nvSpPr>
            <p:cNvPr id="481" name="Google Shape;481;p29"/>
            <p:cNvSpPr/>
            <p:nvPr/>
          </p:nvSpPr>
          <p:spPr>
            <a:xfrm rot="-1431304">
              <a:off x="947234" y="3236058"/>
              <a:ext cx="1026948" cy="909434"/>
            </a:xfrm>
            <a:custGeom>
              <a:rect b="b" l="l" r="r" t="t"/>
              <a:pathLst>
                <a:path extrusionOk="0" h="43903" w="49576">
                  <a:moveTo>
                    <a:pt x="36925" y="1"/>
                  </a:moveTo>
                  <a:cubicBezTo>
                    <a:pt x="34733" y="1"/>
                    <a:pt x="32618" y="673"/>
                    <a:pt x="30738" y="1961"/>
                  </a:cubicBezTo>
                  <a:cubicBezTo>
                    <a:pt x="28079" y="3738"/>
                    <a:pt x="25947" y="6581"/>
                    <a:pt x="24696" y="9965"/>
                  </a:cubicBezTo>
                  <a:cubicBezTo>
                    <a:pt x="24696" y="10136"/>
                    <a:pt x="24525" y="10136"/>
                    <a:pt x="24525" y="10136"/>
                  </a:cubicBezTo>
                  <a:cubicBezTo>
                    <a:pt x="24340" y="10136"/>
                    <a:pt x="24170" y="10136"/>
                    <a:pt x="24170" y="9965"/>
                  </a:cubicBezTo>
                  <a:cubicBezTo>
                    <a:pt x="22918" y="6581"/>
                    <a:pt x="20786" y="3738"/>
                    <a:pt x="18127" y="1961"/>
                  </a:cubicBezTo>
                  <a:cubicBezTo>
                    <a:pt x="16350" y="724"/>
                    <a:pt x="14033" y="13"/>
                    <a:pt x="11729" y="13"/>
                  </a:cubicBezTo>
                  <a:cubicBezTo>
                    <a:pt x="10663" y="13"/>
                    <a:pt x="9597" y="184"/>
                    <a:pt x="8530" y="539"/>
                  </a:cubicBezTo>
                  <a:cubicBezTo>
                    <a:pt x="5332" y="1435"/>
                    <a:pt x="2659" y="3567"/>
                    <a:pt x="1237" y="6581"/>
                  </a:cubicBezTo>
                  <a:cubicBezTo>
                    <a:pt x="0" y="9610"/>
                    <a:pt x="0" y="12979"/>
                    <a:pt x="1237" y="16889"/>
                  </a:cubicBezTo>
                  <a:cubicBezTo>
                    <a:pt x="1777" y="17955"/>
                    <a:pt x="2133" y="19022"/>
                    <a:pt x="2659" y="20273"/>
                  </a:cubicBezTo>
                  <a:cubicBezTo>
                    <a:pt x="4265" y="23287"/>
                    <a:pt x="6568" y="26486"/>
                    <a:pt x="9412" y="29870"/>
                  </a:cubicBezTo>
                  <a:cubicBezTo>
                    <a:pt x="13677" y="34490"/>
                    <a:pt x="19904" y="40348"/>
                    <a:pt x="24525" y="43902"/>
                  </a:cubicBezTo>
                  <a:cubicBezTo>
                    <a:pt x="28961" y="40348"/>
                    <a:pt x="35359" y="34490"/>
                    <a:pt x="39453" y="29870"/>
                  </a:cubicBezTo>
                  <a:cubicBezTo>
                    <a:pt x="49576" y="18311"/>
                    <a:pt x="49576" y="10847"/>
                    <a:pt x="47628" y="6581"/>
                  </a:cubicBezTo>
                  <a:cubicBezTo>
                    <a:pt x="46206" y="3567"/>
                    <a:pt x="43718" y="1435"/>
                    <a:pt x="40335" y="539"/>
                  </a:cubicBezTo>
                  <a:cubicBezTo>
                    <a:pt x="39193" y="178"/>
                    <a:pt x="38049" y="1"/>
                    <a:pt x="36925" y="1"/>
                  </a:cubicBez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29"/>
            <p:cNvSpPr/>
            <p:nvPr/>
          </p:nvSpPr>
          <p:spPr>
            <a:xfrm rot="-1431148">
              <a:off x="1180861" y="3463287"/>
              <a:ext cx="583254" cy="516512"/>
            </a:xfrm>
            <a:custGeom>
              <a:rect b="b" l="l" r="r" t="t"/>
              <a:pathLst>
                <a:path extrusionOk="0" h="43903" w="49576">
                  <a:moveTo>
                    <a:pt x="36925" y="1"/>
                  </a:moveTo>
                  <a:cubicBezTo>
                    <a:pt x="34733" y="1"/>
                    <a:pt x="32618" y="673"/>
                    <a:pt x="30738" y="1961"/>
                  </a:cubicBezTo>
                  <a:cubicBezTo>
                    <a:pt x="28079" y="3738"/>
                    <a:pt x="25947" y="6581"/>
                    <a:pt x="24696" y="9965"/>
                  </a:cubicBezTo>
                  <a:cubicBezTo>
                    <a:pt x="24696" y="10136"/>
                    <a:pt x="24525" y="10136"/>
                    <a:pt x="24525" y="10136"/>
                  </a:cubicBezTo>
                  <a:cubicBezTo>
                    <a:pt x="24340" y="10136"/>
                    <a:pt x="24170" y="10136"/>
                    <a:pt x="24170" y="9965"/>
                  </a:cubicBezTo>
                  <a:cubicBezTo>
                    <a:pt x="22918" y="6581"/>
                    <a:pt x="20786" y="3738"/>
                    <a:pt x="18127" y="1961"/>
                  </a:cubicBezTo>
                  <a:cubicBezTo>
                    <a:pt x="16350" y="724"/>
                    <a:pt x="14033" y="13"/>
                    <a:pt x="11729" y="13"/>
                  </a:cubicBezTo>
                  <a:cubicBezTo>
                    <a:pt x="10663" y="13"/>
                    <a:pt x="9597" y="184"/>
                    <a:pt x="8530" y="539"/>
                  </a:cubicBezTo>
                  <a:cubicBezTo>
                    <a:pt x="5332" y="1435"/>
                    <a:pt x="2659" y="3567"/>
                    <a:pt x="1237" y="6581"/>
                  </a:cubicBezTo>
                  <a:cubicBezTo>
                    <a:pt x="0" y="9610"/>
                    <a:pt x="0" y="12979"/>
                    <a:pt x="1237" y="16889"/>
                  </a:cubicBezTo>
                  <a:cubicBezTo>
                    <a:pt x="1777" y="17955"/>
                    <a:pt x="2133" y="19022"/>
                    <a:pt x="2659" y="20273"/>
                  </a:cubicBezTo>
                  <a:cubicBezTo>
                    <a:pt x="4265" y="23287"/>
                    <a:pt x="6568" y="26486"/>
                    <a:pt x="9412" y="29870"/>
                  </a:cubicBezTo>
                  <a:cubicBezTo>
                    <a:pt x="13677" y="34490"/>
                    <a:pt x="19904" y="40348"/>
                    <a:pt x="24525" y="43902"/>
                  </a:cubicBezTo>
                  <a:cubicBezTo>
                    <a:pt x="28961" y="40348"/>
                    <a:pt x="35359" y="34490"/>
                    <a:pt x="39453" y="29870"/>
                  </a:cubicBezTo>
                  <a:cubicBezTo>
                    <a:pt x="49576" y="18311"/>
                    <a:pt x="49576" y="10847"/>
                    <a:pt x="47628" y="6581"/>
                  </a:cubicBezTo>
                  <a:cubicBezTo>
                    <a:pt x="46206" y="3567"/>
                    <a:pt x="43718" y="1435"/>
                    <a:pt x="40335" y="539"/>
                  </a:cubicBezTo>
                  <a:cubicBezTo>
                    <a:pt x="39193" y="178"/>
                    <a:pt x="38049" y="1"/>
                    <a:pt x="36925" y="1"/>
                  </a:cubicBezTo>
                  <a:close/>
                </a:path>
              </a:pathLst>
            </a:cu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3" name="Google Shape;483;p29"/>
          <p:cNvGrpSpPr/>
          <p:nvPr/>
        </p:nvGrpSpPr>
        <p:grpSpPr>
          <a:xfrm>
            <a:off x="-559539" y="-593048"/>
            <a:ext cx="1154003" cy="1154003"/>
            <a:chOff x="-888300" y="-896475"/>
            <a:chExt cx="1769400" cy="1769400"/>
          </a:xfrm>
        </p:grpSpPr>
        <p:sp>
          <p:nvSpPr>
            <p:cNvPr id="484" name="Google Shape;484;p29"/>
            <p:cNvSpPr/>
            <p:nvPr/>
          </p:nvSpPr>
          <p:spPr>
            <a:xfrm>
              <a:off x="-888300" y="-896475"/>
              <a:ext cx="1769400" cy="17694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29"/>
            <p:cNvSpPr/>
            <p:nvPr/>
          </p:nvSpPr>
          <p:spPr>
            <a:xfrm>
              <a:off x="521107" y="505926"/>
              <a:ext cx="221700" cy="221700"/>
            </a:xfrm>
            <a:prstGeom prst="ellipse">
              <a:avLst/>
            </a:pr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6" name="Google Shape;486;p29"/>
          <p:cNvGrpSpPr/>
          <p:nvPr/>
        </p:nvGrpSpPr>
        <p:grpSpPr>
          <a:xfrm>
            <a:off x="8574870" y="4604013"/>
            <a:ext cx="1154100" cy="1154100"/>
            <a:chOff x="8574870" y="4604013"/>
            <a:chExt cx="1154100" cy="1154100"/>
          </a:xfrm>
        </p:grpSpPr>
        <p:sp>
          <p:nvSpPr>
            <p:cNvPr id="487" name="Google Shape;487;p29"/>
            <p:cNvSpPr/>
            <p:nvPr/>
          </p:nvSpPr>
          <p:spPr>
            <a:xfrm rot="10800000">
              <a:off x="8574870" y="4604013"/>
              <a:ext cx="1154100" cy="11541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29"/>
            <p:cNvSpPr/>
            <p:nvPr/>
          </p:nvSpPr>
          <p:spPr>
            <a:xfrm>
              <a:off x="8682300" y="4697998"/>
              <a:ext cx="144600" cy="144600"/>
            </a:xfrm>
            <a:prstGeom prst="ellipse">
              <a:avLst/>
            </a:pr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89" name="Google Shape;489;p29"/>
          <p:cNvSpPr txBox="1"/>
          <p:nvPr>
            <p:ph type="title"/>
          </p:nvPr>
        </p:nvSpPr>
        <p:spPr>
          <a:xfrm>
            <a:off x="2860650" y="3736841"/>
            <a:ext cx="3422700" cy="328500"/>
          </a:xfrm>
          <a:prstGeom prst="rect">
            <a:avLst/>
          </a:prstGeom>
          <a:solidFill>
            <a:schemeClr val="dk2"/>
          </a:solidFill>
          <a:ln cap="flat" cmpd="sng" w="19050">
            <a:solidFill>
              <a:schemeClr val="accent1"/>
            </a:solidFill>
            <a:prstDash val="solid"/>
            <a:round/>
            <a:headEnd len="sm" w="sm" type="none"/>
            <a:tailEnd len="sm" w="sm" type="none"/>
          </a:ln>
          <a:effectLst>
            <a:outerShdw rotWithShape="0" algn="bl" dir="3000000" dist="47625">
              <a:schemeClr val="accent1"/>
            </a:outerShdw>
          </a:effectLst>
        </p:spPr>
        <p:txBody>
          <a:bodyPr anchorCtr="0" anchor="ctr" bIns="91425" lIns="91425" spcFirstLastPara="1" rIns="91425" wrap="square" tIns="91425">
            <a:noAutofit/>
          </a:bodyPr>
          <a:lstStyle>
            <a:lvl1pPr lvl="0" algn="ctr">
              <a:spcBef>
                <a:spcPts val="0"/>
              </a:spcBef>
              <a:spcAft>
                <a:spcPts val="0"/>
              </a:spcAft>
              <a:buSzPts val="3000"/>
              <a:buNone/>
              <a:defRPr sz="2100">
                <a:solidFill>
                  <a:schemeClr val="dk1"/>
                </a:solidFill>
                <a:latin typeface="Patua One"/>
                <a:ea typeface="Patua One"/>
                <a:cs typeface="Patua One"/>
                <a:sym typeface="Patua One"/>
              </a:defRPr>
            </a:lvl1pPr>
            <a:lvl2pPr lvl="1" algn="ctr">
              <a:spcBef>
                <a:spcPts val="0"/>
              </a:spcBef>
              <a:spcAft>
                <a:spcPts val="0"/>
              </a:spcAft>
              <a:buSzPts val="3000"/>
              <a:buNone/>
              <a:defRPr sz="3000"/>
            </a:lvl2pPr>
            <a:lvl3pPr lvl="2" algn="ctr">
              <a:spcBef>
                <a:spcPts val="0"/>
              </a:spcBef>
              <a:spcAft>
                <a:spcPts val="0"/>
              </a:spcAft>
              <a:buSzPts val="3000"/>
              <a:buNone/>
              <a:defRPr sz="3000"/>
            </a:lvl3pPr>
            <a:lvl4pPr lvl="3" algn="ctr">
              <a:spcBef>
                <a:spcPts val="0"/>
              </a:spcBef>
              <a:spcAft>
                <a:spcPts val="0"/>
              </a:spcAft>
              <a:buSzPts val="3000"/>
              <a:buNone/>
              <a:defRPr sz="3000"/>
            </a:lvl4pPr>
            <a:lvl5pPr lvl="4" algn="ctr">
              <a:spcBef>
                <a:spcPts val="0"/>
              </a:spcBef>
              <a:spcAft>
                <a:spcPts val="0"/>
              </a:spcAft>
              <a:buSzPts val="3000"/>
              <a:buNone/>
              <a:defRPr sz="3000"/>
            </a:lvl5pPr>
            <a:lvl6pPr lvl="5" algn="ctr">
              <a:spcBef>
                <a:spcPts val="0"/>
              </a:spcBef>
              <a:spcAft>
                <a:spcPts val="0"/>
              </a:spcAft>
              <a:buSzPts val="3000"/>
              <a:buNone/>
              <a:defRPr sz="3000"/>
            </a:lvl6pPr>
            <a:lvl7pPr lvl="6" algn="ctr">
              <a:spcBef>
                <a:spcPts val="0"/>
              </a:spcBef>
              <a:spcAft>
                <a:spcPts val="0"/>
              </a:spcAft>
              <a:buSzPts val="3000"/>
              <a:buNone/>
              <a:defRPr sz="3000"/>
            </a:lvl7pPr>
            <a:lvl8pPr lvl="7" algn="ctr">
              <a:spcBef>
                <a:spcPts val="0"/>
              </a:spcBef>
              <a:spcAft>
                <a:spcPts val="0"/>
              </a:spcAft>
              <a:buSzPts val="3000"/>
              <a:buNone/>
              <a:defRPr sz="3000"/>
            </a:lvl8pPr>
            <a:lvl9pPr lvl="8" algn="ctr">
              <a:spcBef>
                <a:spcPts val="0"/>
              </a:spcBef>
              <a:spcAft>
                <a:spcPts val="0"/>
              </a:spcAft>
              <a:buSzPts val="3000"/>
              <a:buNone/>
              <a:defRPr sz="3000"/>
            </a:lvl9pPr>
          </a:lstStyle>
          <a:p/>
        </p:txBody>
      </p:sp>
      <p:sp>
        <p:nvSpPr>
          <p:cNvPr id="490" name="Google Shape;490;p29"/>
          <p:cNvSpPr txBox="1"/>
          <p:nvPr>
            <p:ph idx="1" type="subTitle"/>
          </p:nvPr>
        </p:nvSpPr>
        <p:spPr>
          <a:xfrm>
            <a:off x="1226400" y="1702082"/>
            <a:ext cx="6691200" cy="17646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sz="3000">
                <a:latin typeface="Rubik"/>
                <a:ea typeface="Rubik"/>
                <a:cs typeface="Rubik"/>
                <a:sym typeface="Rubik"/>
              </a:defRPr>
            </a:lvl1pPr>
            <a:lvl2pPr lvl="1" algn="ctr">
              <a:lnSpc>
                <a:spcPct val="100000"/>
              </a:lnSpc>
              <a:spcBef>
                <a:spcPts val="0"/>
              </a:spcBef>
              <a:spcAft>
                <a:spcPts val="0"/>
              </a:spcAft>
              <a:buSzPts val="3000"/>
              <a:buNone/>
              <a:defRPr sz="3000"/>
            </a:lvl2pPr>
            <a:lvl3pPr lvl="2" algn="ctr">
              <a:lnSpc>
                <a:spcPct val="100000"/>
              </a:lnSpc>
              <a:spcBef>
                <a:spcPts val="1600"/>
              </a:spcBef>
              <a:spcAft>
                <a:spcPts val="0"/>
              </a:spcAft>
              <a:buSzPts val="3000"/>
              <a:buNone/>
              <a:defRPr sz="3000"/>
            </a:lvl3pPr>
            <a:lvl4pPr lvl="3" algn="ctr">
              <a:lnSpc>
                <a:spcPct val="100000"/>
              </a:lnSpc>
              <a:spcBef>
                <a:spcPts val="1600"/>
              </a:spcBef>
              <a:spcAft>
                <a:spcPts val="0"/>
              </a:spcAft>
              <a:buSzPts val="3000"/>
              <a:buNone/>
              <a:defRPr sz="3000"/>
            </a:lvl4pPr>
            <a:lvl5pPr lvl="4" algn="ctr">
              <a:lnSpc>
                <a:spcPct val="100000"/>
              </a:lnSpc>
              <a:spcBef>
                <a:spcPts val="1600"/>
              </a:spcBef>
              <a:spcAft>
                <a:spcPts val="0"/>
              </a:spcAft>
              <a:buSzPts val="3000"/>
              <a:buNone/>
              <a:defRPr sz="3000"/>
            </a:lvl5pPr>
            <a:lvl6pPr lvl="5" algn="ctr">
              <a:lnSpc>
                <a:spcPct val="100000"/>
              </a:lnSpc>
              <a:spcBef>
                <a:spcPts val="1600"/>
              </a:spcBef>
              <a:spcAft>
                <a:spcPts val="0"/>
              </a:spcAft>
              <a:buSzPts val="3000"/>
              <a:buNone/>
              <a:defRPr sz="3000"/>
            </a:lvl6pPr>
            <a:lvl7pPr lvl="6" algn="ctr">
              <a:lnSpc>
                <a:spcPct val="100000"/>
              </a:lnSpc>
              <a:spcBef>
                <a:spcPts val="1600"/>
              </a:spcBef>
              <a:spcAft>
                <a:spcPts val="0"/>
              </a:spcAft>
              <a:buSzPts val="3000"/>
              <a:buNone/>
              <a:defRPr sz="3000"/>
            </a:lvl7pPr>
            <a:lvl8pPr lvl="7" algn="ctr">
              <a:lnSpc>
                <a:spcPct val="100000"/>
              </a:lnSpc>
              <a:spcBef>
                <a:spcPts val="1600"/>
              </a:spcBef>
              <a:spcAft>
                <a:spcPts val="0"/>
              </a:spcAft>
              <a:buSzPts val="3000"/>
              <a:buNone/>
              <a:defRPr sz="3000"/>
            </a:lvl8pPr>
            <a:lvl9pPr lvl="8" algn="ctr">
              <a:lnSpc>
                <a:spcPct val="100000"/>
              </a:lnSpc>
              <a:spcBef>
                <a:spcPts val="1600"/>
              </a:spcBef>
              <a:spcAft>
                <a:spcPts val="1600"/>
              </a:spcAft>
              <a:buSzPts val="3000"/>
              <a:buNone/>
              <a:defRPr sz="3000"/>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1">
  <p:cSld name="BLANK_1_1_1">
    <p:spTree>
      <p:nvGrpSpPr>
        <p:cNvPr id="491" name="Shape 491"/>
        <p:cNvGrpSpPr/>
        <p:nvPr/>
      </p:nvGrpSpPr>
      <p:grpSpPr>
        <a:xfrm>
          <a:off x="0" y="0"/>
          <a:ext cx="0" cy="0"/>
          <a:chOff x="0" y="0"/>
          <a:chExt cx="0" cy="0"/>
        </a:xfrm>
      </p:grpSpPr>
      <p:pic>
        <p:nvPicPr>
          <p:cNvPr id="492" name="Google Shape;492;p30"/>
          <p:cNvPicPr preferRelativeResize="0"/>
          <p:nvPr/>
        </p:nvPicPr>
        <p:blipFill rotWithShape="1">
          <a:blip r:embed="rId2">
            <a:alphaModFix amt="70000"/>
          </a:blip>
          <a:srcRect b="0" l="0" r="0" t="0"/>
          <a:stretch/>
        </p:blipFill>
        <p:spPr>
          <a:xfrm>
            <a:off x="0" y="2171"/>
            <a:ext cx="9144003" cy="5139149"/>
          </a:xfrm>
          <a:prstGeom prst="rect">
            <a:avLst/>
          </a:prstGeom>
          <a:noFill/>
          <a:ln>
            <a:noFill/>
          </a:ln>
        </p:spPr>
      </p:pic>
      <p:sp>
        <p:nvSpPr>
          <p:cNvPr id="493" name="Google Shape;493;p30"/>
          <p:cNvSpPr/>
          <p:nvPr/>
        </p:nvSpPr>
        <p:spPr>
          <a:xfrm>
            <a:off x="7027813" y="4344602"/>
            <a:ext cx="273418" cy="260100"/>
          </a:xfrm>
          <a:custGeom>
            <a:rect b="b" l="l" r="r" t="t"/>
            <a:pathLst>
              <a:path extrusionOk="0" h="4220" w="4435">
                <a:moveTo>
                  <a:pt x="2213" y="0"/>
                </a:moveTo>
                <a:lnTo>
                  <a:pt x="1535" y="1392"/>
                </a:lnTo>
                <a:lnTo>
                  <a:pt x="1" y="1606"/>
                </a:lnTo>
                <a:lnTo>
                  <a:pt x="1107" y="2694"/>
                </a:lnTo>
                <a:lnTo>
                  <a:pt x="848" y="4220"/>
                </a:lnTo>
                <a:lnTo>
                  <a:pt x="2213" y="3497"/>
                </a:lnTo>
                <a:lnTo>
                  <a:pt x="3587" y="4220"/>
                </a:lnTo>
                <a:lnTo>
                  <a:pt x="3329" y="2694"/>
                </a:lnTo>
                <a:lnTo>
                  <a:pt x="4435" y="1606"/>
                </a:lnTo>
                <a:lnTo>
                  <a:pt x="2900" y="1392"/>
                </a:lnTo>
                <a:lnTo>
                  <a:pt x="2213" y="0"/>
                </a:lnTo>
                <a:close/>
              </a:path>
            </a:pathLst>
          </a:cu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4" name="Google Shape;494;p30"/>
          <p:cNvGrpSpPr/>
          <p:nvPr/>
        </p:nvGrpSpPr>
        <p:grpSpPr>
          <a:xfrm>
            <a:off x="712368" y="2188529"/>
            <a:ext cx="2416554" cy="2416168"/>
            <a:chOff x="1542150" y="1051975"/>
            <a:chExt cx="1563000" cy="1562750"/>
          </a:xfrm>
        </p:grpSpPr>
        <p:sp>
          <p:nvSpPr>
            <p:cNvPr id="495" name="Google Shape;495;p30"/>
            <p:cNvSpPr/>
            <p:nvPr/>
          </p:nvSpPr>
          <p:spPr>
            <a:xfrm>
              <a:off x="1640275" y="1149875"/>
              <a:ext cx="1366725" cy="1366725"/>
            </a:xfrm>
            <a:custGeom>
              <a:rect b="b" l="l" r="r" t="t"/>
              <a:pathLst>
                <a:path extrusionOk="0" h="54669" w="54669">
                  <a:moveTo>
                    <a:pt x="27335" y="3926"/>
                  </a:moveTo>
                  <a:cubicBezTo>
                    <a:pt x="40243" y="3926"/>
                    <a:pt x="50744" y="14426"/>
                    <a:pt x="50744" y="27335"/>
                  </a:cubicBezTo>
                  <a:cubicBezTo>
                    <a:pt x="50744" y="40244"/>
                    <a:pt x="40243" y="50752"/>
                    <a:pt x="27335" y="50752"/>
                  </a:cubicBezTo>
                  <a:cubicBezTo>
                    <a:pt x="14426" y="50752"/>
                    <a:pt x="3926" y="40244"/>
                    <a:pt x="3926" y="27335"/>
                  </a:cubicBezTo>
                  <a:cubicBezTo>
                    <a:pt x="3926" y="14426"/>
                    <a:pt x="14426" y="3926"/>
                    <a:pt x="27335" y="3926"/>
                  </a:cubicBezTo>
                  <a:close/>
                  <a:moveTo>
                    <a:pt x="27335" y="1"/>
                  </a:moveTo>
                  <a:cubicBezTo>
                    <a:pt x="12267" y="1"/>
                    <a:pt x="1" y="12267"/>
                    <a:pt x="1" y="27335"/>
                  </a:cubicBezTo>
                  <a:cubicBezTo>
                    <a:pt x="1" y="42411"/>
                    <a:pt x="12267" y="54669"/>
                    <a:pt x="27335" y="54669"/>
                  </a:cubicBezTo>
                  <a:cubicBezTo>
                    <a:pt x="42411" y="54669"/>
                    <a:pt x="54669" y="42411"/>
                    <a:pt x="54669" y="27335"/>
                  </a:cubicBezTo>
                  <a:cubicBezTo>
                    <a:pt x="54669" y="12267"/>
                    <a:pt x="42411" y="1"/>
                    <a:pt x="27335" y="1"/>
                  </a:cubicBezTo>
                  <a:close/>
                </a:path>
              </a:pathLst>
            </a:custGeom>
            <a:solidFill>
              <a:schemeClr val="accent6"/>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30"/>
            <p:cNvSpPr/>
            <p:nvPr/>
          </p:nvSpPr>
          <p:spPr>
            <a:xfrm>
              <a:off x="1542150" y="1051975"/>
              <a:ext cx="1563000" cy="1562750"/>
            </a:xfrm>
            <a:custGeom>
              <a:rect b="b" l="l" r="r" t="t"/>
              <a:pathLst>
                <a:path extrusionOk="0" h="62510" w="62520">
                  <a:moveTo>
                    <a:pt x="31260" y="3917"/>
                  </a:moveTo>
                  <a:cubicBezTo>
                    <a:pt x="46336" y="3917"/>
                    <a:pt x="58594" y="16183"/>
                    <a:pt x="58594" y="31251"/>
                  </a:cubicBezTo>
                  <a:cubicBezTo>
                    <a:pt x="58594" y="46327"/>
                    <a:pt x="46336" y="58585"/>
                    <a:pt x="31260" y="58585"/>
                  </a:cubicBezTo>
                  <a:cubicBezTo>
                    <a:pt x="16192" y="58585"/>
                    <a:pt x="3926" y="46327"/>
                    <a:pt x="3926" y="31251"/>
                  </a:cubicBezTo>
                  <a:cubicBezTo>
                    <a:pt x="3926" y="16183"/>
                    <a:pt x="16192" y="3917"/>
                    <a:pt x="31260" y="3917"/>
                  </a:cubicBezTo>
                  <a:close/>
                  <a:moveTo>
                    <a:pt x="31260" y="1"/>
                  </a:moveTo>
                  <a:cubicBezTo>
                    <a:pt x="13997" y="1"/>
                    <a:pt x="0" y="13989"/>
                    <a:pt x="0" y="31251"/>
                  </a:cubicBezTo>
                  <a:cubicBezTo>
                    <a:pt x="0" y="48513"/>
                    <a:pt x="13997" y="62510"/>
                    <a:pt x="31260" y="62510"/>
                  </a:cubicBezTo>
                  <a:cubicBezTo>
                    <a:pt x="48522" y="62510"/>
                    <a:pt x="62519" y="48513"/>
                    <a:pt x="62519" y="31251"/>
                  </a:cubicBezTo>
                  <a:cubicBezTo>
                    <a:pt x="62519" y="13989"/>
                    <a:pt x="48522" y="1"/>
                    <a:pt x="31260" y="1"/>
                  </a:cubicBezTo>
                  <a:close/>
                </a:path>
              </a:pathLst>
            </a:custGeom>
            <a:solidFill>
              <a:schemeClr val="accent5"/>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30"/>
            <p:cNvSpPr/>
            <p:nvPr/>
          </p:nvSpPr>
          <p:spPr>
            <a:xfrm>
              <a:off x="1836550" y="1346150"/>
              <a:ext cx="974425" cy="974425"/>
            </a:xfrm>
            <a:custGeom>
              <a:rect b="b" l="l" r="r" t="t"/>
              <a:pathLst>
                <a:path extrusionOk="0" h="38977" w="38977">
                  <a:moveTo>
                    <a:pt x="19484" y="3926"/>
                  </a:moveTo>
                  <a:cubicBezTo>
                    <a:pt x="28066" y="3926"/>
                    <a:pt x="35051" y="10902"/>
                    <a:pt x="35051" y="19484"/>
                  </a:cubicBezTo>
                  <a:cubicBezTo>
                    <a:pt x="35051" y="28066"/>
                    <a:pt x="28066" y="35051"/>
                    <a:pt x="19484" y="35051"/>
                  </a:cubicBezTo>
                  <a:cubicBezTo>
                    <a:pt x="10902" y="35051"/>
                    <a:pt x="3925" y="28066"/>
                    <a:pt x="3925" y="19484"/>
                  </a:cubicBezTo>
                  <a:cubicBezTo>
                    <a:pt x="3925" y="10902"/>
                    <a:pt x="10902" y="3926"/>
                    <a:pt x="19484" y="3926"/>
                  </a:cubicBezTo>
                  <a:close/>
                  <a:moveTo>
                    <a:pt x="19484" y="0"/>
                  </a:moveTo>
                  <a:cubicBezTo>
                    <a:pt x="8743" y="0"/>
                    <a:pt x="0" y="8743"/>
                    <a:pt x="0" y="19484"/>
                  </a:cubicBezTo>
                  <a:cubicBezTo>
                    <a:pt x="0" y="30234"/>
                    <a:pt x="8743" y="38976"/>
                    <a:pt x="19484" y="38976"/>
                  </a:cubicBezTo>
                  <a:cubicBezTo>
                    <a:pt x="30234" y="38976"/>
                    <a:pt x="38976" y="30234"/>
                    <a:pt x="38976" y="19484"/>
                  </a:cubicBezTo>
                  <a:cubicBezTo>
                    <a:pt x="38976" y="8743"/>
                    <a:pt x="30234" y="0"/>
                    <a:pt x="19484" y="0"/>
                  </a:cubicBezTo>
                  <a:close/>
                </a:path>
              </a:pathLst>
            </a:custGeom>
            <a:solidFill>
              <a:schemeClr val="accent3"/>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30"/>
            <p:cNvSpPr/>
            <p:nvPr/>
          </p:nvSpPr>
          <p:spPr>
            <a:xfrm>
              <a:off x="1738400" y="1248025"/>
              <a:ext cx="1170475" cy="1170675"/>
            </a:xfrm>
            <a:custGeom>
              <a:rect b="b" l="l" r="r" t="t"/>
              <a:pathLst>
                <a:path extrusionOk="0" h="46827" w="46819">
                  <a:moveTo>
                    <a:pt x="23410" y="3925"/>
                  </a:moveTo>
                  <a:cubicBezTo>
                    <a:pt x="34160" y="3925"/>
                    <a:pt x="42902" y="12668"/>
                    <a:pt x="42902" y="23409"/>
                  </a:cubicBezTo>
                  <a:cubicBezTo>
                    <a:pt x="42902" y="34159"/>
                    <a:pt x="34160" y="42901"/>
                    <a:pt x="23410" y="42901"/>
                  </a:cubicBezTo>
                  <a:cubicBezTo>
                    <a:pt x="12669" y="42901"/>
                    <a:pt x="3926" y="34159"/>
                    <a:pt x="3926" y="23409"/>
                  </a:cubicBezTo>
                  <a:cubicBezTo>
                    <a:pt x="3926" y="12668"/>
                    <a:pt x="12669" y="3925"/>
                    <a:pt x="23410" y="3925"/>
                  </a:cubicBezTo>
                  <a:close/>
                  <a:moveTo>
                    <a:pt x="23410" y="0"/>
                  </a:moveTo>
                  <a:cubicBezTo>
                    <a:pt x="10501" y="0"/>
                    <a:pt x="1" y="10500"/>
                    <a:pt x="1" y="23409"/>
                  </a:cubicBezTo>
                  <a:cubicBezTo>
                    <a:pt x="1" y="36318"/>
                    <a:pt x="10501" y="46826"/>
                    <a:pt x="23410" y="46826"/>
                  </a:cubicBezTo>
                  <a:cubicBezTo>
                    <a:pt x="36318" y="46826"/>
                    <a:pt x="46819" y="36318"/>
                    <a:pt x="46819" y="23409"/>
                  </a:cubicBezTo>
                  <a:cubicBezTo>
                    <a:pt x="46819" y="10500"/>
                    <a:pt x="36318" y="0"/>
                    <a:pt x="23410" y="0"/>
                  </a:cubicBezTo>
                  <a:close/>
                </a:path>
              </a:pathLst>
            </a:custGeom>
            <a:solidFill>
              <a:schemeClr val="lt2"/>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99" name="Google Shape;499;p30"/>
          <p:cNvGrpSpPr/>
          <p:nvPr/>
        </p:nvGrpSpPr>
        <p:grpSpPr>
          <a:xfrm>
            <a:off x="4571993" y="538804"/>
            <a:ext cx="2416554" cy="2416168"/>
            <a:chOff x="1542150" y="1051975"/>
            <a:chExt cx="1563000" cy="1562750"/>
          </a:xfrm>
        </p:grpSpPr>
        <p:sp>
          <p:nvSpPr>
            <p:cNvPr id="500" name="Google Shape;500;p30"/>
            <p:cNvSpPr/>
            <p:nvPr/>
          </p:nvSpPr>
          <p:spPr>
            <a:xfrm>
              <a:off x="1640275" y="1149875"/>
              <a:ext cx="1366725" cy="1366725"/>
            </a:xfrm>
            <a:custGeom>
              <a:rect b="b" l="l" r="r" t="t"/>
              <a:pathLst>
                <a:path extrusionOk="0" h="54669" w="54669">
                  <a:moveTo>
                    <a:pt x="27335" y="3926"/>
                  </a:moveTo>
                  <a:cubicBezTo>
                    <a:pt x="40243" y="3926"/>
                    <a:pt x="50744" y="14426"/>
                    <a:pt x="50744" y="27335"/>
                  </a:cubicBezTo>
                  <a:cubicBezTo>
                    <a:pt x="50744" y="40244"/>
                    <a:pt x="40243" y="50752"/>
                    <a:pt x="27335" y="50752"/>
                  </a:cubicBezTo>
                  <a:cubicBezTo>
                    <a:pt x="14426" y="50752"/>
                    <a:pt x="3926" y="40244"/>
                    <a:pt x="3926" y="27335"/>
                  </a:cubicBezTo>
                  <a:cubicBezTo>
                    <a:pt x="3926" y="14426"/>
                    <a:pt x="14426" y="3926"/>
                    <a:pt x="27335" y="3926"/>
                  </a:cubicBezTo>
                  <a:close/>
                  <a:moveTo>
                    <a:pt x="27335" y="1"/>
                  </a:moveTo>
                  <a:cubicBezTo>
                    <a:pt x="12267" y="1"/>
                    <a:pt x="1" y="12267"/>
                    <a:pt x="1" y="27335"/>
                  </a:cubicBezTo>
                  <a:cubicBezTo>
                    <a:pt x="1" y="42411"/>
                    <a:pt x="12267" y="54669"/>
                    <a:pt x="27335" y="54669"/>
                  </a:cubicBezTo>
                  <a:cubicBezTo>
                    <a:pt x="42411" y="54669"/>
                    <a:pt x="54669" y="42411"/>
                    <a:pt x="54669" y="27335"/>
                  </a:cubicBezTo>
                  <a:cubicBezTo>
                    <a:pt x="54669" y="12267"/>
                    <a:pt x="42411" y="1"/>
                    <a:pt x="27335" y="1"/>
                  </a:cubicBezTo>
                  <a:close/>
                </a:path>
              </a:pathLst>
            </a:custGeom>
            <a:solidFill>
              <a:schemeClr val="accent6"/>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30"/>
            <p:cNvSpPr/>
            <p:nvPr/>
          </p:nvSpPr>
          <p:spPr>
            <a:xfrm>
              <a:off x="1542150" y="1051975"/>
              <a:ext cx="1563000" cy="1562750"/>
            </a:xfrm>
            <a:custGeom>
              <a:rect b="b" l="l" r="r" t="t"/>
              <a:pathLst>
                <a:path extrusionOk="0" h="62510" w="62520">
                  <a:moveTo>
                    <a:pt x="31260" y="3917"/>
                  </a:moveTo>
                  <a:cubicBezTo>
                    <a:pt x="46336" y="3917"/>
                    <a:pt x="58594" y="16183"/>
                    <a:pt x="58594" y="31251"/>
                  </a:cubicBezTo>
                  <a:cubicBezTo>
                    <a:pt x="58594" y="46327"/>
                    <a:pt x="46336" y="58585"/>
                    <a:pt x="31260" y="58585"/>
                  </a:cubicBezTo>
                  <a:cubicBezTo>
                    <a:pt x="16192" y="58585"/>
                    <a:pt x="3926" y="46327"/>
                    <a:pt x="3926" y="31251"/>
                  </a:cubicBezTo>
                  <a:cubicBezTo>
                    <a:pt x="3926" y="16183"/>
                    <a:pt x="16192" y="3917"/>
                    <a:pt x="31260" y="3917"/>
                  </a:cubicBezTo>
                  <a:close/>
                  <a:moveTo>
                    <a:pt x="31260" y="1"/>
                  </a:moveTo>
                  <a:cubicBezTo>
                    <a:pt x="13997" y="1"/>
                    <a:pt x="0" y="13989"/>
                    <a:pt x="0" y="31251"/>
                  </a:cubicBezTo>
                  <a:cubicBezTo>
                    <a:pt x="0" y="48513"/>
                    <a:pt x="13997" y="62510"/>
                    <a:pt x="31260" y="62510"/>
                  </a:cubicBezTo>
                  <a:cubicBezTo>
                    <a:pt x="48522" y="62510"/>
                    <a:pt x="62519" y="48513"/>
                    <a:pt x="62519" y="31251"/>
                  </a:cubicBezTo>
                  <a:cubicBezTo>
                    <a:pt x="62519" y="13989"/>
                    <a:pt x="48522" y="1"/>
                    <a:pt x="31260" y="1"/>
                  </a:cubicBezTo>
                  <a:close/>
                </a:path>
              </a:pathLst>
            </a:custGeom>
            <a:solidFill>
              <a:schemeClr val="accent5"/>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30"/>
            <p:cNvSpPr/>
            <p:nvPr/>
          </p:nvSpPr>
          <p:spPr>
            <a:xfrm>
              <a:off x="1836550" y="1346150"/>
              <a:ext cx="974425" cy="974425"/>
            </a:xfrm>
            <a:custGeom>
              <a:rect b="b" l="l" r="r" t="t"/>
              <a:pathLst>
                <a:path extrusionOk="0" h="38977" w="38977">
                  <a:moveTo>
                    <a:pt x="19484" y="3926"/>
                  </a:moveTo>
                  <a:cubicBezTo>
                    <a:pt x="28066" y="3926"/>
                    <a:pt x="35051" y="10902"/>
                    <a:pt x="35051" y="19484"/>
                  </a:cubicBezTo>
                  <a:cubicBezTo>
                    <a:pt x="35051" y="28066"/>
                    <a:pt x="28066" y="35051"/>
                    <a:pt x="19484" y="35051"/>
                  </a:cubicBezTo>
                  <a:cubicBezTo>
                    <a:pt x="10902" y="35051"/>
                    <a:pt x="3925" y="28066"/>
                    <a:pt x="3925" y="19484"/>
                  </a:cubicBezTo>
                  <a:cubicBezTo>
                    <a:pt x="3925" y="10902"/>
                    <a:pt x="10902" y="3926"/>
                    <a:pt x="19484" y="3926"/>
                  </a:cubicBezTo>
                  <a:close/>
                  <a:moveTo>
                    <a:pt x="19484" y="0"/>
                  </a:moveTo>
                  <a:cubicBezTo>
                    <a:pt x="8743" y="0"/>
                    <a:pt x="0" y="8743"/>
                    <a:pt x="0" y="19484"/>
                  </a:cubicBezTo>
                  <a:cubicBezTo>
                    <a:pt x="0" y="30234"/>
                    <a:pt x="8743" y="38976"/>
                    <a:pt x="19484" y="38976"/>
                  </a:cubicBezTo>
                  <a:cubicBezTo>
                    <a:pt x="30234" y="38976"/>
                    <a:pt x="38976" y="30234"/>
                    <a:pt x="38976" y="19484"/>
                  </a:cubicBezTo>
                  <a:cubicBezTo>
                    <a:pt x="38976" y="8743"/>
                    <a:pt x="30234" y="0"/>
                    <a:pt x="19484" y="0"/>
                  </a:cubicBezTo>
                  <a:close/>
                </a:path>
              </a:pathLst>
            </a:custGeom>
            <a:solidFill>
              <a:schemeClr val="accent3"/>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30"/>
            <p:cNvSpPr/>
            <p:nvPr/>
          </p:nvSpPr>
          <p:spPr>
            <a:xfrm>
              <a:off x="1738400" y="1248025"/>
              <a:ext cx="1170475" cy="1170675"/>
            </a:xfrm>
            <a:custGeom>
              <a:rect b="b" l="l" r="r" t="t"/>
              <a:pathLst>
                <a:path extrusionOk="0" h="46827" w="46819">
                  <a:moveTo>
                    <a:pt x="23410" y="3925"/>
                  </a:moveTo>
                  <a:cubicBezTo>
                    <a:pt x="34160" y="3925"/>
                    <a:pt x="42902" y="12668"/>
                    <a:pt x="42902" y="23409"/>
                  </a:cubicBezTo>
                  <a:cubicBezTo>
                    <a:pt x="42902" y="34159"/>
                    <a:pt x="34160" y="42901"/>
                    <a:pt x="23410" y="42901"/>
                  </a:cubicBezTo>
                  <a:cubicBezTo>
                    <a:pt x="12669" y="42901"/>
                    <a:pt x="3926" y="34159"/>
                    <a:pt x="3926" y="23409"/>
                  </a:cubicBezTo>
                  <a:cubicBezTo>
                    <a:pt x="3926" y="12668"/>
                    <a:pt x="12669" y="3925"/>
                    <a:pt x="23410" y="3925"/>
                  </a:cubicBezTo>
                  <a:close/>
                  <a:moveTo>
                    <a:pt x="23410" y="0"/>
                  </a:moveTo>
                  <a:cubicBezTo>
                    <a:pt x="10501" y="0"/>
                    <a:pt x="1" y="10500"/>
                    <a:pt x="1" y="23409"/>
                  </a:cubicBezTo>
                  <a:cubicBezTo>
                    <a:pt x="1" y="36318"/>
                    <a:pt x="10501" y="46826"/>
                    <a:pt x="23410" y="46826"/>
                  </a:cubicBezTo>
                  <a:cubicBezTo>
                    <a:pt x="36318" y="46826"/>
                    <a:pt x="46819" y="36318"/>
                    <a:pt x="46819" y="23409"/>
                  </a:cubicBezTo>
                  <a:cubicBezTo>
                    <a:pt x="46819" y="10500"/>
                    <a:pt x="36318" y="0"/>
                    <a:pt x="23410" y="0"/>
                  </a:cubicBezTo>
                  <a:close/>
                </a:path>
              </a:pathLst>
            </a:custGeom>
            <a:solidFill>
              <a:schemeClr val="lt2"/>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04" name="Google Shape;504;p30"/>
          <p:cNvSpPr/>
          <p:nvPr/>
        </p:nvSpPr>
        <p:spPr>
          <a:xfrm>
            <a:off x="712375" y="1572300"/>
            <a:ext cx="4966200" cy="2043600"/>
          </a:xfrm>
          <a:prstGeom prst="rect">
            <a:avLst/>
          </a:prstGeom>
          <a:solidFill>
            <a:schemeClr val="accent4"/>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05" name="Google Shape;505;p30"/>
          <p:cNvGrpSpPr/>
          <p:nvPr/>
        </p:nvGrpSpPr>
        <p:grpSpPr>
          <a:xfrm flipH="1">
            <a:off x="-567114" y="-593048"/>
            <a:ext cx="1382652" cy="1154100"/>
            <a:chOff x="8330411" y="-593048"/>
            <a:chExt cx="1382652" cy="1154100"/>
          </a:xfrm>
        </p:grpSpPr>
        <p:sp>
          <p:nvSpPr>
            <p:cNvPr id="506" name="Google Shape;506;p30"/>
            <p:cNvSpPr/>
            <p:nvPr/>
          </p:nvSpPr>
          <p:spPr>
            <a:xfrm flipH="1">
              <a:off x="8558963" y="-593048"/>
              <a:ext cx="1154100" cy="11541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07" name="Google Shape;507;p30"/>
            <p:cNvGrpSpPr/>
            <p:nvPr/>
          </p:nvGrpSpPr>
          <p:grpSpPr>
            <a:xfrm>
              <a:off x="8330411" y="155396"/>
              <a:ext cx="546471" cy="383398"/>
              <a:chOff x="6985550" y="830350"/>
              <a:chExt cx="626400" cy="439475"/>
            </a:xfrm>
          </p:grpSpPr>
          <p:sp>
            <p:nvSpPr>
              <p:cNvPr id="508" name="Google Shape;508;p30"/>
              <p:cNvSpPr/>
              <p:nvPr/>
            </p:nvSpPr>
            <p:spPr>
              <a:xfrm>
                <a:off x="6985550" y="906600"/>
                <a:ext cx="465700" cy="363225"/>
              </a:xfrm>
              <a:custGeom>
                <a:rect b="b" l="l" r="r" t="t"/>
                <a:pathLst>
                  <a:path extrusionOk="0" h="14529" w="18628">
                    <a:moveTo>
                      <a:pt x="4581" y="0"/>
                    </a:moveTo>
                    <a:cubicBezTo>
                      <a:pt x="2114" y="0"/>
                      <a:pt x="1" y="2187"/>
                      <a:pt x="367" y="5295"/>
                    </a:cubicBezTo>
                    <a:cubicBezTo>
                      <a:pt x="955" y="10398"/>
                      <a:pt x="5755" y="13047"/>
                      <a:pt x="9314" y="14528"/>
                    </a:cubicBezTo>
                    <a:cubicBezTo>
                      <a:pt x="12874" y="13047"/>
                      <a:pt x="17673" y="10398"/>
                      <a:pt x="18262" y="5295"/>
                    </a:cubicBezTo>
                    <a:cubicBezTo>
                      <a:pt x="18628" y="2187"/>
                      <a:pt x="16515" y="0"/>
                      <a:pt x="14048" y="0"/>
                    </a:cubicBezTo>
                    <a:cubicBezTo>
                      <a:pt x="12421" y="0"/>
                      <a:pt x="10640" y="951"/>
                      <a:pt x="9314" y="3216"/>
                    </a:cubicBezTo>
                    <a:cubicBezTo>
                      <a:pt x="7989" y="951"/>
                      <a:pt x="6208" y="0"/>
                      <a:pt x="4581" y="0"/>
                    </a:cubicBezTo>
                    <a:close/>
                  </a:path>
                </a:pathLst>
              </a:cu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509" name="Google Shape;509;p30"/>
              <p:cNvSpPr/>
              <p:nvPr/>
            </p:nvSpPr>
            <p:spPr>
              <a:xfrm>
                <a:off x="7344950" y="830350"/>
                <a:ext cx="267000" cy="208200"/>
              </a:xfrm>
              <a:custGeom>
                <a:rect b="b" l="l" r="r" t="t"/>
                <a:pathLst>
                  <a:path extrusionOk="0" h="8328" w="10680">
                    <a:moveTo>
                      <a:pt x="2629" y="1"/>
                    </a:moveTo>
                    <a:cubicBezTo>
                      <a:pt x="1214" y="1"/>
                      <a:pt x="1" y="1253"/>
                      <a:pt x="211" y="3028"/>
                    </a:cubicBezTo>
                    <a:cubicBezTo>
                      <a:pt x="559" y="5954"/>
                      <a:pt x="3306" y="7471"/>
                      <a:pt x="5340" y="8327"/>
                    </a:cubicBezTo>
                    <a:cubicBezTo>
                      <a:pt x="7383" y="7471"/>
                      <a:pt x="10131" y="5954"/>
                      <a:pt x="10470" y="3028"/>
                    </a:cubicBezTo>
                    <a:cubicBezTo>
                      <a:pt x="10680" y="1253"/>
                      <a:pt x="9470" y="1"/>
                      <a:pt x="8055" y="1"/>
                    </a:cubicBezTo>
                    <a:cubicBezTo>
                      <a:pt x="7123" y="1"/>
                      <a:pt x="6102" y="545"/>
                      <a:pt x="5340" y="1841"/>
                    </a:cubicBezTo>
                    <a:cubicBezTo>
                      <a:pt x="4582" y="545"/>
                      <a:pt x="3562" y="1"/>
                      <a:pt x="2629" y="1"/>
                    </a:cubicBezTo>
                    <a:close/>
                  </a:path>
                </a:pathLst>
              </a:cu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grpSp>
      <p:grpSp>
        <p:nvGrpSpPr>
          <p:cNvPr id="510" name="Google Shape;510;p30"/>
          <p:cNvGrpSpPr/>
          <p:nvPr/>
        </p:nvGrpSpPr>
        <p:grpSpPr>
          <a:xfrm>
            <a:off x="8330411" y="-593048"/>
            <a:ext cx="1382652" cy="1154100"/>
            <a:chOff x="8330411" y="-593048"/>
            <a:chExt cx="1382652" cy="1154100"/>
          </a:xfrm>
        </p:grpSpPr>
        <p:sp>
          <p:nvSpPr>
            <p:cNvPr id="511" name="Google Shape;511;p30"/>
            <p:cNvSpPr/>
            <p:nvPr/>
          </p:nvSpPr>
          <p:spPr>
            <a:xfrm flipH="1">
              <a:off x="8558963" y="-593048"/>
              <a:ext cx="1154100" cy="11541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12" name="Google Shape;512;p30"/>
            <p:cNvGrpSpPr/>
            <p:nvPr/>
          </p:nvGrpSpPr>
          <p:grpSpPr>
            <a:xfrm>
              <a:off x="8330411" y="155396"/>
              <a:ext cx="546471" cy="383398"/>
              <a:chOff x="6985550" y="830350"/>
              <a:chExt cx="626400" cy="439475"/>
            </a:xfrm>
          </p:grpSpPr>
          <p:sp>
            <p:nvSpPr>
              <p:cNvPr id="513" name="Google Shape;513;p30"/>
              <p:cNvSpPr/>
              <p:nvPr/>
            </p:nvSpPr>
            <p:spPr>
              <a:xfrm>
                <a:off x="6985550" y="906600"/>
                <a:ext cx="465700" cy="363225"/>
              </a:xfrm>
              <a:custGeom>
                <a:rect b="b" l="l" r="r" t="t"/>
                <a:pathLst>
                  <a:path extrusionOk="0" h="14529" w="18628">
                    <a:moveTo>
                      <a:pt x="4581" y="0"/>
                    </a:moveTo>
                    <a:cubicBezTo>
                      <a:pt x="2114" y="0"/>
                      <a:pt x="1" y="2187"/>
                      <a:pt x="367" y="5295"/>
                    </a:cubicBezTo>
                    <a:cubicBezTo>
                      <a:pt x="955" y="10398"/>
                      <a:pt x="5755" y="13047"/>
                      <a:pt x="9314" y="14528"/>
                    </a:cubicBezTo>
                    <a:cubicBezTo>
                      <a:pt x="12874" y="13047"/>
                      <a:pt x="17673" y="10398"/>
                      <a:pt x="18262" y="5295"/>
                    </a:cubicBezTo>
                    <a:cubicBezTo>
                      <a:pt x="18628" y="2187"/>
                      <a:pt x="16515" y="0"/>
                      <a:pt x="14048" y="0"/>
                    </a:cubicBezTo>
                    <a:cubicBezTo>
                      <a:pt x="12421" y="0"/>
                      <a:pt x="10640" y="951"/>
                      <a:pt x="9314" y="3216"/>
                    </a:cubicBezTo>
                    <a:cubicBezTo>
                      <a:pt x="7989" y="951"/>
                      <a:pt x="6208" y="0"/>
                      <a:pt x="4581" y="0"/>
                    </a:cubicBezTo>
                    <a:close/>
                  </a:path>
                </a:pathLst>
              </a:cu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514" name="Google Shape;514;p30"/>
              <p:cNvSpPr/>
              <p:nvPr/>
            </p:nvSpPr>
            <p:spPr>
              <a:xfrm>
                <a:off x="7344950" y="830350"/>
                <a:ext cx="267000" cy="208200"/>
              </a:xfrm>
              <a:custGeom>
                <a:rect b="b" l="l" r="r" t="t"/>
                <a:pathLst>
                  <a:path extrusionOk="0" h="8328" w="10680">
                    <a:moveTo>
                      <a:pt x="2629" y="1"/>
                    </a:moveTo>
                    <a:cubicBezTo>
                      <a:pt x="1214" y="1"/>
                      <a:pt x="1" y="1253"/>
                      <a:pt x="211" y="3028"/>
                    </a:cubicBezTo>
                    <a:cubicBezTo>
                      <a:pt x="559" y="5954"/>
                      <a:pt x="3306" y="7471"/>
                      <a:pt x="5340" y="8327"/>
                    </a:cubicBezTo>
                    <a:cubicBezTo>
                      <a:pt x="7383" y="7471"/>
                      <a:pt x="10131" y="5954"/>
                      <a:pt x="10470" y="3028"/>
                    </a:cubicBezTo>
                    <a:cubicBezTo>
                      <a:pt x="10680" y="1253"/>
                      <a:pt x="9470" y="1"/>
                      <a:pt x="8055" y="1"/>
                    </a:cubicBezTo>
                    <a:cubicBezTo>
                      <a:pt x="7123" y="1"/>
                      <a:pt x="6102" y="545"/>
                      <a:pt x="5340" y="1841"/>
                    </a:cubicBezTo>
                    <a:cubicBezTo>
                      <a:pt x="4582" y="545"/>
                      <a:pt x="3562" y="1"/>
                      <a:pt x="2629" y="1"/>
                    </a:cubicBezTo>
                    <a:close/>
                  </a:path>
                </a:pathLst>
              </a:cu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grpSp>
      <p:sp>
        <p:nvSpPr>
          <p:cNvPr id="515" name="Google Shape;515;p30"/>
          <p:cNvSpPr/>
          <p:nvPr/>
        </p:nvSpPr>
        <p:spPr>
          <a:xfrm>
            <a:off x="3058713" y="1018852"/>
            <a:ext cx="273418" cy="260100"/>
          </a:xfrm>
          <a:custGeom>
            <a:rect b="b" l="l" r="r" t="t"/>
            <a:pathLst>
              <a:path extrusionOk="0" h="4220" w="4435">
                <a:moveTo>
                  <a:pt x="2213" y="0"/>
                </a:moveTo>
                <a:lnTo>
                  <a:pt x="1535" y="1392"/>
                </a:lnTo>
                <a:lnTo>
                  <a:pt x="1" y="1606"/>
                </a:lnTo>
                <a:lnTo>
                  <a:pt x="1107" y="2694"/>
                </a:lnTo>
                <a:lnTo>
                  <a:pt x="848" y="4220"/>
                </a:lnTo>
                <a:lnTo>
                  <a:pt x="2213" y="3497"/>
                </a:lnTo>
                <a:lnTo>
                  <a:pt x="3587" y="4220"/>
                </a:lnTo>
                <a:lnTo>
                  <a:pt x="3329" y="2694"/>
                </a:lnTo>
                <a:lnTo>
                  <a:pt x="4435" y="1606"/>
                </a:lnTo>
                <a:lnTo>
                  <a:pt x="2900" y="1392"/>
                </a:lnTo>
                <a:lnTo>
                  <a:pt x="2213"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30"/>
          <p:cNvSpPr txBox="1"/>
          <p:nvPr>
            <p:ph type="title"/>
          </p:nvPr>
        </p:nvSpPr>
        <p:spPr>
          <a:xfrm>
            <a:off x="712375" y="3736850"/>
            <a:ext cx="4966200" cy="328500"/>
          </a:xfrm>
          <a:prstGeom prst="rect">
            <a:avLst/>
          </a:prstGeom>
          <a:solidFill>
            <a:schemeClr val="dk2"/>
          </a:solidFill>
          <a:ln cap="flat" cmpd="sng" w="19050">
            <a:solidFill>
              <a:schemeClr val="accent1"/>
            </a:solidFill>
            <a:prstDash val="solid"/>
            <a:round/>
            <a:headEnd len="sm" w="sm" type="none"/>
            <a:tailEnd len="sm" w="sm" type="none"/>
          </a:ln>
          <a:effectLst>
            <a:outerShdw rotWithShape="0" algn="bl" dir="3000000" dist="47625">
              <a:schemeClr val="accent1"/>
            </a:outerShdw>
          </a:effectLst>
        </p:spPr>
        <p:txBody>
          <a:bodyPr anchorCtr="0" anchor="ctr" bIns="91425" lIns="91425" spcFirstLastPara="1" rIns="91425" wrap="square" tIns="91425">
            <a:noAutofit/>
          </a:bodyPr>
          <a:lstStyle>
            <a:lvl1pPr lvl="0" algn="ctr">
              <a:spcBef>
                <a:spcPts val="0"/>
              </a:spcBef>
              <a:spcAft>
                <a:spcPts val="0"/>
              </a:spcAft>
              <a:buSzPts val="3000"/>
              <a:buNone/>
              <a:defRPr sz="2100">
                <a:solidFill>
                  <a:schemeClr val="dk1"/>
                </a:solidFill>
                <a:latin typeface="Patua One"/>
                <a:ea typeface="Patua One"/>
                <a:cs typeface="Patua One"/>
                <a:sym typeface="Patua One"/>
              </a:defRPr>
            </a:lvl1pPr>
            <a:lvl2pPr lvl="1" algn="ctr">
              <a:spcBef>
                <a:spcPts val="0"/>
              </a:spcBef>
              <a:spcAft>
                <a:spcPts val="0"/>
              </a:spcAft>
              <a:buSzPts val="3000"/>
              <a:buNone/>
              <a:defRPr sz="3000"/>
            </a:lvl2pPr>
            <a:lvl3pPr lvl="2" algn="ctr">
              <a:spcBef>
                <a:spcPts val="0"/>
              </a:spcBef>
              <a:spcAft>
                <a:spcPts val="0"/>
              </a:spcAft>
              <a:buSzPts val="3000"/>
              <a:buNone/>
              <a:defRPr sz="3000"/>
            </a:lvl3pPr>
            <a:lvl4pPr lvl="3" algn="ctr">
              <a:spcBef>
                <a:spcPts val="0"/>
              </a:spcBef>
              <a:spcAft>
                <a:spcPts val="0"/>
              </a:spcAft>
              <a:buSzPts val="3000"/>
              <a:buNone/>
              <a:defRPr sz="3000"/>
            </a:lvl4pPr>
            <a:lvl5pPr lvl="4" algn="ctr">
              <a:spcBef>
                <a:spcPts val="0"/>
              </a:spcBef>
              <a:spcAft>
                <a:spcPts val="0"/>
              </a:spcAft>
              <a:buSzPts val="3000"/>
              <a:buNone/>
              <a:defRPr sz="3000"/>
            </a:lvl5pPr>
            <a:lvl6pPr lvl="5" algn="ctr">
              <a:spcBef>
                <a:spcPts val="0"/>
              </a:spcBef>
              <a:spcAft>
                <a:spcPts val="0"/>
              </a:spcAft>
              <a:buSzPts val="3000"/>
              <a:buNone/>
              <a:defRPr sz="3000"/>
            </a:lvl6pPr>
            <a:lvl7pPr lvl="6" algn="ctr">
              <a:spcBef>
                <a:spcPts val="0"/>
              </a:spcBef>
              <a:spcAft>
                <a:spcPts val="0"/>
              </a:spcAft>
              <a:buSzPts val="3000"/>
              <a:buNone/>
              <a:defRPr sz="3000"/>
            </a:lvl7pPr>
            <a:lvl8pPr lvl="7" algn="ctr">
              <a:spcBef>
                <a:spcPts val="0"/>
              </a:spcBef>
              <a:spcAft>
                <a:spcPts val="0"/>
              </a:spcAft>
              <a:buSzPts val="3000"/>
              <a:buNone/>
              <a:defRPr sz="3000"/>
            </a:lvl8pPr>
            <a:lvl9pPr lvl="8" algn="ctr">
              <a:spcBef>
                <a:spcPts val="0"/>
              </a:spcBef>
              <a:spcAft>
                <a:spcPts val="0"/>
              </a:spcAft>
              <a:buSzPts val="3000"/>
              <a:buNone/>
              <a:defRPr sz="3000"/>
            </a:lvl9pPr>
          </a:lstStyle>
          <a:p/>
        </p:txBody>
      </p:sp>
      <p:sp>
        <p:nvSpPr>
          <p:cNvPr id="517" name="Google Shape;517;p30"/>
          <p:cNvSpPr txBox="1"/>
          <p:nvPr>
            <p:ph idx="1" type="subTitle"/>
          </p:nvPr>
        </p:nvSpPr>
        <p:spPr>
          <a:xfrm>
            <a:off x="933570" y="1702083"/>
            <a:ext cx="4523700" cy="17646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sz="2500">
                <a:latin typeface="Rubik"/>
                <a:ea typeface="Rubik"/>
                <a:cs typeface="Rubik"/>
                <a:sym typeface="Rubik"/>
              </a:defRPr>
            </a:lvl1pPr>
            <a:lvl2pPr lvl="1" algn="ctr">
              <a:lnSpc>
                <a:spcPct val="100000"/>
              </a:lnSpc>
              <a:spcBef>
                <a:spcPts val="0"/>
              </a:spcBef>
              <a:spcAft>
                <a:spcPts val="0"/>
              </a:spcAft>
              <a:buSzPts val="3000"/>
              <a:buNone/>
              <a:defRPr sz="3000"/>
            </a:lvl2pPr>
            <a:lvl3pPr lvl="2" algn="ctr">
              <a:lnSpc>
                <a:spcPct val="100000"/>
              </a:lnSpc>
              <a:spcBef>
                <a:spcPts val="1600"/>
              </a:spcBef>
              <a:spcAft>
                <a:spcPts val="0"/>
              </a:spcAft>
              <a:buSzPts val="3000"/>
              <a:buNone/>
              <a:defRPr sz="3000"/>
            </a:lvl3pPr>
            <a:lvl4pPr lvl="3" algn="ctr">
              <a:lnSpc>
                <a:spcPct val="100000"/>
              </a:lnSpc>
              <a:spcBef>
                <a:spcPts val="1600"/>
              </a:spcBef>
              <a:spcAft>
                <a:spcPts val="0"/>
              </a:spcAft>
              <a:buSzPts val="3000"/>
              <a:buNone/>
              <a:defRPr sz="3000"/>
            </a:lvl4pPr>
            <a:lvl5pPr lvl="4" algn="ctr">
              <a:lnSpc>
                <a:spcPct val="100000"/>
              </a:lnSpc>
              <a:spcBef>
                <a:spcPts val="1600"/>
              </a:spcBef>
              <a:spcAft>
                <a:spcPts val="0"/>
              </a:spcAft>
              <a:buSzPts val="3000"/>
              <a:buNone/>
              <a:defRPr sz="3000"/>
            </a:lvl5pPr>
            <a:lvl6pPr lvl="5" algn="ctr">
              <a:lnSpc>
                <a:spcPct val="100000"/>
              </a:lnSpc>
              <a:spcBef>
                <a:spcPts val="1600"/>
              </a:spcBef>
              <a:spcAft>
                <a:spcPts val="0"/>
              </a:spcAft>
              <a:buSzPts val="3000"/>
              <a:buNone/>
              <a:defRPr sz="3000"/>
            </a:lvl6pPr>
            <a:lvl7pPr lvl="6" algn="ctr">
              <a:lnSpc>
                <a:spcPct val="100000"/>
              </a:lnSpc>
              <a:spcBef>
                <a:spcPts val="1600"/>
              </a:spcBef>
              <a:spcAft>
                <a:spcPts val="0"/>
              </a:spcAft>
              <a:buSzPts val="3000"/>
              <a:buNone/>
              <a:defRPr sz="3000"/>
            </a:lvl7pPr>
            <a:lvl8pPr lvl="7" algn="ctr">
              <a:lnSpc>
                <a:spcPct val="100000"/>
              </a:lnSpc>
              <a:spcBef>
                <a:spcPts val="1600"/>
              </a:spcBef>
              <a:spcAft>
                <a:spcPts val="0"/>
              </a:spcAft>
              <a:buSzPts val="3000"/>
              <a:buNone/>
              <a:defRPr sz="3000"/>
            </a:lvl8pPr>
            <a:lvl9pPr lvl="8" algn="ctr">
              <a:lnSpc>
                <a:spcPct val="100000"/>
              </a:lnSpc>
              <a:spcBef>
                <a:spcPts val="1600"/>
              </a:spcBef>
              <a:spcAft>
                <a:spcPts val="1600"/>
              </a:spcAft>
              <a:buSzPts val="3000"/>
              <a:buNone/>
              <a:defRPr sz="3000"/>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1">
  <p:cSld name="CUSTOM_11">
    <p:spTree>
      <p:nvGrpSpPr>
        <p:cNvPr id="518" name="Shape 518"/>
        <p:cNvGrpSpPr/>
        <p:nvPr/>
      </p:nvGrpSpPr>
      <p:grpSpPr>
        <a:xfrm>
          <a:off x="0" y="0"/>
          <a:ext cx="0" cy="0"/>
          <a:chOff x="0" y="0"/>
          <a:chExt cx="0" cy="0"/>
        </a:xfrm>
      </p:grpSpPr>
      <p:sp>
        <p:nvSpPr>
          <p:cNvPr id="519" name="Google Shape;519;p31"/>
          <p:cNvSpPr txBox="1"/>
          <p:nvPr>
            <p:ph type="title"/>
          </p:nvPr>
        </p:nvSpPr>
        <p:spPr>
          <a:xfrm>
            <a:off x="750900" y="3551250"/>
            <a:ext cx="7642200" cy="1061100"/>
          </a:xfrm>
          <a:prstGeom prst="rect">
            <a:avLst/>
          </a:prstGeom>
          <a:solidFill>
            <a:schemeClr val="l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lvl1pPr lvl="0" algn="ctr">
              <a:spcBef>
                <a:spcPts val="0"/>
              </a:spcBef>
              <a:spcAft>
                <a:spcPts val="0"/>
              </a:spcAft>
              <a:buSzPts val="3500"/>
              <a:buNone/>
              <a:defRPr/>
            </a:lvl1pPr>
            <a:lvl2pPr lvl="1" algn="ctr">
              <a:spcBef>
                <a:spcPts val="0"/>
              </a:spcBef>
              <a:spcAft>
                <a:spcPts val="0"/>
              </a:spcAft>
              <a:buSzPts val="3500"/>
              <a:buNone/>
              <a:defRPr/>
            </a:lvl2pPr>
            <a:lvl3pPr lvl="2" algn="ctr">
              <a:spcBef>
                <a:spcPts val="0"/>
              </a:spcBef>
              <a:spcAft>
                <a:spcPts val="0"/>
              </a:spcAft>
              <a:buSzPts val="3500"/>
              <a:buNone/>
              <a:defRPr/>
            </a:lvl3pPr>
            <a:lvl4pPr lvl="3" algn="ctr">
              <a:spcBef>
                <a:spcPts val="0"/>
              </a:spcBef>
              <a:spcAft>
                <a:spcPts val="0"/>
              </a:spcAft>
              <a:buSzPts val="3500"/>
              <a:buNone/>
              <a:defRPr/>
            </a:lvl4pPr>
            <a:lvl5pPr lvl="4" algn="ctr">
              <a:spcBef>
                <a:spcPts val="0"/>
              </a:spcBef>
              <a:spcAft>
                <a:spcPts val="0"/>
              </a:spcAft>
              <a:buSzPts val="3500"/>
              <a:buNone/>
              <a:defRPr/>
            </a:lvl5pPr>
            <a:lvl6pPr lvl="5" algn="ctr">
              <a:spcBef>
                <a:spcPts val="0"/>
              </a:spcBef>
              <a:spcAft>
                <a:spcPts val="0"/>
              </a:spcAft>
              <a:buSzPts val="3500"/>
              <a:buNone/>
              <a:defRPr/>
            </a:lvl6pPr>
            <a:lvl7pPr lvl="6" algn="ctr">
              <a:spcBef>
                <a:spcPts val="0"/>
              </a:spcBef>
              <a:spcAft>
                <a:spcPts val="0"/>
              </a:spcAft>
              <a:buSzPts val="3500"/>
              <a:buNone/>
              <a:defRPr/>
            </a:lvl7pPr>
            <a:lvl8pPr lvl="7" algn="ctr">
              <a:spcBef>
                <a:spcPts val="0"/>
              </a:spcBef>
              <a:spcAft>
                <a:spcPts val="0"/>
              </a:spcAft>
              <a:buSzPts val="3500"/>
              <a:buNone/>
              <a:defRPr/>
            </a:lvl8pPr>
            <a:lvl9pPr lvl="8" algn="ctr">
              <a:spcBef>
                <a:spcPts val="0"/>
              </a:spcBef>
              <a:spcAft>
                <a:spcPts val="0"/>
              </a:spcAft>
              <a:buSzPts val="3500"/>
              <a:buNone/>
              <a:defRPr/>
            </a:lvl9pPr>
          </a:lstStyle>
          <a:p/>
        </p:txBody>
      </p:sp>
      <p:grpSp>
        <p:nvGrpSpPr>
          <p:cNvPr id="520" name="Google Shape;520;p31"/>
          <p:cNvGrpSpPr/>
          <p:nvPr/>
        </p:nvGrpSpPr>
        <p:grpSpPr>
          <a:xfrm rot="-679921">
            <a:off x="84718" y="240865"/>
            <a:ext cx="1094694" cy="1113419"/>
            <a:chOff x="518121" y="2150768"/>
            <a:chExt cx="827629" cy="841786"/>
          </a:xfrm>
        </p:grpSpPr>
        <p:grpSp>
          <p:nvGrpSpPr>
            <p:cNvPr id="521" name="Google Shape;521;p31"/>
            <p:cNvGrpSpPr/>
            <p:nvPr/>
          </p:nvGrpSpPr>
          <p:grpSpPr>
            <a:xfrm rot="1799808">
              <a:off x="636124" y="2256421"/>
              <a:ext cx="591622" cy="630480"/>
              <a:chOff x="2363550" y="2936500"/>
              <a:chExt cx="345500" cy="368200"/>
            </a:xfrm>
          </p:grpSpPr>
          <p:sp>
            <p:nvSpPr>
              <p:cNvPr id="522" name="Google Shape;522;p31"/>
              <p:cNvSpPr/>
              <p:nvPr/>
            </p:nvSpPr>
            <p:spPr>
              <a:xfrm>
                <a:off x="2620250" y="3244300"/>
                <a:ext cx="49775" cy="60400"/>
              </a:xfrm>
              <a:custGeom>
                <a:rect b="b" l="l" r="r" t="t"/>
                <a:pathLst>
                  <a:path extrusionOk="0" h="2416" w="1991">
                    <a:moveTo>
                      <a:pt x="117" y="1"/>
                    </a:moveTo>
                    <a:cubicBezTo>
                      <a:pt x="117" y="1"/>
                      <a:pt x="1" y="1009"/>
                      <a:pt x="474" y="2410"/>
                    </a:cubicBezTo>
                    <a:cubicBezTo>
                      <a:pt x="474" y="2410"/>
                      <a:pt x="496" y="2416"/>
                      <a:pt x="544" y="2416"/>
                    </a:cubicBezTo>
                    <a:cubicBezTo>
                      <a:pt x="657" y="2416"/>
                      <a:pt x="909" y="2381"/>
                      <a:pt x="1330" y="2142"/>
                    </a:cubicBezTo>
                    <a:cubicBezTo>
                      <a:pt x="1928" y="1803"/>
                      <a:pt x="1990" y="1544"/>
                      <a:pt x="1990" y="1544"/>
                    </a:cubicBezTo>
                    <a:cubicBezTo>
                      <a:pt x="1036" y="420"/>
                      <a:pt x="117" y="1"/>
                      <a:pt x="117" y="1"/>
                    </a:cubicBez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31"/>
              <p:cNvSpPr/>
              <p:nvPr/>
            </p:nvSpPr>
            <p:spPr>
              <a:xfrm>
                <a:off x="2363550" y="2936500"/>
                <a:ext cx="345500" cy="345150"/>
              </a:xfrm>
              <a:custGeom>
                <a:rect b="b" l="l" r="r" t="t"/>
                <a:pathLst>
                  <a:path extrusionOk="0" h="13806" w="13820">
                    <a:moveTo>
                      <a:pt x="6737" y="0"/>
                    </a:moveTo>
                    <a:cubicBezTo>
                      <a:pt x="5749" y="0"/>
                      <a:pt x="4748" y="248"/>
                      <a:pt x="3828" y="769"/>
                    </a:cubicBezTo>
                    <a:cubicBezTo>
                      <a:pt x="991" y="2384"/>
                      <a:pt x="1" y="5988"/>
                      <a:pt x="1606" y="8825"/>
                    </a:cubicBezTo>
                    <a:cubicBezTo>
                      <a:pt x="2929" y="11141"/>
                      <a:pt x="6479" y="13805"/>
                      <a:pt x="9279" y="13805"/>
                    </a:cubicBezTo>
                    <a:cubicBezTo>
                      <a:pt x="9897" y="13805"/>
                      <a:pt x="10478" y="13675"/>
                      <a:pt x="10991" y="13383"/>
                    </a:cubicBezTo>
                    <a:cubicBezTo>
                      <a:pt x="13819" y="11778"/>
                      <a:pt x="13489" y="5827"/>
                      <a:pt x="11874" y="2991"/>
                    </a:cubicBezTo>
                    <a:cubicBezTo>
                      <a:pt x="10790" y="1074"/>
                      <a:pt x="8793" y="0"/>
                      <a:pt x="6737" y="0"/>
                    </a:cubicBez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4" name="Google Shape;524;p31"/>
            <p:cNvSpPr/>
            <p:nvPr/>
          </p:nvSpPr>
          <p:spPr>
            <a:xfrm flipH="1">
              <a:off x="809727" y="2457474"/>
              <a:ext cx="293166" cy="228604"/>
            </a:xfrm>
            <a:custGeom>
              <a:rect b="b" l="l" r="r" t="t"/>
              <a:pathLst>
                <a:path extrusionOk="0" h="8328" w="10680">
                  <a:moveTo>
                    <a:pt x="2629" y="1"/>
                  </a:moveTo>
                  <a:cubicBezTo>
                    <a:pt x="1214" y="1"/>
                    <a:pt x="1" y="1253"/>
                    <a:pt x="211" y="3028"/>
                  </a:cubicBezTo>
                  <a:cubicBezTo>
                    <a:pt x="559" y="5954"/>
                    <a:pt x="3306" y="7471"/>
                    <a:pt x="5340" y="8327"/>
                  </a:cubicBezTo>
                  <a:cubicBezTo>
                    <a:pt x="7383" y="7471"/>
                    <a:pt x="10131" y="5954"/>
                    <a:pt x="10470" y="3028"/>
                  </a:cubicBezTo>
                  <a:cubicBezTo>
                    <a:pt x="10680" y="1253"/>
                    <a:pt x="9470" y="1"/>
                    <a:pt x="8055" y="1"/>
                  </a:cubicBezTo>
                  <a:cubicBezTo>
                    <a:pt x="7123" y="1"/>
                    <a:pt x="6102" y="545"/>
                    <a:pt x="5340" y="1841"/>
                  </a:cubicBezTo>
                  <a:cubicBezTo>
                    <a:pt x="4582" y="545"/>
                    <a:pt x="3562" y="1"/>
                    <a:pt x="2629" y="1"/>
                  </a:cubicBezTo>
                  <a:close/>
                </a:path>
              </a:pathLst>
            </a:cu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sp>
        <p:nvSpPr>
          <p:cNvPr id="525" name="Google Shape;525;p31"/>
          <p:cNvSpPr/>
          <p:nvPr/>
        </p:nvSpPr>
        <p:spPr>
          <a:xfrm>
            <a:off x="180349" y="1336526"/>
            <a:ext cx="229722" cy="218628"/>
          </a:xfrm>
          <a:custGeom>
            <a:rect b="b" l="l" r="r" t="t"/>
            <a:pathLst>
              <a:path extrusionOk="0" h="4220" w="4435">
                <a:moveTo>
                  <a:pt x="2213" y="0"/>
                </a:moveTo>
                <a:lnTo>
                  <a:pt x="1535" y="1392"/>
                </a:lnTo>
                <a:lnTo>
                  <a:pt x="1" y="1606"/>
                </a:lnTo>
                <a:lnTo>
                  <a:pt x="1107" y="2694"/>
                </a:lnTo>
                <a:lnTo>
                  <a:pt x="848" y="4220"/>
                </a:lnTo>
                <a:lnTo>
                  <a:pt x="2213" y="3497"/>
                </a:lnTo>
                <a:lnTo>
                  <a:pt x="3587" y="4220"/>
                </a:lnTo>
                <a:lnTo>
                  <a:pt x="3329" y="2694"/>
                </a:lnTo>
                <a:lnTo>
                  <a:pt x="4435" y="1606"/>
                </a:lnTo>
                <a:lnTo>
                  <a:pt x="2900" y="1392"/>
                </a:lnTo>
                <a:lnTo>
                  <a:pt x="2213"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31"/>
          <p:cNvSpPr/>
          <p:nvPr/>
        </p:nvSpPr>
        <p:spPr>
          <a:xfrm>
            <a:off x="1209024" y="281476"/>
            <a:ext cx="229722" cy="218628"/>
          </a:xfrm>
          <a:custGeom>
            <a:rect b="b" l="l" r="r" t="t"/>
            <a:pathLst>
              <a:path extrusionOk="0" h="4220" w="4435">
                <a:moveTo>
                  <a:pt x="2213" y="0"/>
                </a:moveTo>
                <a:lnTo>
                  <a:pt x="1535" y="1392"/>
                </a:lnTo>
                <a:lnTo>
                  <a:pt x="1" y="1606"/>
                </a:lnTo>
                <a:lnTo>
                  <a:pt x="1107" y="2694"/>
                </a:lnTo>
                <a:lnTo>
                  <a:pt x="848" y="4220"/>
                </a:lnTo>
                <a:lnTo>
                  <a:pt x="2213" y="3497"/>
                </a:lnTo>
                <a:lnTo>
                  <a:pt x="3587" y="4220"/>
                </a:lnTo>
                <a:lnTo>
                  <a:pt x="3329" y="2694"/>
                </a:lnTo>
                <a:lnTo>
                  <a:pt x="4435" y="1606"/>
                </a:lnTo>
                <a:lnTo>
                  <a:pt x="2900" y="1392"/>
                </a:lnTo>
                <a:lnTo>
                  <a:pt x="2213" y="0"/>
                </a:lnTo>
                <a:close/>
              </a:path>
            </a:pathLst>
          </a:cu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27" name="Google Shape;527;p31"/>
          <p:cNvGrpSpPr/>
          <p:nvPr/>
        </p:nvGrpSpPr>
        <p:grpSpPr>
          <a:xfrm flipH="1" rot="679921">
            <a:off x="7964583" y="240865"/>
            <a:ext cx="1094694" cy="1113419"/>
            <a:chOff x="518121" y="2150768"/>
            <a:chExt cx="827629" cy="841786"/>
          </a:xfrm>
        </p:grpSpPr>
        <p:grpSp>
          <p:nvGrpSpPr>
            <p:cNvPr id="528" name="Google Shape;528;p31"/>
            <p:cNvGrpSpPr/>
            <p:nvPr/>
          </p:nvGrpSpPr>
          <p:grpSpPr>
            <a:xfrm rot="1799808">
              <a:off x="636124" y="2256421"/>
              <a:ext cx="591622" cy="630480"/>
              <a:chOff x="2363550" y="2936500"/>
              <a:chExt cx="345500" cy="368200"/>
            </a:xfrm>
          </p:grpSpPr>
          <p:sp>
            <p:nvSpPr>
              <p:cNvPr id="529" name="Google Shape;529;p31"/>
              <p:cNvSpPr/>
              <p:nvPr/>
            </p:nvSpPr>
            <p:spPr>
              <a:xfrm>
                <a:off x="2620250" y="3244300"/>
                <a:ext cx="49775" cy="60400"/>
              </a:xfrm>
              <a:custGeom>
                <a:rect b="b" l="l" r="r" t="t"/>
                <a:pathLst>
                  <a:path extrusionOk="0" h="2416" w="1991">
                    <a:moveTo>
                      <a:pt x="117" y="1"/>
                    </a:moveTo>
                    <a:cubicBezTo>
                      <a:pt x="117" y="1"/>
                      <a:pt x="1" y="1009"/>
                      <a:pt x="474" y="2410"/>
                    </a:cubicBezTo>
                    <a:cubicBezTo>
                      <a:pt x="474" y="2410"/>
                      <a:pt x="496" y="2416"/>
                      <a:pt x="544" y="2416"/>
                    </a:cubicBezTo>
                    <a:cubicBezTo>
                      <a:pt x="657" y="2416"/>
                      <a:pt x="909" y="2381"/>
                      <a:pt x="1330" y="2142"/>
                    </a:cubicBezTo>
                    <a:cubicBezTo>
                      <a:pt x="1928" y="1803"/>
                      <a:pt x="1990" y="1544"/>
                      <a:pt x="1990" y="1544"/>
                    </a:cubicBezTo>
                    <a:cubicBezTo>
                      <a:pt x="1036" y="420"/>
                      <a:pt x="117" y="1"/>
                      <a:pt x="117" y="1"/>
                    </a:cubicBez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31"/>
              <p:cNvSpPr/>
              <p:nvPr/>
            </p:nvSpPr>
            <p:spPr>
              <a:xfrm>
                <a:off x="2363550" y="2936500"/>
                <a:ext cx="345500" cy="345150"/>
              </a:xfrm>
              <a:custGeom>
                <a:rect b="b" l="l" r="r" t="t"/>
                <a:pathLst>
                  <a:path extrusionOk="0" h="13806" w="13820">
                    <a:moveTo>
                      <a:pt x="6737" y="0"/>
                    </a:moveTo>
                    <a:cubicBezTo>
                      <a:pt x="5749" y="0"/>
                      <a:pt x="4748" y="248"/>
                      <a:pt x="3828" y="769"/>
                    </a:cubicBezTo>
                    <a:cubicBezTo>
                      <a:pt x="991" y="2384"/>
                      <a:pt x="1" y="5988"/>
                      <a:pt x="1606" y="8825"/>
                    </a:cubicBezTo>
                    <a:cubicBezTo>
                      <a:pt x="2929" y="11141"/>
                      <a:pt x="6479" y="13805"/>
                      <a:pt x="9279" y="13805"/>
                    </a:cubicBezTo>
                    <a:cubicBezTo>
                      <a:pt x="9897" y="13805"/>
                      <a:pt x="10478" y="13675"/>
                      <a:pt x="10991" y="13383"/>
                    </a:cubicBezTo>
                    <a:cubicBezTo>
                      <a:pt x="13819" y="11778"/>
                      <a:pt x="13489" y="5827"/>
                      <a:pt x="11874" y="2991"/>
                    </a:cubicBezTo>
                    <a:cubicBezTo>
                      <a:pt x="10790" y="1074"/>
                      <a:pt x="8793" y="0"/>
                      <a:pt x="6737" y="0"/>
                    </a:cubicBez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31" name="Google Shape;531;p31"/>
            <p:cNvSpPr/>
            <p:nvPr/>
          </p:nvSpPr>
          <p:spPr>
            <a:xfrm flipH="1">
              <a:off x="809727" y="2457474"/>
              <a:ext cx="293166" cy="228604"/>
            </a:xfrm>
            <a:custGeom>
              <a:rect b="b" l="l" r="r" t="t"/>
              <a:pathLst>
                <a:path extrusionOk="0" h="8328" w="10680">
                  <a:moveTo>
                    <a:pt x="2629" y="1"/>
                  </a:moveTo>
                  <a:cubicBezTo>
                    <a:pt x="1214" y="1"/>
                    <a:pt x="1" y="1253"/>
                    <a:pt x="211" y="3028"/>
                  </a:cubicBezTo>
                  <a:cubicBezTo>
                    <a:pt x="559" y="5954"/>
                    <a:pt x="3306" y="7471"/>
                    <a:pt x="5340" y="8327"/>
                  </a:cubicBezTo>
                  <a:cubicBezTo>
                    <a:pt x="7383" y="7471"/>
                    <a:pt x="10131" y="5954"/>
                    <a:pt x="10470" y="3028"/>
                  </a:cubicBezTo>
                  <a:cubicBezTo>
                    <a:pt x="10680" y="1253"/>
                    <a:pt x="9470" y="1"/>
                    <a:pt x="8055" y="1"/>
                  </a:cubicBezTo>
                  <a:cubicBezTo>
                    <a:pt x="7123" y="1"/>
                    <a:pt x="6102" y="545"/>
                    <a:pt x="5340" y="1841"/>
                  </a:cubicBezTo>
                  <a:cubicBezTo>
                    <a:pt x="4582" y="545"/>
                    <a:pt x="3562" y="1"/>
                    <a:pt x="2629" y="1"/>
                  </a:cubicBezTo>
                  <a:close/>
                </a:path>
              </a:pathLst>
            </a:cu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sp>
        <p:nvSpPr>
          <p:cNvPr id="532" name="Google Shape;532;p31"/>
          <p:cNvSpPr/>
          <p:nvPr/>
        </p:nvSpPr>
        <p:spPr>
          <a:xfrm flipH="1">
            <a:off x="8733923" y="1336526"/>
            <a:ext cx="229722" cy="218628"/>
          </a:xfrm>
          <a:custGeom>
            <a:rect b="b" l="l" r="r" t="t"/>
            <a:pathLst>
              <a:path extrusionOk="0" h="4220" w="4435">
                <a:moveTo>
                  <a:pt x="2213" y="0"/>
                </a:moveTo>
                <a:lnTo>
                  <a:pt x="1535" y="1392"/>
                </a:lnTo>
                <a:lnTo>
                  <a:pt x="1" y="1606"/>
                </a:lnTo>
                <a:lnTo>
                  <a:pt x="1107" y="2694"/>
                </a:lnTo>
                <a:lnTo>
                  <a:pt x="848" y="4220"/>
                </a:lnTo>
                <a:lnTo>
                  <a:pt x="2213" y="3497"/>
                </a:lnTo>
                <a:lnTo>
                  <a:pt x="3587" y="4220"/>
                </a:lnTo>
                <a:lnTo>
                  <a:pt x="3329" y="2694"/>
                </a:lnTo>
                <a:lnTo>
                  <a:pt x="4435" y="1606"/>
                </a:lnTo>
                <a:lnTo>
                  <a:pt x="2900" y="1392"/>
                </a:lnTo>
                <a:lnTo>
                  <a:pt x="2213" y="0"/>
                </a:lnTo>
                <a:close/>
              </a:path>
            </a:pathLst>
          </a:cu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31"/>
          <p:cNvSpPr/>
          <p:nvPr/>
        </p:nvSpPr>
        <p:spPr>
          <a:xfrm flipH="1">
            <a:off x="7705248" y="281476"/>
            <a:ext cx="229722" cy="218628"/>
          </a:xfrm>
          <a:custGeom>
            <a:rect b="b" l="l" r="r" t="t"/>
            <a:pathLst>
              <a:path extrusionOk="0" h="4220" w="4435">
                <a:moveTo>
                  <a:pt x="2213" y="0"/>
                </a:moveTo>
                <a:lnTo>
                  <a:pt x="1535" y="1392"/>
                </a:lnTo>
                <a:lnTo>
                  <a:pt x="1" y="1606"/>
                </a:lnTo>
                <a:lnTo>
                  <a:pt x="1107" y="2694"/>
                </a:lnTo>
                <a:lnTo>
                  <a:pt x="848" y="4220"/>
                </a:lnTo>
                <a:lnTo>
                  <a:pt x="2213" y="3497"/>
                </a:lnTo>
                <a:lnTo>
                  <a:pt x="3587" y="4220"/>
                </a:lnTo>
                <a:lnTo>
                  <a:pt x="3329" y="2694"/>
                </a:lnTo>
                <a:lnTo>
                  <a:pt x="4435" y="1606"/>
                </a:lnTo>
                <a:lnTo>
                  <a:pt x="2900" y="1392"/>
                </a:lnTo>
                <a:lnTo>
                  <a:pt x="2213"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cxnSp>
        <p:nvCxnSpPr>
          <p:cNvPr id="20" name="Google Shape;20;p4"/>
          <p:cNvCxnSpPr/>
          <p:nvPr/>
        </p:nvCxnSpPr>
        <p:spPr>
          <a:xfrm>
            <a:off x="429200" y="1275577"/>
            <a:ext cx="614100" cy="0"/>
          </a:xfrm>
          <a:prstGeom prst="straightConnector1">
            <a:avLst/>
          </a:prstGeom>
          <a:noFill/>
          <a:ln cap="flat" cmpd="sng" w="19050">
            <a:solidFill>
              <a:schemeClr val="dk2"/>
            </a:solidFill>
            <a:prstDash val="lgDash"/>
            <a:round/>
            <a:headEnd len="sm" w="sm" type="none"/>
            <a:tailEnd len="sm" w="sm" type="none"/>
          </a:ln>
        </p:spPr>
      </p:cxnSp>
      <p:sp>
        <p:nvSpPr>
          <p:cNvPr id="21" name="Google Shape;21;p4"/>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468825"/>
            <a:ext cx="8520600" cy="30999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1">
  <p:cSld name="CUSTOM_12">
    <p:spTree>
      <p:nvGrpSpPr>
        <p:cNvPr id="534" name="Shape 534"/>
        <p:cNvGrpSpPr/>
        <p:nvPr/>
      </p:nvGrpSpPr>
      <p:grpSpPr>
        <a:xfrm>
          <a:off x="0" y="0"/>
          <a:ext cx="0" cy="0"/>
          <a:chOff x="0" y="0"/>
          <a:chExt cx="0" cy="0"/>
        </a:xfrm>
      </p:grpSpPr>
      <p:pic>
        <p:nvPicPr>
          <p:cNvPr id="535" name="Google Shape;535;p32"/>
          <p:cNvPicPr preferRelativeResize="0"/>
          <p:nvPr/>
        </p:nvPicPr>
        <p:blipFill rotWithShape="1">
          <a:blip r:embed="rId2">
            <a:alphaModFix amt="70000"/>
          </a:blip>
          <a:srcRect b="0" l="0" r="0" t="0"/>
          <a:stretch/>
        </p:blipFill>
        <p:spPr>
          <a:xfrm>
            <a:off x="0" y="2171"/>
            <a:ext cx="9144003" cy="5139149"/>
          </a:xfrm>
          <a:prstGeom prst="rect">
            <a:avLst/>
          </a:prstGeom>
          <a:noFill/>
          <a:ln>
            <a:noFill/>
          </a:ln>
        </p:spPr>
      </p:pic>
      <p:grpSp>
        <p:nvGrpSpPr>
          <p:cNvPr id="536" name="Google Shape;536;p32"/>
          <p:cNvGrpSpPr/>
          <p:nvPr/>
        </p:nvGrpSpPr>
        <p:grpSpPr>
          <a:xfrm>
            <a:off x="3363818" y="1363666"/>
            <a:ext cx="2416554" cy="2416168"/>
            <a:chOff x="1542150" y="1051975"/>
            <a:chExt cx="1563000" cy="1562750"/>
          </a:xfrm>
        </p:grpSpPr>
        <p:sp>
          <p:nvSpPr>
            <p:cNvPr id="537" name="Google Shape;537;p32"/>
            <p:cNvSpPr/>
            <p:nvPr/>
          </p:nvSpPr>
          <p:spPr>
            <a:xfrm>
              <a:off x="1640275" y="1149875"/>
              <a:ext cx="1366725" cy="1366725"/>
            </a:xfrm>
            <a:custGeom>
              <a:rect b="b" l="l" r="r" t="t"/>
              <a:pathLst>
                <a:path extrusionOk="0" h="54669" w="54669">
                  <a:moveTo>
                    <a:pt x="27335" y="3926"/>
                  </a:moveTo>
                  <a:cubicBezTo>
                    <a:pt x="40243" y="3926"/>
                    <a:pt x="50744" y="14426"/>
                    <a:pt x="50744" y="27335"/>
                  </a:cubicBezTo>
                  <a:cubicBezTo>
                    <a:pt x="50744" y="40244"/>
                    <a:pt x="40243" y="50752"/>
                    <a:pt x="27335" y="50752"/>
                  </a:cubicBezTo>
                  <a:cubicBezTo>
                    <a:pt x="14426" y="50752"/>
                    <a:pt x="3926" y="40244"/>
                    <a:pt x="3926" y="27335"/>
                  </a:cubicBezTo>
                  <a:cubicBezTo>
                    <a:pt x="3926" y="14426"/>
                    <a:pt x="14426" y="3926"/>
                    <a:pt x="27335" y="3926"/>
                  </a:cubicBezTo>
                  <a:close/>
                  <a:moveTo>
                    <a:pt x="27335" y="1"/>
                  </a:moveTo>
                  <a:cubicBezTo>
                    <a:pt x="12267" y="1"/>
                    <a:pt x="1" y="12267"/>
                    <a:pt x="1" y="27335"/>
                  </a:cubicBezTo>
                  <a:cubicBezTo>
                    <a:pt x="1" y="42411"/>
                    <a:pt x="12267" y="54669"/>
                    <a:pt x="27335" y="54669"/>
                  </a:cubicBezTo>
                  <a:cubicBezTo>
                    <a:pt x="42411" y="54669"/>
                    <a:pt x="54669" y="42411"/>
                    <a:pt x="54669" y="27335"/>
                  </a:cubicBezTo>
                  <a:cubicBezTo>
                    <a:pt x="54669" y="12267"/>
                    <a:pt x="42411" y="1"/>
                    <a:pt x="27335" y="1"/>
                  </a:cubicBezTo>
                  <a:close/>
                </a:path>
              </a:pathLst>
            </a:custGeom>
            <a:solidFill>
              <a:schemeClr val="accent6"/>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32"/>
            <p:cNvSpPr/>
            <p:nvPr/>
          </p:nvSpPr>
          <p:spPr>
            <a:xfrm>
              <a:off x="1542150" y="1051975"/>
              <a:ext cx="1563000" cy="1562750"/>
            </a:xfrm>
            <a:custGeom>
              <a:rect b="b" l="l" r="r" t="t"/>
              <a:pathLst>
                <a:path extrusionOk="0" h="62510" w="62520">
                  <a:moveTo>
                    <a:pt x="31260" y="3917"/>
                  </a:moveTo>
                  <a:cubicBezTo>
                    <a:pt x="46336" y="3917"/>
                    <a:pt x="58594" y="16183"/>
                    <a:pt x="58594" y="31251"/>
                  </a:cubicBezTo>
                  <a:cubicBezTo>
                    <a:pt x="58594" y="46327"/>
                    <a:pt x="46336" y="58585"/>
                    <a:pt x="31260" y="58585"/>
                  </a:cubicBezTo>
                  <a:cubicBezTo>
                    <a:pt x="16192" y="58585"/>
                    <a:pt x="3926" y="46327"/>
                    <a:pt x="3926" y="31251"/>
                  </a:cubicBezTo>
                  <a:cubicBezTo>
                    <a:pt x="3926" y="16183"/>
                    <a:pt x="16192" y="3917"/>
                    <a:pt x="31260" y="3917"/>
                  </a:cubicBezTo>
                  <a:close/>
                  <a:moveTo>
                    <a:pt x="31260" y="1"/>
                  </a:moveTo>
                  <a:cubicBezTo>
                    <a:pt x="13997" y="1"/>
                    <a:pt x="0" y="13989"/>
                    <a:pt x="0" y="31251"/>
                  </a:cubicBezTo>
                  <a:cubicBezTo>
                    <a:pt x="0" y="48513"/>
                    <a:pt x="13997" y="62510"/>
                    <a:pt x="31260" y="62510"/>
                  </a:cubicBezTo>
                  <a:cubicBezTo>
                    <a:pt x="48522" y="62510"/>
                    <a:pt x="62519" y="48513"/>
                    <a:pt x="62519" y="31251"/>
                  </a:cubicBezTo>
                  <a:cubicBezTo>
                    <a:pt x="62519" y="13989"/>
                    <a:pt x="48522" y="1"/>
                    <a:pt x="31260" y="1"/>
                  </a:cubicBezTo>
                  <a:close/>
                </a:path>
              </a:pathLst>
            </a:custGeom>
            <a:solidFill>
              <a:schemeClr val="accent5"/>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32"/>
            <p:cNvSpPr/>
            <p:nvPr/>
          </p:nvSpPr>
          <p:spPr>
            <a:xfrm>
              <a:off x="1836550" y="1346150"/>
              <a:ext cx="974425" cy="974425"/>
            </a:xfrm>
            <a:custGeom>
              <a:rect b="b" l="l" r="r" t="t"/>
              <a:pathLst>
                <a:path extrusionOk="0" h="38977" w="38977">
                  <a:moveTo>
                    <a:pt x="19484" y="3926"/>
                  </a:moveTo>
                  <a:cubicBezTo>
                    <a:pt x="28066" y="3926"/>
                    <a:pt x="35051" y="10902"/>
                    <a:pt x="35051" y="19484"/>
                  </a:cubicBezTo>
                  <a:cubicBezTo>
                    <a:pt x="35051" y="28066"/>
                    <a:pt x="28066" y="35051"/>
                    <a:pt x="19484" y="35051"/>
                  </a:cubicBezTo>
                  <a:cubicBezTo>
                    <a:pt x="10902" y="35051"/>
                    <a:pt x="3925" y="28066"/>
                    <a:pt x="3925" y="19484"/>
                  </a:cubicBezTo>
                  <a:cubicBezTo>
                    <a:pt x="3925" y="10902"/>
                    <a:pt x="10902" y="3926"/>
                    <a:pt x="19484" y="3926"/>
                  </a:cubicBezTo>
                  <a:close/>
                  <a:moveTo>
                    <a:pt x="19484" y="0"/>
                  </a:moveTo>
                  <a:cubicBezTo>
                    <a:pt x="8743" y="0"/>
                    <a:pt x="0" y="8743"/>
                    <a:pt x="0" y="19484"/>
                  </a:cubicBezTo>
                  <a:cubicBezTo>
                    <a:pt x="0" y="30234"/>
                    <a:pt x="8743" y="38976"/>
                    <a:pt x="19484" y="38976"/>
                  </a:cubicBezTo>
                  <a:cubicBezTo>
                    <a:pt x="30234" y="38976"/>
                    <a:pt x="38976" y="30234"/>
                    <a:pt x="38976" y="19484"/>
                  </a:cubicBezTo>
                  <a:cubicBezTo>
                    <a:pt x="38976" y="8743"/>
                    <a:pt x="30234" y="0"/>
                    <a:pt x="19484" y="0"/>
                  </a:cubicBezTo>
                  <a:close/>
                </a:path>
              </a:pathLst>
            </a:custGeom>
            <a:solidFill>
              <a:schemeClr val="accent3"/>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32"/>
            <p:cNvSpPr/>
            <p:nvPr/>
          </p:nvSpPr>
          <p:spPr>
            <a:xfrm>
              <a:off x="1738400" y="1248025"/>
              <a:ext cx="1170475" cy="1170675"/>
            </a:xfrm>
            <a:custGeom>
              <a:rect b="b" l="l" r="r" t="t"/>
              <a:pathLst>
                <a:path extrusionOk="0" h="46827" w="46819">
                  <a:moveTo>
                    <a:pt x="23410" y="3925"/>
                  </a:moveTo>
                  <a:cubicBezTo>
                    <a:pt x="34160" y="3925"/>
                    <a:pt x="42902" y="12668"/>
                    <a:pt x="42902" y="23409"/>
                  </a:cubicBezTo>
                  <a:cubicBezTo>
                    <a:pt x="42902" y="34159"/>
                    <a:pt x="34160" y="42901"/>
                    <a:pt x="23410" y="42901"/>
                  </a:cubicBezTo>
                  <a:cubicBezTo>
                    <a:pt x="12669" y="42901"/>
                    <a:pt x="3926" y="34159"/>
                    <a:pt x="3926" y="23409"/>
                  </a:cubicBezTo>
                  <a:cubicBezTo>
                    <a:pt x="3926" y="12668"/>
                    <a:pt x="12669" y="3925"/>
                    <a:pt x="23410" y="3925"/>
                  </a:cubicBezTo>
                  <a:close/>
                  <a:moveTo>
                    <a:pt x="23410" y="0"/>
                  </a:moveTo>
                  <a:cubicBezTo>
                    <a:pt x="10501" y="0"/>
                    <a:pt x="1" y="10500"/>
                    <a:pt x="1" y="23409"/>
                  </a:cubicBezTo>
                  <a:cubicBezTo>
                    <a:pt x="1" y="36318"/>
                    <a:pt x="10501" y="46826"/>
                    <a:pt x="23410" y="46826"/>
                  </a:cubicBezTo>
                  <a:cubicBezTo>
                    <a:pt x="36318" y="46826"/>
                    <a:pt x="46819" y="36318"/>
                    <a:pt x="46819" y="23409"/>
                  </a:cubicBezTo>
                  <a:cubicBezTo>
                    <a:pt x="46819" y="10500"/>
                    <a:pt x="36318" y="0"/>
                    <a:pt x="23410" y="0"/>
                  </a:cubicBezTo>
                  <a:close/>
                </a:path>
              </a:pathLst>
            </a:custGeom>
            <a:solidFill>
              <a:schemeClr val="lt2"/>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41" name="Google Shape;541;p32"/>
          <p:cNvSpPr/>
          <p:nvPr/>
        </p:nvSpPr>
        <p:spPr>
          <a:xfrm>
            <a:off x="712375" y="538800"/>
            <a:ext cx="7719300" cy="1876200"/>
          </a:xfrm>
          <a:prstGeom prst="rect">
            <a:avLst/>
          </a:prstGeom>
          <a:solidFill>
            <a:schemeClr val="dk2"/>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42" name="Google Shape;542;p32"/>
          <p:cNvGrpSpPr/>
          <p:nvPr/>
        </p:nvGrpSpPr>
        <p:grpSpPr>
          <a:xfrm>
            <a:off x="594796" y="436718"/>
            <a:ext cx="1579200" cy="1579200"/>
            <a:chOff x="712371" y="1088193"/>
            <a:chExt cx="1579200" cy="1579200"/>
          </a:xfrm>
        </p:grpSpPr>
        <p:sp>
          <p:nvSpPr>
            <p:cNvPr id="543" name="Google Shape;543;p32"/>
            <p:cNvSpPr/>
            <p:nvPr/>
          </p:nvSpPr>
          <p:spPr>
            <a:xfrm>
              <a:off x="712371" y="1088193"/>
              <a:ext cx="1579200" cy="1579200"/>
            </a:xfrm>
            <a:prstGeom prst="arc">
              <a:avLst>
                <a:gd fmla="val 8987451" name="adj1"/>
                <a:gd fmla="val 17899585"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32"/>
            <p:cNvSpPr/>
            <p:nvPr/>
          </p:nvSpPr>
          <p:spPr>
            <a:xfrm>
              <a:off x="848700" y="1226013"/>
              <a:ext cx="199253" cy="189605"/>
            </a:xfrm>
            <a:custGeom>
              <a:rect b="b" l="l" r="r" t="t"/>
              <a:pathLst>
                <a:path extrusionOk="0" h="4220" w="4435">
                  <a:moveTo>
                    <a:pt x="2213" y="0"/>
                  </a:moveTo>
                  <a:lnTo>
                    <a:pt x="1535" y="1392"/>
                  </a:lnTo>
                  <a:lnTo>
                    <a:pt x="1" y="1606"/>
                  </a:lnTo>
                  <a:lnTo>
                    <a:pt x="1107" y="2694"/>
                  </a:lnTo>
                  <a:lnTo>
                    <a:pt x="848" y="4220"/>
                  </a:lnTo>
                  <a:lnTo>
                    <a:pt x="2213" y="3497"/>
                  </a:lnTo>
                  <a:lnTo>
                    <a:pt x="3587" y="4220"/>
                  </a:lnTo>
                  <a:lnTo>
                    <a:pt x="3329" y="2694"/>
                  </a:lnTo>
                  <a:lnTo>
                    <a:pt x="4435" y="1606"/>
                  </a:lnTo>
                  <a:lnTo>
                    <a:pt x="2900" y="1392"/>
                  </a:lnTo>
                  <a:lnTo>
                    <a:pt x="2213"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5" name="Google Shape;545;p32"/>
          <p:cNvGrpSpPr/>
          <p:nvPr/>
        </p:nvGrpSpPr>
        <p:grpSpPr>
          <a:xfrm flipH="1">
            <a:off x="6970196" y="436718"/>
            <a:ext cx="1579200" cy="1579200"/>
            <a:chOff x="712371" y="1088193"/>
            <a:chExt cx="1579200" cy="1579200"/>
          </a:xfrm>
        </p:grpSpPr>
        <p:sp>
          <p:nvSpPr>
            <p:cNvPr id="546" name="Google Shape;546;p32"/>
            <p:cNvSpPr/>
            <p:nvPr/>
          </p:nvSpPr>
          <p:spPr>
            <a:xfrm>
              <a:off x="712371" y="1088193"/>
              <a:ext cx="1579200" cy="1579200"/>
            </a:xfrm>
            <a:prstGeom prst="arc">
              <a:avLst>
                <a:gd fmla="val 8987451" name="adj1"/>
                <a:gd fmla="val 17899585"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32"/>
            <p:cNvSpPr/>
            <p:nvPr/>
          </p:nvSpPr>
          <p:spPr>
            <a:xfrm>
              <a:off x="848700" y="1226013"/>
              <a:ext cx="199253" cy="189605"/>
            </a:xfrm>
            <a:custGeom>
              <a:rect b="b" l="l" r="r" t="t"/>
              <a:pathLst>
                <a:path extrusionOk="0" h="4220" w="4435">
                  <a:moveTo>
                    <a:pt x="2213" y="0"/>
                  </a:moveTo>
                  <a:lnTo>
                    <a:pt x="1535" y="1392"/>
                  </a:lnTo>
                  <a:lnTo>
                    <a:pt x="1" y="1606"/>
                  </a:lnTo>
                  <a:lnTo>
                    <a:pt x="1107" y="2694"/>
                  </a:lnTo>
                  <a:lnTo>
                    <a:pt x="848" y="4220"/>
                  </a:lnTo>
                  <a:lnTo>
                    <a:pt x="2213" y="3497"/>
                  </a:lnTo>
                  <a:lnTo>
                    <a:pt x="3587" y="4220"/>
                  </a:lnTo>
                  <a:lnTo>
                    <a:pt x="3329" y="2694"/>
                  </a:lnTo>
                  <a:lnTo>
                    <a:pt x="4435" y="1606"/>
                  </a:lnTo>
                  <a:lnTo>
                    <a:pt x="2900" y="1392"/>
                  </a:lnTo>
                  <a:lnTo>
                    <a:pt x="2213"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8" name="Google Shape;548;p32"/>
          <p:cNvGrpSpPr/>
          <p:nvPr/>
        </p:nvGrpSpPr>
        <p:grpSpPr>
          <a:xfrm>
            <a:off x="4139702" y="235398"/>
            <a:ext cx="864745" cy="606651"/>
            <a:chOff x="2364347" y="1050089"/>
            <a:chExt cx="626400" cy="439475"/>
          </a:xfrm>
        </p:grpSpPr>
        <p:sp>
          <p:nvSpPr>
            <p:cNvPr id="549" name="Google Shape;549;p32"/>
            <p:cNvSpPr/>
            <p:nvPr/>
          </p:nvSpPr>
          <p:spPr>
            <a:xfrm>
              <a:off x="2364347" y="1126339"/>
              <a:ext cx="465700" cy="363225"/>
            </a:xfrm>
            <a:custGeom>
              <a:rect b="b" l="l" r="r" t="t"/>
              <a:pathLst>
                <a:path extrusionOk="0" h="14529" w="18628">
                  <a:moveTo>
                    <a:pt x="4581" y="0"/>
                  </a:moveTo>
                  <a:cubicBezTo>
                    <a:pt x="2114" y="0"/>
                    <a:pt x="1" y="2187"/>
                    <a:pt x="367" y="5295"/>
                  </a:cubicBezTo>
                  <a:cubicBezTo>
                    <a:pt x="955" y="10398"/>
                    <a:pt x="5755" y="13047"/>
                    <a:pt x="9314" y="14528"/>
                  </a:cubicBezTo>
                  <a:cubicBezTo>
                    <a:pt x="12874" y="13047"/>
                    <a:pt x="17673" y="10398"/>
                    <a:pt x="18262" y="5295"/>
                  </a:cubicBezTo>
                  <a:cubicBezTo>
                    <a:pt x="18628" y="2187"/>
                    <a:pt x="16515" y="0"/>
                    <a:pt x="14048" y="0"/>
                  </a:cubicBezTo>
                  <a:cubicBezTo>
                    <a:pt x="12421" y="0"/>
                    <a:pt x="10640" y="951"/>
                    <a:pt x="9314" y="3216"/>
                  </a:cubicBezTo>
                  <a:cubicBezTo>
                    <a:pt x="7989" y="951"/>
                    <a:pt x="6208" y="0"/>
                    <a:pt x="4581" y="0"/>
                  </a:cubicBezTo>
                  <a:close/>
                </a:path>
              </a:pathLst>
            </a:cu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550" name="Google Shape;550;p32"/>
            <p:cNvSpPr/>
            <p:nvPr/>
          </p:nvSpPr>
          <p:spPr>
            <a:xfrm>
              <a:off x="2723747" y="1050089"/>
              <a:ext cx="267000" cy="208200"/>
            </a:xfrm>
            <a:custGeom>
              <a:rect b="b" l="l" r="r" t="t"/>
              <a:pathLst>
                <a:path extrusionOk="0" h="8328" w="10680">
                  <a:moveTo>
                    <a:pt x="2629" y="1"/>
                  </a:moveTo>
                  <a:cubicBezTo>
                    <a:pt x="1214" y="1"/>
                    <a:pt x="1" y="1253"/>
                    <a:pt x="211" y="3028"/>
                  </a:cubicBezTo>
                  <a:cubicBezTo>
                    <a:pt x="559" y="5954"/>
                    <a:pt x="3306" y="7471"/>
                    <a:pt x="5340" y="8327"/>
                  </a:cubicBezTo>
                  <a:cubicBezTo>
                    <a:pt x="7383" y="7471"/>
                    <a:pt x="10131" y="5954"/>
                    <a:pt x="10470" y="3028"/>
                  </a:cubicBezTo>
                  <a:cubicBezTo>
                    <a:pt x="10680" y="1253"/>
                    <a:pt x="9470" y="1"/>
                    <a:pt x="8055" y="1"/>
                  </a:cubicBezTo>
                  <a:cubicBezTo>
                    <a:pt x="7123" y="1"/>
                    <a:pt x="6102" y="545"/>
                    <a:pt x="5340" y="1841"/>
                  </a:cubicBezTo>
                  <a:cubicBezTo>
                    <a:pt x="4582" y="545"/>
                    <a:pt x="3562" y="1"/>
                    <a:pt x="2629" y="1"/>
                  </a:cubicBezTo>
                  <a:close/>
                </a:path>
              </a:pathLst>
            </a:cu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sp>
        <p:nvSpPr>
          <p:cNvPr id="551" name="Google Shape;551;p32"/>
          <p:cNvSpPr/>
          <p:nvPr/>
        </p:nvSpPr>
        <p:spPr>
          <a:xfrm>
            <a:off x="8595424" y="2448019"/>
            <a:ext cx="260102" cy="247461"/>
          </a:xfrm>
          <a:custGeom>
            <a:rect b="b" l="l" r="r" t="t"/>
            <a:pathLst>
              <a:path extrusionOk="0" h="4220" w="4435">
                <a:moveTo>
                  <a:pt x="2213" y="0"/>
                </a:moveTo>
                <a:lnTo>
                  <a:pt x="1535" y="1392"/>
                </a:lnTo>
                <a:lnTo>
                  <a:pt x="1" y="1606"/>
                </a:lnTo>
                <a:lnTo>
                  <a:pt x="1107" y="2694"/>
                </a:lnTo>
                <a:lnTo>
                  <a:pt x="848" y="4220"/>
                </a:lnTo>
                <a:lnTo>
                  <a:pt x="2213" y="3497"/>
                </a:lnTo>
                <a:lnTo>
                  <a:pt x="3587" y="4220"/>
                </a:lnTo>
                <a:lnTo>
                  <a:pt x="3329" y="2694"/>
                </a:lnTo>
                <a:lnTo>
                  <a:pt x="4435" y="1606"/>
                </a:lnTo>
                <a:lnTo>
                  <a:pt x="2900" y="1392"/>
                </a:lnTo>
                <a:lnTo>
                  <a:pt x="2213" y="0"/>
                </a:lnTo>
                <a:close/>
              </a:path>
            </a:pathLst>
          </a:cu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32"/>
          <p:cNvSpPr/>
          <p:nvPr/>
        </p:nvSpPr>
        <p:spPr>
          <a:xfrm>
            <a:off x="288674" y="2448019"/>
            <a:ext cx="260102" cy="247461"/>
          </a:xfrm>
          <a:custGeom>
            <a:rect b="b" l="l" r="r" t="t"/>
            <a:pathLst>
              <a:path extrusionOk="0" h="4220" w="4435">
                <a:moveTo>
                  <a:pt x="2213" y="0"/>
                </a:moveTo>
                <a:lnTo>
                  <a:pt x="1535" y="1392"/>
                </a:lnTo>
                <a:lnTo>
                  <a:pt x="1" y="1606"/>
                </a:lnTo>
                <a:lnTo>
                  <a:pt x="1107" y="2694"/>
                </a:lnTo>
                <a:lnTo>
                  <a:pt x="848" y="4220"/>
                </a:lnTo>
                <a:lnTo>
                  <a:pt x="2213" y="3497"/>
                </a:lnTo>
                <a:lnTo>
                  <a:pt x="3587" y="4220"/>
                </a:lnTo>
                <a:lnTo>
                  <a:pt x="3329" y="2694"/>
                </a:lnTo>
                <a:lnTo>
                  <a:pt x="4435" y="1606"/>
                </a:lnTo>
                <a:lnTo>
                  <a:pt x="2900" y="1392"/>
                </a:lnTo>
                <a:lnTo>
                  <a:pt x="2213" y="0"/>
                </a:lnTo>
                <a:close/>
              </a:path>
            </a:pathLst>
          </a:cu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32"/>
          <p:cNvSpPr txBox="1"/>
          <p:nvPr>
            <p:ph type="title"/>
          </p:nvPr>
        </p:nvSpPr>
        <p:spPr>
          <a:xfrm>
            <a:off x="712450" y="775005"/>
            <a:ext cx="7719300" cy="1404000"/>
          </a:xfrm>
          <a:prstGeom prst="rect">
            <a:avLst/>
          </a:prstGeom>
        </p:spPr>
        <p:txBody>
          <a:bodyPr anchorCtr="0" anchor="ctr" bIns="91425" lIns="91425" spcFirstLastPara="1" rIns="91425" wrap="square" tIns="91425">
            <a:noAutofit/>
          </a:bodyPr>
          <a:lstStyle>
            <a:lvl1pPr lvl="0" algn="ctr">
              <a:lnSpc>
                <a:spcPct val="80000"/>
              </a:lnSpc>
              <a:spcBef>
                <a:spcPts val="0"/>
              </a:spcBef>
              <a:spcAft>
                <a:spcPts val="0"/>
              </a:spcAft>
              <a:buSzPts val="4800"/>
              <a:buNone/>
              <a:defRPr sz="7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
    <p:spTree>
      <p:nvGrpSpPr>
        <p:cNvPr id="554" name="Shape 554"/>
        <p:cNvGrpSpPr/>
        <p:nvPr/>
      </p:nvGrpSpPr>
      <p:grpSpPr>
        <a:xfrm>
          <a:off x="0" y="0"/>
          <a:ext cx="0" cy="0"/>
          <a:chOff x="0" y="0"/>
          <a:chExt cx="0" cy="0"/>
        </a:xfrm>
      </p:grpSpPr>
      <p:pic>
        <p:nvPicPr>
          <p:cNvPr id="555" name="Google Shape;555;p33"/>
          <p:cNvPicPr preferRelativeResize="0"/>
          <p:nvPr/>
        </p:nvPicPr>
        <p:blipFill rotWithShape="1">
          <a:blip r:embed="rId2">
            <a:alphaModFix amt="70000"/>
          </a:blip>
          <a:srcRect b="0" l="0" r="0" t="0"/>
          <a:stretch/>
        </p:blipFill>
        <p:spPr>
          <a:xfrm>
            <a:off x="0" y="2171"/>
            <a:ext cx="9144003" cy="5139149"/>
          </a:xfrm>
          <a:prstGeom prst="rect">
            <a:avLst/>
          </a:prstGeom>
          <a:noFill/>
          <a:ln>
            <a:noFill/>
          </a:ln>
        </p:spPr>
      </p:pic>
      <p:grpSp>
        <p:nvGrpSpPr>
          <p:cNvPr id="556" name="Google Shape;556;p33"/>
          <p:cNvGrpSpPr/>
          <p:nvPr/>
        </p:nvGrpSpPr>
        <p:grpSpPr>
          <a:xfrm>
            <a:off x="-559539" y="-593048"/>
            <a:ext cx="1154003" cy="1154003"/>
            <a:chOff x="-888300" y="-896475"/>
            <a:chExt cx="1769400" cy="1769400"/>
          </a:xfrm>
        </p:grpSpPr>
        <p:grpSp>
          <p:nvGrpSpPr>
            <p:cNvPr id="557" name="Google Shape;557;p33"/>
            <p:cNvGrpSpPr/>
            <p:nvPr/>
          </p:nvGrpSpPr>
          <p:grpSpPr>
            <a:xfrm>
              <a:off x="-888300" y="-896475"/>
              <a:ext cx="1769400" cy="1769400"/>
              <a:chOff x="-888300" y="-896475"/>
              <a:chExt cx="1769400" cy="1769400"/>
            </a:xfrm>
          </p:grpSpPr>
          <p:sp>
            <p:nvSpPr>
              <p:cNvPr id="558" name="Google Shape;558;p33"/>
              <p:cNvSpPr/>
              <p:nvPr/>
            </p:nvSpPr>
            <p:spPr>
              <a:xfrm>
                <a:off x="-888300" y="-896475"/>
                <a:ext cx="1769400" cy="17694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33"/>
              <p:cNvSpPr/>
              <p:nvPr/>
            </p:nvSpPr>
            <p:spPr>
              <a:xfrm>
                <a:off x="455075" y="439888"/>
                <a:ext cx="353700" cy="353700"/>
              </a:xfrm>
              <a:prstGeom prst="ellipse">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60" name="Google Shape;560;p33"/>
            <p:cNvSpPr/>
            <p:nvPr/>
          </p:nvSpPr>
          <p:spPr>
            <a:xfrm flipH="1">
              <a:off x="524030" y="549290"/>
              <a:ext cx="215797" cy="160176"/>
            </a:xfrm>
            <a:custGeom>
              <a:rect b="b" l="l" r="r" t="t"/>
              <a:pathLst>
                <a:path extrusionOk="0" h="4095" w="5517">
                  <a:moveTo>
                    <a:pt x="1422" y="0"/>
                  </a:moveTo>
                  <a:cubicBezTo>
                    <a:pt x="1067" y="0"/>
                    <a:pt x="711" y="185"/>
                    <a:pt x="541" y="356"/>
                  </a:cubicBezTo>
                  <a:cubicBezTo>
                    <a:pt x="0" y="896"/>
                    <a:pt x="185" y="1777"/>
                    <a:pt x="711" y="2133"/>
                  </a:cubicBezTo>
                  <a:lnTo>
                    <a:pt x="2844" y="4095"/>
                  </a:lnTo>
                  <a:lnTo>
                    <a:pt x="4976" y="2133"/>
                  </a:lnTo>
                  <a:cubicBezTo>
                    <a:pt x="5517" y="1777"/>
                    <a:pt x="5517" y="896"/>
                    <a:pt x="5161" y="356"/>
                  </a:cubicBezTo>
                  <a:cubicBezTo>
                    <a:pt x="4866" y="161"/>
                    <a:pt x="4519" y="22"/>
                    <a:pt x="4180" y="22"/>
                  </a:cubicBezTo>
                  <a:cubicBezTo>
                    <a:pt x="3899" y="22"/>
                    <a:pt x="3622" y="117"/>
                    <a:pt x="3384" y="356"/>
                  </a:cubicBezTo>
                  <a:lnTo>
                    <a:pt x="3029" y="541"/>
                  </a:lnTo>
                  <a:cubicBezTo>
                    <a:pt x="2936" y="626"/>
                    <a:pt x="2847" y="668"/>
                    <a:pt x="2759" y="668"/>
                  </a:cubicBezTo>
                  <a:cubicBezTo>
                    <a:pt x="2670" y="668"/>
                    <a:pt x="2581" y="626"/>
                    <a:pt x="2488" y="541"/>
                  </a:cubicBezTo>
                  <a:lnTo>
                    <a:pt x="2318" y="356"/>
                  </a:lnTo>
                  <a:cubicBezTo>
                    <a:pt x="2133" y="185"/>
                    <a:pt x="1778" y="0"/>
                    <a:pt x="1422" y="0"/>
                  </a:cubicBezTo>
                  <a:close/>
                </a:path>
              </a:pathLst>
            </a:cu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61" name="Google Shape;561;p33"/>
          <p:cNvGrpSpPr/>
          <p:nvPr/>
        </p:nvGrpSpPr>
        <p:grpSpPr>
          <a:xfrm flipH="1">
            <a:off x="-584980" y="4604013"/>
            <a:ext cx="1154100" cy="1154100"/>
            <a:chOff x="8574870" y="4604013"/>
            <a:chExt cx="1154100" cy="1154100"/>
          </a:xfrm>
        </p:grpSpPr>
        <p:sp>
          <p:nvSpPr>
            <p:cNvPr id="562" name="Google Shape;562;p33"/>
            <p:cNvSpPr/>
            <p:nvPr/>
          </p:nvSpPr>
          <p:spPr>
            <a:xfrm rot="10800000">
              <a:off x="8574870" y="4604013"/>
              <a:ext cx="1154100" cy="11541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33"/>
            <p:cNvSpPr/>
            <p:nvPr/>
          </p:nvSpPr>
          <p:spPr>
            <a:xfrm>
              <a:off x="8682300" y="4697998"/>
              <a:ext cx="144600" cy="144600"/>
            </a:xfrm>
            <a:prstGeom prst="ellipse">
              <a:avLst/>
            </a:pr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64" name="Google Shape;564;p33"/>
          <p:cNvSpPr/>
          <p:nvPr/>
        </p:nvSpPr>
        <p:spPr>
          <a:xfrm rot="10800000">
            <a:off x="304845" y="4104036"/>
            <a:ext cx="254564" cy="271394"/>
          </a:xfrm>
          <a:custGeom>
            <a:rect b="b" l="l" r="r" t="t"/>
            <a:pathLst>
              <a:path extrusionOk="0" h="5503" w="5162">
                <a:moveTo>
                  <a:pt x="2488" y="0"/>
                </a:moveTo>
                <a:cubicBezTo>
                  <a:pt x="2133" y="1237"/>
                  <a:pt x="1252" y="2133"/>
                  <a:pt x="0" y="2659"/>
                </a:cubicBezTo>
                <a:cubicBezTo>
                  <a:pt x="1252" y="3199"/>
                  <a:pt x="2133" y="4266"/>
                  <a:pt x="2488" y="5502"/>
                </a:cubicBezTo>
                <a:cubicBezTo>
                  <a:pt x="3029" y="4266"/>
                  <a:pt x="3910" y="3199"/>
                  <a:pt x="5161" y="2659"/>
                </a:cubicBezTo>
                <a:cubicBezTo>
                  <a:pt x="3910" y="2133"/>
                  <a:pt x="3029" y="1237"/>
                  <a:pt x="2488" y="0"/>
                </a:cubicBez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33"/>
          <p:cNvSpPr/>
          <p:nvPr/>
        </p:nvSpPr>
        <p:spPr>
          <a:xfrm rot="10800000">
            <a:off x="363801" y="3831869"/>
            <a:ext cx="136651" cy="145678"/>
          </a:xfrm>
          <a:custGeom>
            <a:rect b="b" l="l" r="r" t="t"/>
            <a:pathLst>
              <a:path extrusionOk="0" h="5503" w="5162">
                <a:moveTo>
                  <a:pt x="2488" y="0"/>
                </a:moveTo>
                <a:cubicBezTo>
                  <a:pt x="2133" y="1237"/>
                  <a:pt x="1252" y="2133"/>
                  <a:pt x="0" y="2659"/>
                </a:cubicBezTo>
                <a:cubicBezTo>
                  <a:pt x="1252" y="3199"/>
                  <a:pt x="2133" y="4266"/>
                  <a:pt x="2488" y="5502"/>
                </a:cubicBezTo>
                <a:cubicBezTo>
                  <a:pt x="3029" y="4266"/>
                  <a:pt x="3910" y="3199"/>
                  <a:pt x="5161" y="2659"/>
                </a:cubicBezTo>
                <a:cubicBezTo>
                  <a:pt x="3910" y="2133"/>
                  <a:pt x="3029" y="1237"/>
                  <a:pt x="2488" y="0"/>
                </a:cubicBezTo>
                <a:close/>
              </a:path>
            </a:pathLst>
          </a:cu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33"/>
          <p:cNvSpPr/>
          <p:nvPr/>
        </p:nvSpPr>
        <p:spPr>
          <a:xfrm rot="10800000">
            <a:off x="363801" y="3559719"/>
            <a:ext cx="136651" cy="145678"/>
          </a:xfrm>
          <a:custGeom>
            <a:rect b="b" l="l" r="r" t="t"/>
            <a:pathLst>
              <a:path extrusionOk="0" h="5503" w="5162">
                <a:moveTo>
                  <a:pt x="2488" y="0"/>
                </a:moveTo>
                <a:cubicBezTo>
                  <a:pt x="2133" y="1237"/>
                  <a:pt x="1252" y="2133"/>
                  <a:pt x="0" y="2659"/>
                </a:cubicBezTo>
                <a:cubicBezTo>
                  <a:pt x="1252" y="3199"/>
                  <a:pt x="2133" y="4266"/>
                  <a:pt x="2488" y="5502"/>
                </a:cubicBezTo>
                <a:cubicBezTo>
                  <a:pt x="3029" y="4266"/>
                  <a:pt x="3910" y="3199"/>
                  <a:pt x="5161" y="2659"/>
                </a:cubicBezTo>
                <a:cubicBezTo>
                  <a:pt x="3910" y="2133"/>
                  <a:pt x="3029" y="1237"/>
                  <a:pt x="2488" y="0"/>
                </a:cubicBezTo>
                <a:close/>
              </a:path>
            </a:pathLst>
          </a:cu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67" name="Google Shape;567;p33"/>
          <p:cNvGrpSpPr/>
          <p:nvPr/>
        </p:nvGrpSpPr>
        <p:grpSpPr>
          <a:xfrm flipH="1">
            <a:off x="7300177" y="3391471"/>
            <a:ext cx="3688926" cy="1850947"/>
            <a:chOff x="3396275" y="1859950"/>
            <a:chExt cx="1310500" cy="657600"/>
          </a:xfrm>
        </p:grpSpPr>
        <p:sp>
          <p:nvSpPr>
            <p:cNvPr id="568" name="Google Shape;568;p33"/>
            <p:cNvSpPr/>
            <p:nvPr/>
          </p:nvSpPr>
          <p:spPr>
            <a:xfrm>
              <a:off x="3573975" y="2037675"/>
              <a:ext cx="955075" cy="479875"/>
            </a:xfrm>
            <a:custGeom>
              <a:rect b="b" l="l" r="r" t="t"/>
              <a:pathLst>
                <a:path extrusionOk="0" h="19195" w="38203">
                  <a:moveTo>
                    <a:pt x="19009" y="1"/>
                  </a:moveTo>
                  <a:cubicBezTo>
                    <a:pt x="8531" y="1"/>
                    <a:pt x="1" y="8531"/>
                    <a:pt x="1" y="19194"/>
                  </a:cubicBezTo>
                  <a:lnTo>
                    <a:pt x="2304" y="19194"/>
                  </a:lnTo>
                  <a:cubicBezTo>
                    <a:pt x="2304" y="9953"/>
                    <a:pt x="9768" y="2304"/>
                    <a:pt x="19009" y="2304"/>
                  </a:cubicBezTo>
                  <a:cubicBezTo>
                    <a:pt x="28435" y="2304"/>
                    <a:pt x="35900" y="9953"/>
                    <a:pt x="35900" y="19194"/>
                  </a:cubicBezTo>
                  <a:lnTo>
                    <a:pt x="38203" y="19194"/>
                  </a:lnTo>
                  <a:cubicBezTo>
                    <a:pt x="38203" y="8531"/>
                    <a:pt x="29672" y="1"/>
                    <a:pt x="19009" y="1"/>
                  </a:cubicBezTo>
                  <a:close/>
                </a:path>
              </a:pathLst>
            </a:custGeom>
            <a:solidFill>
              <a:schemeClr val="accent2"/>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33"/>
            <p:cNvSpPr/>
            <p:nvPr/>
          </p:nvSpPr>
          <p:spPr>
            <a:xfrm>
              <a:off x="3396275" y="1859950"/>
              <a:ext cx="1310500" cy="657600"/>
            </a:xfrm>
            <a:custGeom>
              <a:rect b="b" l="l" r="r" t="t"/>
              <a:pathLst>
                <a:path extrusionOk="0" h="26304" w="52420">
                  <a:moveTo>
                    <a:pt x="26117" y="1"/>
                  </a:moveTo>
                  <a:cubicBezTo>
                    <a:pt x="11729" y="1"/>
                    <a:pt x="0" y="11730"/>
                    <a:pt x="0" y="26303"/>
                  </a:cubicBezTo>
                  <a:lnTo>
                    <a:pt x="2303" y="26303"/>
                  </a:lnTo>
                  <a:cubicBezTo>
                    <a:pt x="2303" y="13152"/>
                    <a:pt x="12966" y="2489"/>
                    <a:pt x="26117" y="2489"/>
                  </a:cubicBezTo>
                  <a:cubicBezTo>
                    <a:pt x="39453" y="2489"/>
                    <a:pt x="50116" y="13152"/>
                    <a:pt x="50116" y="26303"/>
                  </a:cubicBezTo>
                  <a:lnTo>
                    <a:pt x="52419" y="26303"/>
                  </a:lnTo>
                  <a:cubicBezTo>
                    <a:pt x="52419" y="11730"/>
                    <a:pt x="40690" y="1"/>
                    <a:pt x="26117" y="1"/>
                  </a:cubicBezTo>
                  <a:close/>
                </a:path>
              </a:pathLst>
            </a:custGeom>
            <a:solidFill>
              <a:schemeClr val="accent5"/>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33"/>
            <p:cNvSpPr/>
            <p:nvPr/>
          </p:nvSpPr>
          <p:spPr>
            <a:xfrm>
              <a:off x="3453850" y="1922150"/>
              <a:ext cx="1195350" cy="595400"/>
            </a:xfrm>
            <a:custGeom>
              <a:rect b="b" l="l" r="r" t="t"/>
              <a:pathLst>
                <a:path extrusionOk="0" h="23816" w="47814">
                  <a:moveTo>
                    <a:pt x="23814" y="1"/>
                  </a:moveTo>
                  <a:cubicBezTo>
                    <a:pt x="10663" y="1"/>
                    <a:pt x="0" y="10664"/>
                    <a:pt x="0" y="23815"/>
                  </a:cubicBezTo>
                  <a:lnTo>
                    <a:pt x="2488" y="23815"/>
                  </a:lnTo>
                  <a:cubicBezTo>
                    <a:pt x="2488" y="11901"/>
                    <a:pt x="12085" y="2304"/>
                    <a:pt x="23814" y="2304"/>
                  </a:cubicBezTo>
                  <a:cubicBezTo>
                    <a:pt x="35728" y="2304"/>
                    <a:pt x="45325" y="11901"/>
                    <a:pt x="45325" y="23815"/>
                  </a:cubicBezTo>
                  <a:lnTo>
                    <a:pt x="47813" y="23815"/>
                  </a:lnTo>
                  <a:cubicBezTo>
                    <a:pt x="47813" y="10664"/>
                    <a:pt x="37150" y="1"/>
                    <a:pt x="23814" y="1"/>
                  </a:cubicBezTo>
                  <a:close/>
                </a:path>
              </a:pathLst>
            </a:custGeom>
            <a:solidFill>
              <a:schemeClr val="accent4"/>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33"/>
            <p:cNvSpPr/>
            <p:nvPr/>
          </p:nvSpPr>
          <p:spPr>
            <a:xfrm>
              <a:off x="3516050" y="1979750"/>
              <a:ext cx="1070950" cy="537800"/>
            </a:xfrm>
            <a:custGeom>
              <a:rect b="b" l="l" r="r" t="t"/>
              <a:pathLst>
                <a:path extrusionOk="0" h="21512" w="42838">
                  <a:moveTo>
                    <a:pt x="21326" y="0"/>
                  </a:moveTo>
                  <a:cubicBezTo>
                    <a:pt x="9597" y="0"/>
                    <a:pt x="0" y="9597"/>
                    <a:pt x="0" y="21511"/>
                  </a:cubicBezTo>
                  <a:lnTo>
                    <a:pt x="2318" y="21511"/>
                  </a:lnTo>
                  <a:cubicBezTo>
                    <a:pt x="2318" y="10848"/>
                    <a:pt x="10848" y="2318"/>
                    <a:pt x="21326" y="2318"/>
                  </a:cubicBezTo>
                  <a:cubicBezTo>
                    <a:pt x="31989" y="2318"/>
                    <a:pt x="40520" y="10848"/>
                    <a:pt x="40520" y="21511"/>
                  </a:cubicBezTo>
                  <a:lnTo>
                    <a:pt x="42837" y="21511"/>
                  </a:lnTo>
                  <a:cubicBezTo>
                    <a:pt x="42837" y="9597"/>
                    <a:pt x="33240" y="0"/>
                    <a:pt x="21326" y="0"/>
                  </a:cubicBezTo>
                  <a:close/>
                </a:path>
              </a:pathLst>
            </a:custGeom>
            <a:solidFill>
              <a:schemeClr val="accent3"/>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33"/>
            <p:cNvSpPr/>
            <p:nvPr/>
          </p:nvSpPr>
          <p:spPr>
            <a:xfrm>
              <a:off x="3631550" y="2095250"/>
              <a:ext cx="839925" cy="422300"/>
            </a:xfrm>
            <a:custGeom>
              <a:rect b="b" l="l" r="r" t="t"/>
              <a:pathLst>
                <a:path extrusionOk="0" h="16892" w="33597">
                  <a:moveTo>
                    <a:pt x="16706" y="1"/>
                  </a:moveTo>
                  <a:cubicBezTo>
                    <a:pt x="7465" y="1"/>
                    <a:pt x="1" y="7650"/>
                    <a:pt x="1" y="16891"/>
                  </a:cubicBezTo>
                  <a:lnTo>
                    <a:pt x="2489" y="16891"/>
                  </a:lnTo>
                  <a:cubicBezTo>
                    <a:pt x="2489" y="8887"/>
                    <a:pt x="8887" y="2489"/>
                    <a:pt x="16706" y="2489"/>
                  </a:cubicBezTo>
                  <a:cubicBezTo>
                    <a:pt x="24711" y="2489"/>
                    <a:pt x="31108" y="8887"/>
                    <a:pt x="31108" y="16891"/>
                  </a:cubicBezTo>
                  <a:lnTo>
                    <a:pt x="33597" y="16891"/>
                  </a:lnTo>
                  <a:cubicBezTo>
                    <a:pt x="33597" y="7650"/>
                    <a:pt x="26132" y="1"/>
                    <a:pt x="16706" y="1"/>
                  </a:cubicBezTo>
                  <a:close/>
                </a:path>
              </a:pathLst>
            </a:custGeom>
            <a:solidFill>
              <a:schemeClr val="lt2"/>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33"/>
            <p:cNvSpPr/>
            <p:nvPr/>
          </p:nvSpPr>
          <p:spPr>
            <a:xfrm>
              <a:off x="3693750" y="2157450"/>
              <a:ext cx="715525" cy="360100"/>
            </a:xfrm>
            <a:custGeom>
              <a:rect b="b" l="l" r="r" t="t"/>
              <a:pathLst>
                <a:path extrusionOk="0" h="14404" w="28621">
                  <a:moveTo>
                    <a:pt x="14218" y="1"/>
                  </a:moveTo>
                  <a:cubicBezTo>
                    <a:pt x="6399" y="1"/>
                    <a:pt x="1" y="6399"/>
                    <a:pt x="1" y="14403"/>
                  </a:cubicBezTo>
                  <a:lnTo>
                    <a:pt x="2318" y="14403"/>
                  </a:lnTo>
                  <a:cubicBezTo>
                    <a:pt x="2318" y="7820"/>
                    <a:pt x="7650" y="2489"/>
                    <a:pt x="14218" y="2489"/>
                  </a:cubicBezTo>
                  <a:cubicBezTo>
                    <a:pt x="20972" y="2489"/>
                    <a:pt x="26303" y="7820"/>
                    <a:pt x="26303" y="14403"/>
                  </a:cubicBezTo>
                  <a:lnTo>
                    <a:pt x="28620" y="14403"/>
                  </a:lnTo>
                  <a:cubicBezTo>
                    <a:pt x="28620" y="6399"/>
                    <a:pt x="22223" y="1"/>
                    <a:pt x="14218" y="1"/>
                  </a:cubicBezTo>
                  <a:close/>
                </a:path>
              </a:pathLst>
            </a:custGeom>
            <a:solidFill>
              <a:schemeClr val="accent6"/>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33"/>
            <p:cNvSpPr/>
            <p:nvPr/>
          </p:nvSpPr>
          <p:spPr>
            <a:xfrm>
              <a:off x="3751700" y="2219650"/>
              <a:ext cx="599650" cy="297900"/>
            </a:xfrm>
            <a:custGeom>
              <a:rect b="b" l="l" r="r" t="t"/>
              <a:pathLst>
                <a:path extrusionOk="0" h="11916" w="23986">
                  <a:moveTo>
                    <a:pt x="11900" y="1"/>
                  </a:moveTo>
                  <a:cubicBezTo>
                    <a:pt x="5332" y="1"/>
                    <a:pt x="0" y="5332"/>
                    <a:pt x="0" y="11915"/>
                  </a:cubicBezTo>
                  <a:lnTo>
                    <a:pt x="2488" y="11915"/>
                  </a:lnTo>
                  <a:cubicBezTo>
                    <a:pt x="2488" y="6584"/>
                    <a:pt x="6754" y="2318"/>
                    <a:pt x="11900" y="2318"/>
                  </a:cubicBezTo>
                  <a:cubicBezTo>
                    <a:pt x="17232" y="2318"/>
                    <a:pt x="21497" y="6584"/>
                    <a:pt x="21497" y="11915"/>
                  </a:cubicBezTo>
                  <a:lnTo>
                    <a:pt x="23985" y="11915"/>
                  </a:lnTo>
                  <a:cubicBezTo>
                    <a:pt x="23985" y="5332"/>
                    <a:pt x="18654" y="1"/>
                    <a:pt x="11900" y="1"/>
                  </a:cubicBezTo>
                  <a:close/>
                </a:path>
              </a:pathLst>
            </a:custGeom>
            <a:solidFill>
              <a:schemeClr val="dk2"/>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5" name="Google Shape;575;p33"/>
          <p:cNvSpPr txBox="1"/>
          <p:nvPr>
            <p:ph type="title"/>
          </p:nvPr>
        </p:nvSpPr>
        <p:spPr>
          <a:xfrm>
            <a:off x="713250" y="1050100"/>
            <a:ext cx="3837900" cy="1923600"/>
          </a:xfrm>
          <a:prstGeom prst="rect">
            <a:avLst/>
          </a:prstGeom>
          <a:solidFill>
            <a:schemeClr val="dk2"/>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lvl1pPr lvl="0">
              <a:spcBef>
                <a:spcPts val="0"/>
              </a:spcBef>
              <a:spcAft>
                <a:spcPts val="0"/>
              </a:spcAft>
              <a:buSzPts val="3500"/>
              <a:buNone/>
              <a:defRPr sz="3600"/>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p:txBody>
      </p:sp>
      <p:sp>
        <p:nvSpPr>
          <p:cNvPr id="576" name="Google Shape;576;p33"/>
          <p:cNvSpPr txBox="1"/>
          <p:nvPr>
            <p:ph idx="1" type="subTitle"/>
          </p:nvPr>
        </p:nvSpPr>
        <p:spPr>
          <a:xfrm>
            <a:off x="713100" y="2973600"/>
            <a:ext cx="3837900" cy="1362900"/>
          </a:xfrm>
          <a:prstGeom prst="rect">
            <a:avLst/>
          </a:prstGeom>
          <a:solidFill>
            <a:schemeClr val="l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lvl1pPr lvl="0">
              <a:lnSpc>
                <a:spcPct val="100000"/>
              </a:lnSpc>
              <a:spcBef>
                <a:spcPts val="0"/>
              </a:spcBef>
              <a:spcAft>
                <a:spcPts val="0"/>
              </a:spcAft>
              <a:buSzPts val="1400"/>
              <a:buNone/>
              <a:defRPr sz="16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4">
    <p:spTree>
      <p:nvGrpSpPr>
        <p:cNvPr id="577" name="Shape 577"/>
        <p:cNvGrpSpPr/>
        <p:nvPr/>
      </p:nvGrpSpPr>
      <p:grpSpPr>
        <a:xfrm>
          <a:off x="0" y="0"/>
          <a:ext cx="0" cy="0"/>
          <a:chOff x="0" y="0"/>
          <a:chExt cx="0" cy="0"/>
        </a:xfrm>
      </p:grpSpPr>
      <p:pic>
        <p:nvPicPr>
          <p:cNvPr id="578" name="Google Shape;578;p34"/>
          <p:cNvPicPr preferRelativeResize="0"/>
          <p:nvPr/>
        </p:nvPicPr>
        <p:blipFill rotWithShape="1">
          <a:blip r:embed="rId2">
            <a:alphaModFix amt="70000"/>
          </a:blip>
          <a:srcRect b="0" l="0" r="0" t="0"/>
          <a:stretch/>
        </p:blipFill>
        <p:spPr>
          <a:xfrm>
            <a:off x="0" y="2171"/>
            <a:ext cx="9144003" cy="5139149"/>
          </a:xfrm>
          <a:prstGeom prst="rect">
            <a:avLst/>
          </a:prstGeom>
          <a:noFill/>
          <a:ln>
            <a:noFill/>
          </a:ln>
        </p:spPr>
      </p:pic>
      <p:sp>
        <p:nvSpPr>
          <p:cNvPr id="579" name="Google Shape;579;p34"/>
          <p:cNvSpPr txBox="1"/>
          <p:nvPr>
            <p:ph type="title"/>
          </p:nvPr>
        </p:nvSpPr>
        <p:spPr>
          <a:xfrm>
            <a:off x="720000" y="1514575"/>
            <a:ext cx="3344100" cy="572700"/>
          </a:xfrm>
          <a:prstGeom prst="rect">
            <a:avLst/>
          </a:prstGeom>
          <a:solidFill>
            <a:schemeClr val="accent5"/>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lvl1pPr lvl="0">
              <a:spcBef>
                <a:spcPts val="0"/>
              </a:spcBef>
              <a:spcAft>
                <a:spcPts val="0"/>
              </a:spcAft>
              <a:buSzPts val="3500"/>
              <a:buNone/>
              <a:defRPr sz="3600"/>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p:txBody>
      </p:sp>
      <p:sp>
        <p:nvSpPr>
          <p:cNvPr id="580" name="Google Shape;580;p34"/>
          <p:cNvSpPr txBox="1"/>
          <p:nvPr>
            <p:ph idx="1" type="subTitle"/>
          </p:nvPr>
        </p:nvSpPr>
        <p:spPr>
          <a:xfrm>
            <a:off x="720000" y="2215050"/>
            <a:ext cx="3344100" cy="1382400"/>
          </a:xfrm>
          <a:prstGeom prst="rect">
            <a:avLst/>
          </a:prstGeom>
          <a:solidFill>
            <a:schemeClr val="l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lvl1pPr lvl="0">
              <a:lnSpc>
                <a:spcPct val="100000"/>
              </a:lnSpc>
              <a:spcBef>
                <a:spcPts val="0"/>
              </a:spcBef>
              <a:spcAft>
                <a:spcPts val="0"/>
              </a:spcAft>
              <a:buSzPts val="1400"/>
              <a:buNone/>
              <a:defRPr sz="16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grpSp>
        <p:nvGrpSpPr>
          <p:cNvPr id="581" name="Google Shape;581;p34"/>
          <p:cNvGrpSpPr/>
          <p:nvPr/>
        </p:nvGrpSpPr>
        <p:grpSpPr>
          <a:xfrm rot="10800000">
            <a:off x="8277700" y="4329000"/>
            <a:ext cx="1769400" cy="1769400"/>
            <a:chOff x="-888300" y="-896475"/>
            <a:chExt cx="1769400" cy="1769400"/>
          </a:xfrm>
        </p:grpSpPr>
        <p:grpSp>
          <p:nvGrpSpPr>
            <p:cNvPr id="582" name="Google Shape;582;p34"/>
            <p:cNvGrpSpPr/>
            <p:nvPr/>
          </p:nvGrpSpPr>
          <p:grpSpPr>
            <a:xfrm>
              <a:off x="-888300" y="-896475"/>
              <a:ext cx="1769400" cy="1769400"/>
              <a:chOff x="-888300" y="-896475"/>
              <a:chExt cx="1769400" cy="1769400"/>
            </a:xfrm>
          </p:grpSpPr>
          <p:sp>
            <p:nvSpPr>
              <p:cNvPr id="583" name="Google Shape;583;p34"/>
              <p:cNvSpPr/>
              <p:nvPr/>
            </p:nvSpPr>
            <p:spPr>
              <a:xfrm>
                <a:off x="-888300" y="-896475"/>
                <a:ext cx="1769400" cy="17694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34"/>
              <p:cNvSpPr/>
              <p:nvPr/>
            </p:nvSpPr>
            <p:spPr>
              <a:xfrm>
                <a:off x="455075" y="439888"/>
                <a:ext cx="353700" cy="353700"/>
              </a:xfrm>
              <a:prstGeom prst="ellipse">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85" name="Google Shape;585;p34"/>
            <p:cNvSpPr/>
            <p:nvPr/>
          </p:nvSpPr>
          <p:spPr>
            <a:xfrm flipH="1" rot="10800000">
              <a:off x="524030" y="533382"/>
              <a:ext cx="215797" cy="160176"/>
            </a:xfrm>
            <a:custGeom>
              <a:rect b="b" l="l" r="r" t="t"/>
              <a:pathLst>
                <a:path extrusionOk="0" h="4095" w="5517">
                  <a:moveTo>
                    <a:pt x="1422" y="0"/>
                  </a:moveTo>
                  <a:cubicBezTo>
                    <a:pt x="1067" y="0"/>
                    <a:pt x="711" y="185"/>
                    <a:pt x="541" y="356"/>
                  </a:cubicBezTo>
                  <a:cubicBezTo>
                    <a:pt x="0" y="896"/>
                    <a:pt x="185" y="1777"/>
                    <a:pt x="711" y="2133"/>
                  </a:cubicBezTo>
                  <a:lnTo>
                    <a:pt x="2844" y="4095"/>
                  </a:lnTo>
                  <a:lnTo>
                    <a:pt x="4976" y="2133"/>
                  </a:lnTo>
                  <a:cubicBezTo>
                    <a:pt x="5517" y="1777"/>
                    <a:pt x="5517" y="896"/>
                    <a:pt x="5161" y="356"/>
                  </a:cubicBezTo>
                  <a:cubicBezTo>
                    <a:pt x="4866" y="161"/>
                    <a:pt x="4519" y="22"/>
                    <a:pt x="4180" y="22"/>
                  </a:cubicBezTo>
                  <a:cubicBezTo>
                    <a:pt x="3899" y="22"/>
                    <a:pt x="3622" y="117"/>
                    <a:pt x="3384" y="356"/>
                  </a:cubicBezTo>
                  <a:lnTo>
                    <a:pt x="3029" y="541"/>
                  </a:lnTo>
                  <a:cubicBezTo>
                    <a:pt x="2936" y="626"/>
                    <a:pt x="2847" y="668"/>
                    <a:pt x="2759" y="668"/>
                  </a:cubicBezTo>
                  <a:cubicBezTo>
                    <a:pt x="2670" y="668"/>
                    <a:pt x="2581" y="626"/>
                    <a:pt x="2488" y="541"/>
                  </a:cubicBezTo>
                  <a:lnTo>
                    <a:pt x="2318" y="356"/>
                  </a:lnTo>
                  <a:cubicBezTo>
                    <a:pt x="2133" y="185"/>
                    <a:pt x="1778" y="0"/>
                    <a:pt x="1422" y="0"/>
                  </a:cubicBezTo>
                  <a:close/>
                </a:path>
              </a:pathLst>
            </a:cu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6" name="Google Shape;586;p34"/>
          <p:cNvGrpSpPr/>
          <p:nvPr/>
        </p:nvGrpSpPr>
        <p:grpSpPr>
          <a:xfrm flipH="1" rot="10800000">
            <a:off x="-888300" y="4329000"/>
            <a:ext cx="1769400" cy="1769400"/>
            <a:chOff x="-888300" y="-896475"/>
            <a:chExt cx="1769400" cy="1769400"/>
          </a:xfrm>
        </p:grpSpPr>
        <p:grpSp>
          <p:nvGrpSpPr>
            <p:cNvPr id="587" name="Google Shape;587;p34"/>
            <p:cNvGrpSpPr/>
            <p:nvPr/>
          </p:nvGrpSpPr>
          <p:grpSpPr>
            <a:xfrm>
              <a:off x="-888300" y="-896475"/>
              <a:ext cx="1769400" cy="1769400"/>
              <a:chOff x="-888300" y="-896475"/>
              <a:chExt cx="1769400" cy="1769400"/>
            </a:xfrm>
          </p:grpSpPr>
          <p:sp>
            <p:nvSpPr>
              <p:cNvPr id="588" name="Google Shape;588;p34"/>
              <p:cNvSpPr/>
              <p:nvPr/>
            </p:nvSpPr>
            <p:spPr>
              <a:xfrm>
                <a:off x="-888300" y="-896475"/>
                <a:ext cx="1769400" cy="17694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34"/>
              <p:cNvSpPr/>
              <p:nvPr/>
            </p:nvSpPr>
            <p:spPr>
              <a:xfrm>
                <a:off x="455075" y="439888"/>
                <a:ext cx="353700" cy="353700"/>
              </a:xfrm>
              <a:prstGeom prst="ellipse">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0" name="Google Shape;590;p34"/>
            <p:cNvSpPr/>
            <p:nvPr/>
          </p:nvSpPr>
          <p:spPr>
            <a:xfrm flipH="1" rot="10800000">
              <a:off x="524030" y="522777"/>
              <a:ext cx="215797" cy="160176"/>
            </a:xfrm>
            <a:custGeom>
              <a:rect b="b" l="l" r="r" t="t"/>
              <a:pathLst>
                <a:path extrusionOk="0" h="4095" w="5517">
                  <a:moveTo>
                    <a:pt x="1422" y="0"/>
                  </a:moveTo>
                  <a:cubicBezTo>
                    <a:pt x="1067" y="0"/>
                    <a:pt x="711" y="185"/>
                    <a:pt x="541" y="356"/>
                  </a:cubicBezTo>
                  <a:cubicBezTo>
                    <a:pt x="0" y="896"/>
                    <a:pt x="185" y="1777"/>
                    <a:pt x="711" y="2133"/>
                  </a:cubicBezTo>
                  <a:lnTo>
                    <a:pt x="2844" y="4095"/>
                  </a:lnTo>
                  <a:lnTo>
                    <a:pt x="4976" y="2133"/>
                  </a:lnTo>
                  <a:cubicBezTo>
                    <a:pt x="5517" y="1777"/>
                    <a:pt x="5517" y="896"/>
                    <a:pt x="5161" y="356"/>
                  </a:cubicBezTo>
                  <a:cubicBezTo>
                    <a:pt x="4866" y="161"/>
                    <a:pt x="4519" y="22"/>
                    <a:pt x="4180" y="22"/>
                  </a:cubicBezTo>
                  <a:cubicBezTo>
                    <a:pt x="3899" y="22"/>
                    <a:pt x="3622" y="117"/>
                    <a:pt x="3384" y="356"/>
                  </a:cubicBezTo>
                  <a:lnTo>
                    <a:pt x="3029" y="541"/>
                  </a:lnTo>
                  <a:cubicBezTo>
                    <a:pt x="2936" y="626"/>
                    <a:pt x="2847" y="668"/>
                    <a:pt x="2759" y="668"/>
                  </a:cubicBezTo>
                  <a:cubicBezTo>
                    <a:pt x="2670" y="668"/>
                    <a:pt x="2581" y="626"/>
                    <a:pt x="2488" y="541"/>
                  </a:cubicBezTo>
                  <a:lnTo>
                    <a:pt x="2318" y="356"/>
                  </a:lnTo>
                  <a:cubicBezTo>
                    <a:pt x="2133" y="185"/>
                    <a:pt x="1778" y="0"/>
                    <a:pt x="1422" y="0"/>
                  </a:cubicBezTo>
                  <a:close/>
                </a:path>
              </a:pathLst>
            </a:cu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91" name="Google Shape;591;p34"/>
          <p:cNvGrpSpPr/>
          <p:nvPr/>
        </p:nvGrpSpPr>
        <p:grpSpPr>
          <a:xfrm flipH="1">
            <a:off x="8586411" y="-593048"/>
            <a:ext cx="1154003" cy="1154003"/>
            <a:chOff x="-888300" y="-896475"/>
            <a:chExt cx="1769400" cy="1769400"/>
          </a:xfrm>
        </p:grpSpPr>
        <p:sp>
          <p:nvSpPr>
            <p:cNvPr id="592" name="Google Shape;592;p34"/>
            <p:cNvSpPr/>
            <p:nvPr/>
          </p:nvSpPr>
          <p:spPr>
            <a:xfrm>
              <a:off x="-888300" y="-896475"/>
              <a:ext cx="1769400" cy="17694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34"/>
            <p:cNvSpPr/>
            <p:nvPr/>
          </p:nvSpPr>
          <p:spPr>
            <a:xfrm>
              <a:off x="521107" y="505926"/>
              <a:ext cx="221700" cy="221700"/>
            </a:xfrm>
            <a:prstGeom prst="ellipse">
              <a:avLst/>
            </a:pr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94" name="Google Shape;594;p34"/>
          <p:cNvGrpSpPr/>
          <p:nvPr/>
        </p:nvGrpSpPr>
        <p:grpSpPr>
          <a:xfrm>
            <a:off x="-559539" y="-593048"/>
            <a:ext cx="1154003" cy="1154003"/>
            <a:chOff x="-888300" y="-896475"/>
            <a:chExt cx="1769400" cy="1769400"/>
          </a:xfrm>
        </p:grpSpPr>
        <p:sp>
          <p:nvSpPr>
            <p:cNvPr id="595" name="Google Shape;595;p34"/>
            <p:cNvSpPr/>
            <p:nvPr/>
          </p:nvSpPr>
          <p:spPr>
            <a:xfrm>
              <a:off x="-888300" y="-896475"/>
              <a:ext cx="1769400" cy="17694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34"/>
            <p:cNvSpPr/>
            <p:nvPr/>
          </p:nvSpPr>
          <p:spPr>
            <a:xfrm>
              <a:off x="521107" y="505926"/>
              <a:ext cx="221700" cy="221700"/>
            </a:xfrm>
            <a:prstGeom prst="ellipse">
              <a:avLst/>
            </a:pr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4_1">
    <p:spTree>
      <p:nvGrpSpPr>
        <p:cNvPr id="597" name="Shape 597"/>
        <p:cNvGrpSpPr/>
        <p:nvPr/>
      </p:nvGrpSpPr>
      <p:grpSpPr>
        <a:xfrm>
          <a:off x="0" y="0"/>
          <a:ext cx="0" cy="0"/>
          <a:chOff x="0" y="0"/>
          <a:chExt cx="0" cy="0"/>
        </a:xfrm>
      </p:grpSpPr>
      <p:pic>
        <p:nvPicPr>
          <p:cNvPr id="598" name="Google Shape;598;p35"/>
          <p:cNvPicPr preferRelativeResize="0"/>
          <p:nvPr/>
        </p:nvPicPr>
        <p:blipFill rotWithShape="1">
          <a:blip r:embed="rId2">
            <a:alphaModFix amt="70000"/>
          </a:blip>
          <a:srcRect b="0" l="0" r="0" t="0"/>
          <a:stretch/>
        </p:blipFill>
        <p:spPr>
          <a:xfrm>
            <a:off x="0" y="2171"/>
            <a:ext cx="9144003" cy="5139149"/>
          </a:xfrm>
          <a:prstGeom prst="rect">
            <a:avLst/>
          </a:prstGeom>
          <a:noFill/>
          <a:ln>
            <a:noFill/>
          </a:ln>
        </p:spPr>
      </p:pic>
      <p:sp>
        <p:nvSpPr>
          <p:cNvPr id="599" name="Google Shape;599;p35"/>
          <p:cNvSpPr txBox="1"/>
          <p:nvPr>
            <p:ph type="title"/>
          </p:nvPr>
        </p:nvSpPr>
        <p:spPr>
          <a:xfrm>
            <a:off x="5086800" y="1514575"/>
            <a:ext cx="3344100" cy="572700"/>
          </a:xfrm>
          <a:prstGeom prst="rect">
            <a:avLst/>
          </a:prstGeom>
          <a:solidFill>
            <a:schemeClr val="accent3"/>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lvl1pPr lvl="0" algn="r">
              <a:spcBef>
                <a:spcPts val="0"/>
              </a:spcBef>
              <a:spcAft>
                <a:spcPts val="0"/>
              </a:spcAft>
              <a:buSzPts val="3500"/>
              <a:buNone/>
              <a:defRPr sz="3600">
                <a:solidFill>
                  <a:schemeClr val="dk1"/>
                </a:solidFill>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p:txBody>
      </p:sp>
      <p:sp>
        <p:nvSpPr>
          <p:cNvPr id="600" name="Google Shape;600;p35"/>
          <p:cNvSpPr txBox="1"/>
          <p:nvPr>
            <p:ph idx="1" type="subTitle"/>
          </p:nvPr>
        </p:nvSpPr>
        <p:spPr>
          <a:xfrm>
            <a:off x="5086800" y="2215050"/>
            <a:ext cx="3344100" cy="1382400"/>
          </a:xfrm>
          <a:prstGeom prst="rect">
            <a:avLst/>
          </a:prstGeom>
          <a:solidFill>
            <a:schemeClr val="l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lvl1pPr lvl="0" algn="r">
              <a:lnSpc>
                <a:spcPct val="100000"/>
              </a:lnSpc>
              <a:spcBef>
                <a:spcPts val="0"/>
              </a:spcBef>
              <a:spcAft>
                <a:spcPts val="0"/>
              </a:spcAft>
              <a:buSzPts val="1400"/>
              <a:buNone/>
              <a:defRPr sz="16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grpSp>
        <p:nvGrpSpPr>
          <p:cNvPr id="601" name="Google Shape;601;p35"/>
          <p:cNvGrpSpPr/>
          <p:nvPr/>
        </p:nvGrpSpPr>
        <p:grpSpPr>
          <a:xfrm rot="10800000">
            <a:off x="8277700" y="4329000"/>
            <a:ext cx="1769400" cy="1769400"/>
            <a:chOff x="-888300" y="-896475"/>
            <a:chExt cx="1769400" cy="1769400"/>
          </a:xfrm>
        </p:grpSpPr>
        <p:grpSp>
          <p:nvGrpSpPr>
            <p:cNvPr id="602" name="Google Shape;602;p35"/>
            <p:cNvGrpSpPr/>
            <p:nvPr/>
          </p:nvGrpSpPr>
          <p:grpSpPr>
            <a:xfrm>
              <a:off x="-888300" y="-896475"/>
              <a:ext cx="1769400" cy="1769400"/>
              <a:chOff x="-888300" y="-896475"/>
              <a:chExt cx="1769400" cy="1769400"/>
            </a:xfrm>
          </p:grpSpPr>
          <p:sp>
            <p:nvSpPr>
              <p:cNvPr id="603" name="Google Shape;603;p35"/>
              <p:cNvSpPr/>
              <p:nvPr/>
            </p:nvSpPr>
            <p:spPr>
              <a:xfrm>
                <a:off x="-888300" y="-896475"/>
                <a:ext cx="1769400" cy="17694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35"/>
              <p:cNvSpPr/>
              <p:nvPr/>
            </p:nvSpPr>
            <p:spPr>
              <a:xfrm>
                <a:off x="455075" y="439888"/>
                <a:ext cx="353700" cy="353700"/>
              </a:xfrm>
              <a:prstGeom prst="ellipse">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5" name="Google Shape;605;p35"/>
            <p:cNvSpPr/>
            <p:nvPr/>
          </p:nvSpPr>
          <p:spPr>
            <a:xfrm flipH="1" rot="10800000">
              <a:off x="524030" y="533382"/>
              <a:ext cx="215797" cy="160176"/>
            </a:xfrm>
            <a:custGeom>
              <a:rect b="b" l="l" r="r" t="t"/>
              <a:pathLst>
                <a:path extrusionOk="0" h="4095" w="5517">
                  <a:moveTo>
                    <a:pt x="1422" y="0"/>
                  </a:moveTo>
                  <a:cubicBezTo>
                    <a:pt x="1067" y="0"/>
                    <a:pt x="711" y="185"/>
                    <a:pt x="541" y="356"/>
                  </a:cubicBezTo>
                  <a:cubicBezTo>
                    <a:pt x="0" y="896"/>
                    <a:pt x="185" y="1777"/>
                    <a:pt x="711" y="2133"/>
                  </a:cubicBezTo>
                  <a:lnTo>
                    <a:pt x="2844" y="4095"/>
                  </a:lnTo>
                  <a:lnTo>
                    <a:pt x="4976" y="2133"/>
                  </a:lnTo>
                  <a:cubicBezTo>
                    <a:pt x="5517" y="1777"/>
                    <a:pt x="5517" y="896"/>
                    <a:pt x="5161" y="356"/>
                  </a:cubicBezTo>
                  <a:cubicBezTo>
                    <a:pt x="4866" y="161"/>
                    <a:pt x="4519" y="22"/>
                    <a:pt x="4180" y="22"/>
                  </a:cubicBezTo>
                  <a:cubicBezTo>
                    <a:pt x="3899" y="22"/>
                    <a:pt x="3622" y="117"/>
                    <a:pt x="3384" y="356"/>
                  </a:cubicBezTo>
                  <a:lnTo>
                    <a:pt x="3029" y="541"/>
                  </a:lnTo>
                  <a:cubicBezTo>
                    <a:pt x="2936" y="626"/>
                    <a:pt x="2847" y="668"/>
                    <a:pt x="2759" y="668"/>
                  </a:cubicBezTo>
                  <a:cubicBezTo>
                    <a:pt x="2670" y="668"/>
                    <a:pt x="2581" y="626"/>
                    <a:pt x="2488" y="541"/>
                  </a:cubicBezTo>
                  <a:lnTo>
                    <a:pt x="2318" y="356"/>
                  </a:lnTo>
                  <a:cubicBezTo>
                    <a:pt x="2133" y="185"/>
                    <a:pt x="1778" y="0"/>
                    <a:pt x="1422" y="0"/>
                  </a:cubicBezTo>
                  <a:close/>
                </a:path>
              </a:pathLst>
            </a:cu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06" name="Google Shape;606;p35"/>
          <p:cNvGrpSpPr/>
          <p:nvPr/>
        </p:nvGrpSpPr>
        <p:grpSpPr>
          <a:xfrm flipH="1" rot="10800000">
            <a:off x="-888300" y="4329000"/>
            <a:ext cx="1769400" cy="1769400"/>
            <a:chOff x="-888300" y="-896475"/>
            <a:chExt cx="1769400" cy="1769400"/>
          </a:xfrm>
        </p:grpSpPr>
        <p:grpSp>
          <p:nvGrpSpPr>
            <p:cNvPr id="607" name="Google Shape;607;p35"/>
            <p:cNvGrpSpPr/>
            <p:nvPr/>
          </p:nvGrpSpPr>
          <p:grpSpPr>
            <a:xfrm>
              <a:off x="-888300" y="-896475"/>
              <a:ext cx="1769400" cy="1769400"/>
              <a:chOff x="-888300" y="-896475"/>
              <a:chExt cx="1769400" cy="1769400"/>
            </a:xfrm>
          </p:grpSpPr>
          <p:sp>
            <p:nvSpPr>
              <p:cNvPr id="608" name="Google Shape;608;p35"/>
              <p:cNvSpPr/>
              <p:nvPr/>
            </p:nvSpPr>
            <p:spPr>
              <a:xfrm>
                <a:off x="-888300" y="-896475"/>
                <a:ext cx="1769400" cy="17694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35"/>
              <p:cNvSpPr/>
              <p:nvPr/>
            </p:nvSpPr>
            <p:spPr>
              <a:xfrm>
                <a:off x="455075" y="439888"/>
                <a:ext cx="353700" cy="353700"/>
              </a:xfrm>
              <a:prstGeom prst="ellipse">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10" name="Google Shape;610;p35"/>
            <p:cNvSpPr/>
            <p:nvPr/>
          </p:nvSpPr>
          <p:spPr>
            <a:xfrm flipH="1" rot="10800000">
              <a:off x="524030" y="522777"/>
              <a:ext cx="215797" cy="160176"/>
            </a:xfrm>
            <a:custGeom>
              <a:rect b="b" l="l" r="r" t="t"/>
              <a:pathLst>
                <a:path extrusionOk="0" h="4095" w="5517">
                  <a:moveTo>
                    <a:pt x="1422" y="0"/>
                  </a:moveTo>
                  <a:cubicBezTo>
                    <a:pt x="1067" y="0"/>
                    <a:pt x="711" y="185"/>
                    <a:pt x="541" y="356"/>
                  </a:cubicBezTo>
                  <a:cubicBezTo>
                    <a:pt x="0" y="896"/>
                    <a:pt x="185" y="1777"/>
                    <a:pt x="711" y="2133"/>
                  </a:cubicBezTo>
                  <a:lnTo>
                    <a:pt x="2844" y="4095"/>
                  </a:lnTo>
                  <a:lnTo>
                    <a:pt x="4976" y="2133"/>
                  </a:lnTo>
                  <a:cubicBezTo>
                    <a:pt x="5517" y="1777"/>
                    <a:pt x="5517" y="896"/>
                    <a:pt x="5161" y="356"/>
                  </a:cubicBezTo>
                  <a:cubicBezTo>
                    <a:pt x="4866" y="161"/>
                    <a:pt x="4519" y="22"/>
                    <a:pt x="4180" y="22"/>
                  </a:cubicBezTo>
                  <a:cubicBezTo>
                    <a:pt x="3899" y="22"/>
                    <a:pt x="3622" y="117"/>
                    <a:pt x="3384" y="356"/>
                  </a:cubicBezTo>
                  <a:lnTo>
                    <a:pt x="3029" y="541"/>
                  </a:lnTo>
                  <a:cubicBezTo>
                    <a:pt x="2936" y="626"/>
                    <a:pt x="2847" y="668"/>
                    <a:pt x="2759" y="668"/>
                  </a:cubicBezTo>
                  <a:cubicBezTo>
                    <a:pt x="2670" y="668"/>
                    <a:pt x="2581" y="626"/>
                    <a:pt x="2488" y="541"/>
                  </a:cubicBezTo>
                  <a:lnTo>
                    <a:pt x="2318" y="356"/>
                  </a:lnTo>
                  <a:cubicBezTo>
                    <a:pt x="2133" y="185"/>
                    <a:pt x="1778" y="0"/>
                    <a:pt x="1422" y="0"/>
                  </a:cubicBezTo>
                  <a:close/>
                </a:path>
              </a:pathLst>
            </a:cu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11" name="Google Shape;611;p35"/>
          <p:cNvGrpSpPr/>
          <p:nvPr/>
        </p:nvGrpSpPr>
        <p:grpSpPr>
          <a:xfrm flipH="1">
            <a:off x="8586411" y="-593048"/>
            <a:ext cx="1154003" cy="1154003"/>
            <a:chOff x="-888300" y="-896475"/>
            <a:chExt cx="1769400" cy="1769400"/>
          </a:xfrm>
        </p:grpSpPr>
        <p:sp>
          <p:nvSpPr>
            <p:cNvPr id="612" name="Google Shape;612;p35"/>
            <p:cNvSpPr/>
            <p:nvPr/>
          </p:nvSpPr>
          <p:spPr>
            <a:xfrm>
              <a:off x="-888300" y="-896475"/>
              <a:ext cx="1769400" cy="17694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35"/>
            <p:cNvSpPr/>
            <p:nvPr/>
          </p:nvSpPr>
          <p:spPr>
            <a:xfrm>
              <a:off x="521107" y="505926"/>
              <a:ext cx="221700" cy="221700"/>
            </a:xfrm>
            <a:prstGeom prst="ellipse">
              <a:avLst/>
            </a:pr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14" name="Google Shape;614;p35"/>
          <p:cNvGrpSpPr/>
          <p:nvPr/>
        </p:nvGrpSpPr>
        <p:grpSpPr>
          <a:xfrm>
            <a:off x="-559539" y="-593048"/>
            <a:ext cx="1154003" cy="1154003"/>
            <a:chOff x="-888300" y="-896475"/>
            <a:chExt cx="1769400" cy="1769400"/>
          </a:xfrm>
        </p:grpSpPr>
        <p:sp>
          <p:nvSpPr>
            <p:cNvPr id="615" name="Google Shape;615;p35"/>
            <p:cNvSpPr/>
            <p:nvPr/>
          </p:nvSpPr>
          <p:spPr>
            <a:xfrm>
              <a:off x="-888300" y="-896475"/>
              <a:ext cx="1769400" cy="17694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35"/>
            <p:cNvSpPr/>
            <p:nvPr/>
          </p:nvSpPr>
          <p:spPr>
            <a:xfrm>
              <a:off x="521107" y="505926"/>
              <a:ext cx="221700" cy="221700"/>
            </a:xfrm>
            <a:prstGeom prst="ellipse">
              <a:avLst/>
            </a:pr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4_1_1">
    <p:spTree>
      <p:nvGrpSpPr>
        <p:cNvPr id="617" name="Shape 617"/>
        <p:cNvGrpSpPr/>
        <p:nvPr/>
      </p:nvGrpSpPr>
      <p:grpSpPr>
        <a:xfrm>
          <a:off x="0" y="0"/>
          <a:ext cx="0" cy="0"/>
          <a:chOff x="0" y="0"/>
          <a:chExt cx="0" cy="0"/>
        </a:xfrm>
      </p:grpSpPr>
      <p:pic>
        <p:nvPicPr>
          <p:cNvPr id="618" name="Google Shape;618;p36"/>
          <p:cNvPicPr preferRelativeResize="0"/>
          <p:nvPr/>
        </p:nvPicPr>
        <p:blipFill rotWithShape="1">
          <a:blip r:embed="rId2">
            <a:alphaModFix amt="70000"/>
          </a:blip>
          <a:srcRect b="0" l="0" r="0" t="0"/>
          <a:stretch/>
        </p:blipFill>
        <p:spPr>
          <a:xfrm>
            <a:off x="0" y="2171"/>
            <a:ext cx="9144003" cy="5139149"/>
          </a:xfrm>
          <a:prstGeom prst="rect">
            <a:avLst/>
          </a:prstGeom>
          <a:noFill/>
          <a:ln>
            <a:noFill/>
          </a:ln>
        </p:spPr>
      </p:pic>
      <p:sp>
        <p:nvSpPr>
          <p:cNvPr id="619" name="Google Shape;619;p36"/>
          <p:cNvSpPr txBox="1"/>
          <p:nvPr>
            <p:ph type="title"/>
          </p:nvPr>
        </p:nvSpPr>
        <p:spPr>
          <a:xfrm>
            <a:off x="720000" y="1514575"/>
            <a:ext cx="3344100" cy="572700"/>
          </a:xfrm>
          <a:prstGeom prst="rect">
            <a:avLst/>
          </a:prstGeom>
          <a:solidFill>
            <a:schemeClr val="dk2"/>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lvl1pPr lvl="0">
              <a:spcBef>
                <a:spcPts val="0"/>
              </a:spcBef>
              <a:spcAft>
                <a:spcPts val="0"/>
              </a:spcAft>
              <a:buSzPts val="3500"/>
              <a:buNone/>
              <a:defRPr sz="3600">
                <a:solidFill>
                  <a:schemeClr val="dk1"/>
                </a:solidFill>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p:txBody>
      </p:sp>
      <p:sp>
        <p:nvSpPr>
          <p:cNvPr id="620" name="Google Shape;620;p36"/>
          <p:cNvSpPr txBox="1"/>
          <p:nvPr>
            <p:ph idx="1" type="subTitle"/>
          </p:nvPr>
        </p:nvSpPr>
        <p:spPr>
          <a:xfrm>
            <a:off x="720000" y="2215050"/>
            <a:ext cx="3344100" cy="1382400"/>
          </a:xfrm>
          <a:prstGeom prst="rect">
            <a:avLst/>
          </a:prstGeom>
          <a:solidFill>
            <a:schemeClr val="l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lvl1pPr lvl="0">
              <a:lnSpc>
                <a:spcPct val="100000"/>
              </a:lnSpc>
              <a:spcBef>
                <a:spcPts val="0"/>
              </a:spcBef>
              <a:spcAft>
                <a:spcPts val="0"/>
              </a:spcAft>
              <a:buSzPts val="1400"/>
              <a:buNone/>
              <a:defRPr sz="16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grpSp>
        <p:nvGrpSpPr>
          <p:cNvPr id="621" name="Google Shape;621;p36"/>
          <p:cNvGrpSpPr/>
          <p:nvPr/>
        </p:nvGrpSpPr>
        <p:grpSpPr>
          <a:xfrm rot="10800000">
            <a:off x="8277700" y="4329000"/>
            <a:ext cx="1769400" cy="1769400"/>
            <a:chOff x="-888300" y="-896475"/>
            <a:chExt cx="1769400" cy="1769400"/>
          </a:xfrm>
        </p:grpSpPr>
        <p:grpSp>
          <p:nvGrpSpPr>
            <p:cNvPr id="622" name="Google Shape;622;p36"/>
            <p:cNvGrpSpPr/>
            <p:nvPr/>
          </p:nvGrpSpPr>
          <p:grpSpPr>
            <a:xfrm>
              <a:off x="-888300" y="-896475"/>
              <a:ext cx="1769400" cy="1769400"/>
              <a:chOff x="-888300" y="-896475"/>
              <a:chExt cx="1769400" cy="1769400"/>
            </a:xfrm>
          </p:grpSpPr>
          <p:sp>
            <p:nvSpPr>
              <p:cNvPr id="623" name="Google Shape;623;p36"/>
              <p:cNvSpPr/>
              <p:nvPr/>
            </p:nvSpPr>
            <p:spPr>
              <a:xfrm>
                <a:off x="-888300" y="-896475"/>
                <a:ext cx="1769400" cy="17694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36"/>
              <p:cNvSpPr/>
              <p:nvPr/>
            </p:nvSpPr>
            <p:spPr>
              <a:xfrm>
                <a:off x="455075" y="439888"/>
                <a:ext cx="353700" cy="353700"/>
              </a:xfrm>
              <a:prstGeom prst="ellipse">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25" name="Google Shape;625;p36"/>
            <p:cNvSpPr/>
            <p:nvPr/>
          </p:nvSpPr>
          <p:spPr>
            <a:xfrm flipH="1" rot="10800000">
              <a:off x="524030" y="533382"/>
              <a:ext cx="215797" cy="160176"/>
            </a:xfrm>
            <a:custGeom>
              <a:rect b="b" l="l" r="r" t="t"/>
              <a:pathLst>
                <a:path extrusionOk="0" h="4095" w="5517">
                  <a:moveTo>
                    <a:pt x="1422" y="0"/>
                  </a:moveTo>
                  <a:cubicBezTo>
                    <a:pt x="1067" y="0"/>
                    <a:pt x="711" y="185"/>
                    <a:pt x="541" y="356"/>
                  </a:cubicBezTo>
                  <a:cubicBezTo>
                    <a:pt x="0" y="896"/>
                    <a:pt x="185" y="1777"/>
                    <a:pt x="711" y="2133"/>
                  </a:cubicBezTo>
                  <a:lnTo>
                    <a:pt x="2844" y="4095"/>
                  </a:lnTo>
                  <a:lnTo>
                    <a:pt x="4976" y="2133"/>
                  </a:lnTo>
                  <a:cubicBezTo>
                    <a:pt x="5517" y="1777"/>
                    <a:pt x="5517" y="896"/>
                    <a:pt x="5161" y="356"/>
                  </a:cubicBezTo>
                  <a:cubicBezTo>
                    <a:pt x="4866" y="161"/>
                    <a:pt x="4519" y="22"/>
                    <a:pt x="4180" y="22"/>
                  </a:cubicBezTo>
                  <a:cubicBezTo>
                    <a:pt x="3899" y="22"/>
                    <a:pt x="3622" y="117"/>
                    <a:pt x="3384" y="356"/>
                  </a:cubicBezTo>
                  <a:lnTo>
                    <a:pt x="3029" y="541"/>
                  </a:lnTo>
                  <a:cubicBezTo>
                    <a:pt x="2936" y="626"/>
                    <a:pt x="2847" y="668"/>
                    <a:pt x="2759" y="668"/>
                  </a:cubicBezTo>
                  <a:cubicBezTo>
                    <a:pt x="2670" y="668"/>
                    <a:pt x="2581" y="626"/>
                    <a:pt x="2488" y="541"/>
                  </a:cubicBezTo>
                  <a:lnTo>
                    <a:pt x="2318" y="356"/>
                  </a:lnTo>
                  <a:cubicBezTo>
                    <a:pt x="2133" y="185"/>
                    <a:pt x="1778" y="0"/>
                    <a:pt x="1422" y="0"/>
                  </a:cubicBezTo>
                  <a:close/>
                </a:path>
              </a:pathLst>
            </a:cu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26" name="Google Shape;626;p36"/>
          <p:cNvGrpSpPr/>
          <p:nvPr/>
        </p:nvGrpSpPr>
        <p:grpSpPr>
          <a:xfrm flipH="1" rot="10800000">
            <a:off x="-888300" y="4329000"/>
            <a:ext cx="1769400" cy="1769400"/>
            <a:chOff x="-888300" y="-896475"/>
            <a:chExt cx="1769400" cy="1769400"/>
          </a:xfrm>
        </p:grpSpPr>
        <p:grpSp>
          <p:nvGrpSpPr>
            <p:cNvPr id="627" name="Google Shape;627;p36"/>
            <p:cNvGrpSpPr/>
            <p:nvPr/>
          </p:nvGrpSpPr>
          <p:grpSpPr>
            <a:xfrm>
              <a:off x="-888300" y="-896475"/>
              <a:ext cx="1769400" cy="1769400"/>
              <a:chOff x="-888300" y="-896475"/>
              <a:chExt cx="1769400" cy="1769400"/>
            </a:xfrm>
          </p:grpSpPr>
          <p:sp>
            <p:nvSpPr>
              <p:cNvPr id="628" name="Google Shape;628;p36"/>
              <p:cNvSpPr/>
              <p:nvPr/>
            </p:nvSpPr>
            <p:spPr>
              <a:xfrm>
                <a:off x="-888300" y="-896475"/>
                <a:ext cx="1769400" cy="17694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36"/>
              <p:cNvSpPr/>
              <p:nvPr/>
            </p:nvSpPr>
            <p:spPr>
              <a:xfrm>
                <a:off x="455075" y="439888"/>
                <a:ext cx="353700" cy="353700"/>
              </a:xfrm>
              <a:prstGeom prst="ellipse">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30" name="Google Shape;630;p36"/>
            <p:cNvSpPr/>
            <p:nvPr/>
          </p:nvSpPr>
          <p:spPr>
            <a:xfrm flipH="1" rot="10800000">
              <a:off x="524030" y="522777"/>
              <a:ext cx="215797" cy="160176"/>
            </a:xfrm>
            <a:custGeom>
              <a:rect b="b" l="l" r="r" t="t"/>
              <a:pathLst>
                <a:path extrusionOk="0" h="4095" w="5517">
                  <a:moveTo>
                    <a:pt x="1422" y="0"/>
                  </a:moveTo>
                  <a:cubicBezTo>
                    <a:pt x="1067" y="0"/>
                    <a:pt x="711" y="185"/>
                    <a:pt x="541" y="356"/>
                  </a:cubicBezTo>
                  <a:cubicBezTo>
                    <a:pt x="0" y="896"/>
                    <a:pt x="185" y="1777"/>
                    <a:pt x="711" y="2133"/>
                  </a:cubicBezTo>
                  <a:lnTo>
                    <a:pt x="2844" y="4095"/>
                  </a:lnTo>
                  <a:lnTo>
                    <a:pt x="4976" y="2133"/>
                  </a:lnTo>
                  <a:cubicBezTo>
                    <a:pt x="5517" y="1777"/>
                    <a:pt x="5517" y="896"/>
                    <a:pt x="5161" y="356"/>
                  </a:cubicBezTo>
                  <a:cubicBezTo>
                    <a:pt x="4866" y="161"/>
                    <a:pt x="4519" y="22"/>
                    <a:pt x="4180" y="22"/>
                  </a:cubicBezTo>
                  <a:cubicBezTo>
                    <a:pt x="3899" y="22"/>
                    <a:pt x="3622" y="117"/>
                    <a:pt x="3384" y="356"/>
                  </a:cubicBezTo>
                  <a:lnTo>
                    <a:pt x="3029" y="541"/>
                  </a:lnTo>
                  <a:cubicBezTo>
                    <a:pt x="2936" y="626"/>
                    <a:pt x="2847" y="668"/>
                    <a:pt x="2759" y="668"/>
                  </a:cubicBezTo>
                  <a:cubicBezTo>
                    <a:pt x="2670" y="668"/>
                    <a:pt x="2581" y="626"/>
                    <a:pt x="2488" y="541"/>
                  </a:cubicBezTo>
                  <a:lnTo>
                    <a:pt x="2318" y="356"/>
                  </a:lnTo>
                  <a:cubicBezTo>
                    <a:pt x="2133" y="185"/>
                    <a:pt x="1778" y="0"/>
                    <a:pt x="1422" y="0"/>
                  </a:cubicBezTo>
                  <a:close/>
                </a:path>
              </a:pathLst>
            </a:cu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31" name="Google Shape;631;p36"/>
          <p:cNvGrpSpPr/>
          <p:nvPr/>
        </p:nvGrpSpPr>
        <p:grpSpPr>
          <a:xfrm flipH="1">
            <a:off x="8586411" y="-593048"/>
            <a:ext cx="1154003" cy="1154003"/>
            <a:chOff x="-888300" y="-896475"/>
            <a:chExt cx="1769400" cy="1769400"/>
          </a:xfrm>
        </p:grpSpPr>
        <p:sp>
          <p:nvSpPr>
            <p:cNvPr id="632" name="Google Shape;632;p36"/>
            <p:cNvSpPr/>
            <p:nvPr/>
          </p:nvSpPr>
          <p:spPr>
            <a:xfrm>
              <a:off x="-888300" y="-896475"/>
              <a:ext cx="1769400" cy="17694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36"/>
            <p:cNvSpPr/>
            <p:nvPr/>
          </p:nvSpPr>
          <p:spPr>
            <a:xfrm>
              <a:off x="521107" y="505926"/>
              <a:ext cx="221700" cy="221700"/>
            </a:xfrm>
            <a:prstGeom prst="ellipse">
              <a:avLst/>
            </a:pr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34" name="Google Shape;634;p36"/>
          <p:cNvGrpSpPr/>
          <p:nvPr/>
        </p:nvGrpSpPr>
        <p:grpSpPr>
          <a:xfrm>
            <a:off x="-559539" y="-593048"/>
            <a:ext cx="1154003" cy="1154003"/>
            <a:chOff x="-888300" y="-896475"/>
            <a:chExt cx="1769400" cy="1769400"/>
          </a:xfrm>
        </p:grpSpPr>
        <p:sp>
          <p:nvSpPr>
            <p:cNvPr id="635" name="Google Shape;635;p36"/>
            <p:cNvSpPr/>
            <p:nvPr/>
          </p:nvSpPr>
          <p:spPr>
            <a:xfrm>
              <a:off x="-888300" y="-896475"/>
              <a:ext cx="1769400" cy="17694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36"/>
            <p:cNvSpPr/>
            <p:nvPr/>
          </p:nvSpPr>
          <p:spPr>
            <a:xfrm>
              <a:off x="521107" y="505926"/>
              <a:ext cx="221700" cy="221700"/>
            </a:xfrm>
            <a:prstGeom prst="ellipse">
              <a:avLst/>
            </a:pr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5">
  <p:cSld name="CUSTOM_4_1_1_1">
    <p:spTree>
      <p:nvGrpSpPr>
        <p:cNvPr id="637" name="Shape 637"/>
        <p:cNvGrpSpPr/>
        <p:nvPr/>
      </p:nvGrpSpPr>
      <p:grpSpPr>
        <a:xfrm>
          <a:off x="0" y="0"/>
          <a:ext cx="0" cy="0"/>
          <a:chOff x="0" y="0"/>
          <a:chExt cx="0" cy="0"/>
        </a:xfrm>
      </p:grpSpPr>
      <p:pic>
        <p:nvPicPr>
          <p:cNvPr id="638" name="Google Shape;638;p37"/>
          <p:cNvPicPr preferRelativeResize="0"/>
          <p:nvPr/>
        </p:nvPicPr>
        <p:blipFill rotWithShape="1">
          <a:blip r:embed="rId2">
            <a:alphaModFix amt="70000"/>
          </a:blip>
          <a:srcRect b="0" l="0" r="0" t="0"/>
          <a:stretch/>
        </p:blipFill>
        <p:spPr>
          <a:xfrm>
            <a:off x="0" y="2171"/>
            <a:ext cx="9144003" cy="5139149"/>
          </a:xfrm>
          <a:prstGeom prst="rect">
            <a:avLst/>
          </a:prstGeom>
          <a:noFill/>
          <a:ln>
            <a:noFill/>
          </a:ln>
        </p:spPr>
      </p:pic>
      <p:sp>
        <p:nvSpPr>
          <p:cNvPr id="639" name="Google Shape;639;p37"/>
          <p:cNvSpPr/>
          <p:nvPr/>
        </p:nvSpPr>
        <p:spPr>
          <a:xfrm flipH="1">
            <a:off x="712375" y="3115425"/>
            <a:ext cx="4667400" cy="915300"/>
          </a:xfrm>
          <a:prstGeom prst="rect">
            <a:avLst/>
          </a:prstGeom>
          <a:solidFill>
            <a:schemeClr val="accent3"/>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40" name="Google Shape;640;p37"/>
          <p:cNvGrpSpPr/>
          <p:nvPr/>
        </p:nvGrpSpPr>
        <p:grpSpPr>
          <a:xfrm>
            <a:off x="4466931" y="538800"/>
            <a:ext cx="2034557" cy="2034232"/>
            <a:chOff x="1542150" y="1051975"/>
            <a:chExt cx="1563000" cy="1562750"/>
          </a:xfrm>
        </p:grpSpPr>
        <p:sp>
          <p:nvSpPr>
            <p:cNvPr id="641" name="Google Shape;641;p37"/>
            <p:cNvSpPr/>
            <p:nvPr/>
          </p:nvSpPr>
          <p:spPr>
            <a:xfrm>
              <a:off x="1640275" y="1149875"/>
              <a:ext cx="1366725" cy="1366725"/>
            </a:xfrm>
            <a:custGeom>
              <a:rect b="b" l="l" r="r" t="t"/>
              <a:pathLst>
                <a:path extrusionOk="0" h="54669" w="54669">
                  <a:moveTo>
                    <a:pt x="27335" y="3926"/>
                  </a:moveTo>
                  <a:cubicBezTo>
                    <a:pt x="40243" y="3926"/>
                    <a:pt x="50744" y="14426"/>
                    <a:pt x="50744" y="27335"/>
                  </a:cubicBezTo>
                  <a:cubicBezTo>
                    <a:pt x="50744" y="40244"/>
                    <a:pt x="40243" y="50752"/>
                    <a:pt x="27335" y="50752"/>
                  </a:cubicBezTo>
                  <a:cubicBezTo>
                    <a:pt x="14426" y="50752"/>
                    <a:pt x="3926" y="40244"/>
                    <a:pt x="3926" y="27335"/>
                  </a:cubicBezTo>
                  <a:cubicBezTo>
                    <a:pt x="3926" y="14426"/>
                    <a:pt x="14426" y="3926"/>
                    <a:pt x="27335" y="3926"/>
                  </a:cubicBezTo>
                  <a:close/>
                  <a:moveTo>
                    <a:pt x="27335" y="1"/>
                  </a:moveTo>
                  <a:cubicBezTo>
                    <a:pt x="12267" y="1"/>
                    <a:pt x="1" y="12267"/>
                    <a:pt x="1" y="27335"/>
                  </a:cubicBezTo>
                  <a:cubicBezTo>
                    <a:pt x="1" y="42411"/>
                    <a:pt x="12267" y="54669"/>
                    <a:pt x="27335" y="54669"/>
                  </a:cubicBezTo>
                  <a:cubicBezTo>
                    <a:pt x="42411" y="54669"/>
                    <a:pt x="54669" y="42411"/>
                    <a:pt x="54669" y="27335"/>
                  </a:cubicBezTo>
                  <a:cubicBezTo>
                    <a:pt x="54669" y="12267"/>
                    <a:pt x="42411" y="1"/>
                    <a:pt x="27335" y="1"/>
                  </a:cubicBezTo>
                  <a:close/>
                </a:path>
              </a:pathLst>
            </a:custGeom>
            <a:solidFill>
              <a:schemeClr val="accent6"/>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37"/>
            <p:cNvSpPr/>
            <p:nvPr/>
          </p:nvSpPr>
          <p:spPr>
            <a:xfrm>
              <a:off x="1542150" y="1051975"/>
              <a:ext cx="1563000" cy="1562750"/>
            </a:xfrm>
            <a:custGeom>
              <a:rect b="b" l="l" r="r" t="t"/>
              <a:pathLst>
                <a:path extrusionOk="0" h="62510" w="62520">
                  <a:moveTo>
                    <a:pt x="31260" y="3917"/>
                  </a:moveTo>
                  <a:cubicBezTo>
                    <a:pt x="46336" y="3917"/>
                    <a:pt x="58594" y="16183"/>
                    <a:pt x="58594" y="31251"/>
                  </a:cubicBezTo>
                  <a:cubicBezTo>
                    <a:pt x="58594" y="46327"/>
                    <a:pt x="46336" y="58585"/>
                    <a:pt x="31260" y="58585"/>
                  </a:cubicBezTo>
                  <a:cubicBezTo>
                    <a:pt x="16192" y="58585"/>
                    <a:pt x="3926" y="46327"/>
                    <a:pt x="3926" y="31251"/>
                  </a:cubicBezTo>
                  <a:cubicBezTo>
                    <a:pt x="3926" y="16183"/>
                    <a:pt x="16192" y="3917"/>
                    <a:pt x="31260" y="3917"/>
                  </a:cubicBezTo>
                  <a:close/>
                  <a:moveTo>
                    <a:pt x="31260" y="1"/>
                  </a:moveTo>
                  <a:cubicBezTo>
                    <a:pt x="13997" y="1"/>
                    <a:pt x="0" y="13989"/>
                    <a:pt x="0" y="31251"/>
                  </a:cubicBezTo>
                  <a:cubicBezTo>
                    <a:pt x="0" y="48513"/>
                    <a:pt x="13997" y="62510"/>
                    <a:pt x="31260" y="62510"/>
                  </a:cubicBezTo>
                  <a:cubicBezTo>
                    <a:pt x="48522" y="62510"/>
                    <a:pt x="62519" y="48513"/>
                    <a:pt x="62519" y="31251"/>
                  </a:cubicBezTo>
                  <a:cubicBezTo>
                    <a:pt x="62519" y="13989"/>
                    <a:pt x="48522" y="1"/>
                    <a:pt x="31260" y="1"/>
                  </a:cubicBezTo>
                  <a:close/>
                </a:path>
              </a:pathLst>
            </a:custGeom>
            <a:solidFill>
              <a:schemeClr val="accent5"/>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37"/>
            <p:cNvSpPr/>
            <p:nvPr/>
          </p:nvSpPr>
          <p:spPr>
            <a:xfrm>
              <a:off x="1836550" y="1346150"/>
              <a:ext cx="974425" cy="974425"/>
            </a:xfrm>
            <a:custGeom>
              <a:rect b="b" l="l" r="r" t="t"/>
              <a:pathLst>
                <a:path extrusionOk="0" h="38977" w="38977">
                  <a:moveTo>
                    <a:pt x="19484" y="3926"/>
                  </a:moveTo>
                  <a:cubicBezTo>
                    <a:pt x="28066" y="3926"/>
                    <a:pt x="35051" y="10902"/>
                    <a:pt x="35051" y="19484"/>
                  </a:cubicBezTo>
                  <a:cubicBezTo>
                    <a:pt x="35051" y="28066"/>
                    <a:pt x="28066" y="35051"/>
                    <a:pt x="19484" y="35051"/>
                  </a:cubicBezTo>
                  <a:cubicBezTo>
                    <a:pt x="10902" y="35051"/>
                    <a:pt x="3925" y="28066"/>
                    <a:pt x="3925" y="19484"/>
                  </a:cubicBezTo>
                  <a:cubicBezTo>
                    <a:pt x="3925" y="10902"/>
                    <a:pt x="10902" y="3926"/>
                    <a:pt x="19484" y="3926"/>
                  </a:cubicBezTo>
                  <a:close/>
                  <a:moveTo>
                    <a:pt x="19484" y="0"/>
                  </a:moveTo>
                  <a:cubicBezTo>
                    <a:pt x="8743" y="0"/>
                    <a:pt x="0" y="8743"/>
                    <a:pt x="0" y="19484"/>
                  </a:cubicBezTo>
                  <a:cubicBezTo>
                    <a:pt x="0" y="30234"/>
                    <a:pt x="8743" y="38976"/>
                    <a:pt x="19484" y="38976"/>
                  </a:cubicBezTo>
                  <a:cubicBezTo>
                    <a:pt x="30234" y="38976"/>
                    <a:pt x="38976" y="30234"/>
                    <a:pt x="38976" y="19484"/>
                  </a:cubicBezTo>
                  <a:cubicBezTo>
                    <a:pt x="38976" y="8743"/>
                    <a:pt x="30234" y="0"/>
                    <a:pt x="19484" y="0"/>
                  </a:cubicBezTo>
                  <a:close/>
                </a:path>
              </a:pathLst>
            </a:custGeom>
            <a:solidFill>
              <a:schemeClr val="accent3"/>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37"/>
            <p:cNvSpPr/>
            <p:nvPr/>
          </p:nvSpPr>
          <p:spPr>
            <a:xfrm>
              <a:off x="1738400" y="1248025"/>
              <a:ext cx="1170475" cy="1170675"/>
            </a:xfrm>
            <a:custGeom>
              <a:rect b="b" l="l" r="r" t="t"/>
              <a:pathLst>
                <a:path extrusionOk="0" h="46827" w="46819">
                  <a:moveTo>
                    <a:pt x="23410" y="3925"/>
                  </a:moveTo>
                  <a:cubicBezTo>
                    <a:pt x="34160" y="3925"/>
                    <a:pt x="42902" y="12668"/>
                    <a:pt x="42902" y="23409"/>
                  </a:cubicBezTo>
                  <a:cubicBezTo>
                    <a:pt x="42902" y="34159"/>
                    <a:pt x="34160" y="42901"/>
                    <a:pt x="23410" y="42901"/>
                  </a:cubicBezTo>
                  <a:cubicBezTo>
                    <a:pt x="12669" y="42901"/>
                    <a:pt x="3926" y="34159"/>
                    <a:pt x="3926" y="23409"/>
                  </a:cubicBezTo>
                  <a:cubicBezTo>
                    <a:pt x="3926" y="12668"/>
                    <a:pt x="12669" y="3925"/>
                    <a:pt x="23410" y="3925"/>
                  </a:cubicBezTo>
                  <a:close/>
                  <a:moveTo>
                    <a:pt x="23410" y="0"/>
                  </a:moveTo>
                  <a:cubicBezTo>
                    <a:pt x="10501" y="0"/>
                    <a:pt x="1" y="10500"/>
                    <a:pt x="1" y="23409"/>
                  </a:cubicBezTo>
                  <a:cubicBezTo>
                    <a:pt x="1" y="36318"/>
                    <a:pt x="10501" y="46826"/>
                    <a:pt x="23410" y="46826"/>
                  </a:cubicBezTo>
                  <a:cubicBezTo>
                    <a:pt x="36318" y="46826"/>
                    <a:pt x="46819" y="36318"/>
                    <a:pt x="46819" y="23409"/>
                  </a:cubicBezTo>
                  <a:cubicBezTo>
                    <a:pt x="46819" y="10500"/>
                    <a:pt x="36318" y="0"/>
                    <a:pt x="23410" y="0"/>
                  </a:cubicBezTo>
                  <a:close/>
                </a:path>
              </a:pathLst>
            </a:custGeom>
            <a:solidFill>
              <a:schemeClr val="lt2"/>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45" name="Google Shape;645;p37"/>
          <p:cNvSpPr txBox="1"/>
          <p:nvPr>
            <p:ph type="title"/>
          </p:nvPr>
        </p:nvSpPr>
        <p:spPr>
          <a:xfrm>
            <a:off x="732160" y="1188825"/>
            <a:ext cx="4614300" cy="1926600"/>
          </a:xfrm>
          <a:prstGeom prst="rect">
            <a:avLst/>
          </a:prstGeom>
        </p:spPr>
        <p:txBody>
          <a:bodyPr anchorCtr="0" anchor="ctr" bIns="91425" lIns="91425" spcFirstLastPara="1" rIns="91425" wrap="square" tIns="91425">
            <a:noAutofit/>
          </a:bodyPr>
          <a:lstStyle>
            <a:lvl1pPr lvl="0">
              <a:spcBef>
                <a:spcPts val="0"/>
              </a:spcBef>
              <a:spcAft>
                <a:spcPts val="0"/>
              </a:spcAft>
              <a:buSzPts val="35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p:txBody>
      </p:sp>
      <p:sp>
        <p:nvSpPr>
          <p:cNvPr id="646" name="Google Shape;646;p37"/>
          <p:cNvSpPr/>
          <p:nvPr/>
        </p:nvSpPr>
        <p:spPr>
          <a:xfrm flipH="1">
            <a:off x="712375" y="1188975"/>
            <a:ext cx="4667400" cy="1926600"/>
          </a:xfrm>
          <a:prstGeom prst="rect">
            <a:avLst/>
          </a:prstGeom>
          <a:solidFill>
            <a:schemeClr val="dk2"/>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47" name="Google Shape;647;p37"/>
          <p:cNvGrpSpPr/>
          <p:nvPr/>
        </p:nvGrpSpPr>
        <p:grpSpPr>
          <a:xfrm>
            <a:off x="603471" y="1088343"/>
            <a:ext cx="1579200" cy="1579200"/>
            <a:chOff x="712371" y="1088193"/>
            <a:chExt cx="1579200" cy="1579200"/>
          </a:xfrm>
        </p:grpSpPr>
        <p:sp>
          <p:nvSpPr>
            <p:cNvPr id="648" name="Google Shape;648;p37"/>
            <p:cNvSpPr/>
            <p:nvPr/>
          </p:nvSpPr>
          <p:spPr>
            <a:xfrm>
              <a:off x="712371" y="1088193"/>
              <a:ext cx="1579200" cy="1579200"/>
            </a:xfrm>
            <a:prstGeom prst="arc">
              <a:avLst>
                <a:gd fmla="val 8987451" name="adj1"/>
                <a:gd fmla="val 17899585"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37"/>
            <p:cNvSpPr/>
            <p:nvPr/>
          </p:nvSpPr>
          <p:spPr>
            <a:xfrm>
              <a:off x="848700" y="1226013"/>
              <a:ext cx="199253" cy="189605"/>
            </a:xfrm>
            <a:custGeom>
              <a:rect b="b" l="l" r="r" t="t"/>
              <a:pathLst>
                <a:path extrusionOk="0" h="4220" w="4435">
                  <a:moveTo>
                    <a:pt x="2213" y="0"/>
                  </a:moveTo>
                  <a:lnTo>
                    <a:pt x="1535" y="1392"/>
                  </a:lnTo>
                  <a:lnTo>
                    <a:pt x="1" y="1606"/>
                  </a:lnTo>
                  <a:lnTo>
                    <a:pt x="1107" y="2694"/>
                  </a:lnTo>
                  <a:lnTo>
                    <a:pt x="848" y="4220"/>
                  </a:lnTo>
                  <a:lnTo>
                    <a:pt x="2213" y="3497"/>
                  </a:lnTo>
                  <a:lnTo>
                    <a:pt x="3587" y="4220"/>
                  </a:lnTo>
                  <a:lnTo>
                    <a:pt x="3329" y="2694"/>
                  </a:lnTo>
                  <a:lnTo>
                    <a:pt x="4435" y="1606"/>
                  </a:lnTo>
                  <a:lnTo>
                    <a:pt x="2900" y="1392"/>
                  </a:lnTo>
                  <a:lnTo>
                    <a:pt x="2213"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50" name="Google Shape;650;p37"/>
          <p:cNvGrpSpPr/>
          <p:nvPr/>
        </p:nvGrpSpPr>
        <p:grpSpPr>
          <a:xfrm>
            <a:off x="8330411" y="-593048"/>
            <a:ext cx="1382652" cy="1154100"/>
            <a:chOff x="8330411" y="-593048"/>
            <a:chExt cx="1382652" cy="1154100"/>
          </a:xfrm>
        </p:grpSpPr>
        <p:sp>
          <p:nvSpPr>
            <p:cNvPr id="651" name="Google Shape;651;p37"/>
            <p:cNvSpPr/>
            <p:nvPr/>
          </p:nvSpPr>
          <p:spPr>
            <a:xfrm flipH="1">
              <a:off x="8558963" y="-593048"/>
              <a:ext cx="1154100" cy="11541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52" name="Google Shape;652;p37"/>
            <p:cNvGrpSpPr/>
            <p:nvPr/>
          </p:nvGrpSpPr>
          <p:grpSpPr>
            <a:xfrm>
              <a:off x="8330411" y="155396"/>
              <a:ext cx="546471" cy="383398"/>
              <a:chOff x="6985550" y="830350"/>
              <a:chExt cx="626400" cy="439475"/>
            </a:xfrm>
          </p:grpSpPr>
          <p:sp>
            <p:nvSpPr>
              <p:cNvPr id="653" name="Google Shape;653;p37"/>
              <p:cNvSpPr/>
              <p:nvPr/>
            </p:nvSpPr>
            <p:spPr>
              <a:xfrm>
                <a:off x="6985550" y="906600"/>
                <a:ext cx="465700" cy="363225"/>
              </a:xfrm>
              <a:custGeom>
                <a:rect b="b" l="l" r="r" t="t"/>
                <a:pathLst>
                  <a:path extrusionOk="0" h="14529" w="18628">
                    <a:moveTo>
                      <a:pt x="4581" y="0"/>
                    </a:moveTo>
                    <a:cubicBezTo>
                      <a:pt x="2114" y="0"/>
                      <a:pt x="1" y="2187"/>
                      <a:pt x="367" y="5295"/>
                    </a:cubicBezTo>
                    <a:cubicBezTo>
                      <a:pt x="955" y="10398"/>
                      <a:pt x="5755" y="13047"/>
                      <a:pt x="9314" y="14528"/>
                    </a:cubicBezTo>
                    <a:cubicBezTo>
                      <a:pt x="12874" y="13047"/>
                      <a:pt x="17673" y="10398"/>
                      <a:pt x="18262" y="5295"/>
                    </a:cubicBezTo>
                    <a:cubicBezTo>
                      <a:pt x="18628" y="2187"/>
                      <a:pt x="16515" y="0"/>
                      <a:pt x="14048" y="0"/>
                    </a:cubicBezTo>
                    <a:cubicBezTo>
                      <a:pt x="12421" y="0"/>
                      <a:pt x="10640" y="951"/>
                      <a:pt x="9314" y="3216"/>
                    </a:cubicBezTo>
                    <a:cubicBezTo>
                      <a:pt x="7989" y="951"/>
                      <a:pt x="6208" y="0"/>
                      <a:pt x="4581" y="0"/>
                    </a:cubicBezTo>
                    <a:close/>
                  </a:path>
                </a:pathLst>
              </a:cu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654" name="Google Shape;654;p37"/>
              <p:cNvSpPr/>
              <p:nvPr/>
            </p:nvSpPr>
            <p:spPr>
              <a:xfrm>
                <a:off x="7344950" y="830350"/>
                <a:ext cx="267000" cy="208200"/>
              </a:xfrm>
              <a:custGeom>
                <a:rect b="b" l="l" r="r" t="t"/>
                <a:pathLst>
                  <a:path extrusionOk="0" h="8328" w="10680">
                    <a:moveTo>
                      <a:pt x="2629" y="1"/>
                    </a:moveTo>
                    <a:cubicBezTo>
                      <a:pt x="1214" y="1"/>
                      <a:pt x="1" y="1253"/>
                      <a:pt x="211" y="3028"/>
                    </a:cubicBezTo>
                    <a:cubicBezTo>
                      <a:pt x="559" y="5954"/>
                      <a:pt x="3306" y="7471"/>
                      <a:pt x="5340" y="8327"/>
                    </a:cubicBezTo>
                    <a:cubicBezTo>
                      <a:pt x="7383" y="7471"/>
                      <a:pt x="10131" y="5954"/>
                      <a:pt x="10470" y="3028"/>
                    </a:cubicBezTo>
                    <a:cubicBezTo>
                      <a:pt x="10680" y="1253"/>
                      <a:pt x="9470" y="1"/>
                      <a:pt x="8055" y="1"/>
                    </a:cubicBezTo>
                    <a:cubicBezTo>
                      <a:pt x="7123" y="1"/>
                      <a:pt x="6102" y="545"/>
                      <a:pt x="5340" y="1841"/>
                    </a:cubicBezTo>
                    <a:cubicBezTo>
                      <a:pt x="4582" y="545"/>
                      <a:pt x="3562" y="1"/>
                      <a:pt x="2629" y="1"/>
                    </a:cubicBezTo>
                    <a:close/>
                  </a:path>
                </a:pathLst>
              </a:cu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grpSp>
      <p:grpSp>
        <p:nvGrpSpPr>
          <p:cNvPr id="655" name="Google Shape;655;p37"/>
          <p:cNvGrpSpPr/>
          <p:nvPr/>
        </p:nvGrpSpPr>
        <p:grpSpPr>
          <a:xfrm flipH="1">
            <a:off x="-567114" y="-593048"/>
            <a:ext cx="1382652" cy="1154100"/>
            <a:chOff x="8330411" y="-593048"/>
            <a:chExt cx="1382652" cy="1154100"/>
          </a:xfrm>
        </p:grpSpPr>
        <p:sp>
          <p:nvSpPr>
            <p:cNvPr id="656" name="Google Shape;656;p37"/>
            <p:cNvSpPr/>
            <p:nvPr/>
          </p:nvSpPr>
          <p:spPr>
            <a:xfrm flipH="1">
              <a:off x="8558963" y="-593048"/>
              <a:ext cx="1154100" cy="11541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57" name="Google Shape;657;p37"/>
            <p:cNvGrpSpPr/>
            <p:nvPr/>
          </p:nvGrpSpPr>
          <p:grpSpPr>
            <a:xfrm>
              <a:off x="8330411" y="155396"/>
              <a:ext cx="546471" cy="383398"/>
              <a:chOff x="6985550" y="830350"/>
              <a:chExt cx="626400" cy="439475"/>
            </a:xfrm>
          </p:grpSpPr>
          <p:sp>
            <p:nvSpPr>
              <p:cNvPr id="658" name="Google Shape;658;p37"/>
              <p:cNvSpPr/>
              <p:nvPr/>
            </p:nvSpPr>
            <p:spPr>
              <a:xfrm>
                <a:off x="6985550" y="906600"/>
                <a:ext cx="465700" cy="363225"/>
              </a:xfrm>
              <a:custGeom>
                <a:rect b="b" l="l" r="r" t="t"/>
                <a:pathLst>
                  <a:path extrusionOk="0" h="14529" w="18628">
                    <a:moveTo>
                      <a:pt x="4581" y="0"/>
                    </a:moveTo>
                    <a:cubicBezTo>
                      <a:pt x="2114" y="0"/>
                      <a:pt x="1" y="2187"/>
                      <a:pt x="367" y="5295"/>
                    </a:cubicBezTo>
                    <a:cubicBezTo>
                      <a:pt x="955" y="10398"/>
                      <a:pt x="5755" y="13047"/>
                      <a:pt x="9314" y="14528"/>
                    </a:cubicBezTo>
                    <a:cubicBezTo>
                      <a:pt x="12874" y="13047"/>
                      <a:pt x="17673" y="10398"/>
                      <a:pt x="18262" y="5295"/>
                    </a:cubicBezTo>
                    <a:cubicBezTo>
                      <a:pt x="18628" y="2187"/>
                      <a:pt x="16515" y="0"/>
                      <a:pt x="14048" y="0"/>
                    </a:cubicBezTo>
                    <a:cubicBezTo>
                      <a:pt x="12421" y="0"/>
                      <a:pt x="10640" y="951"/>
                      <a:pt x="9314" y="3216"/>
                    </a:cubicBezTo>
                    <a:cubicBezTo>
                      <a:pt x="7989" y="951"/>
                      <a:pt x="6208" y="0"/>
                      <a:pt x="4581" y="0"/>
                    </a:cubicBezTo>
                    <a:close/>
                  </a:path>
                </a:pathLst>
              </a:cu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659" name="Google Shape;659;p37"/>
              <p:cNvSpPr/>
              <p:nvPr/>
            </p:nvSpPr>
            <p:spPr>
              <a:xfrm>
                <a:off x="7344950" y="830350"/>
                <a:ext cx="267000" cy="208200"/>
              </a:xfrm>
              <a:custGeom>
                <a:rect b="b" l="l" r="r" t="t"/>
                <a:pathLst>
                  <a:path extrusionOk="0" h="8328" w="10680">
                    <a:moveTo>
                      <a:pt x="2629" y="1"/>
                    </a:moveTo>
                    <a:cubicBezTo>
                      <a:pt x="1214" y="1"/>
                      <a:pt x="1" y="1253"/>
                      <a:pt x="211" y="3028"/>
                    </a:cubicBezTo>
                    <a:cubicBezTo>
                      <a:pt x="559" y="5954"/>
                      <a:pt x="3306" y="7471"/>
                      <a:pt x="5340" y="8327"/>
                    </a:cubicBezTo>
                    <a:cubicBezTo>
                      <a:pt x="7383" y="7471"/>
                      <a:pt x="10131" y="5954"/>
                      <a:pt x="10470" y="3028"/>
                    </a:cubicBezTo>
                    <a:cubicBezTo>
                      <a:pt x="10680" y="1253"/>
                      <a:pt x="9470" y="1"/>
                      <a:pt x="8055" y="1"/>
                    </a:cubicBezTo>
                    <a:cubicBezTo>
                      <a:pt x="7123" y="1"/>
                      <a:pt x="6102" y="545"/>
                      <a:pt x="5340" y="1841"/>
                    </a:cubicBezTo>
                    <a:cubicBezTo>
                      <a:pt x="4582" y="545"/>
                      <a:pt x="3562" y="1"/>
                      <a:pt x="2629" y="1"/>
                    </a:cubicBezTo>
                    <a:close/>
                  </a:path>
                </a:pathLst>
              </a:cu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grpSp>
      <p:grpSp>
        <p:nvGrpSpPr>
          <p:cNvPr id="660" name="Google Shape;660;p37"/>
          <p:cNvGrpSpPr/>
          <p:nvPr/>
        </p:nvGrpSpPr>
        <p:grpSpPr>
          <a:xfrm flipH="1">
            <a:off x="8574920" y="4604013"/>
            <a:ext cx="1154100" cy="1154100"/>
            <a:chOff x="-584980" y="4604013"/>
            <a:chExt cx="1154100" cy="1154100"/>
          </a:xfrm>
        </p:grpSpPr>
        <p:sp>
          <p:nvSpPr>
            <p:cNvPr id="661" name="Google Shape;661;p37"/>
            <p:cNvSpPr/>
            <p:nvPr/>
          </p:nvSpPr>
          <p:spPr>
            <a:xfrm flipH="1" rot="10800000">
              <a:off x="-584980" y="4604013"/>
              <a:ext cx="1154100" cy="11541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37"/>
            <p:cNvSpPr/>
            <p:nvPr/>
          </p:nvSpPr>
          <p:spPr>
            <a:xfrm>
              <a:off x="306552" y="4691651"/>
              <a:ext cx="165685" cy="157281"/>
            </a:xfrm>
            <a:custGeom>
              <a:rect b="b" l="l" r="r" t="t"/>
              <a:pathLst>
                <a:path extrusionOk="0" h="17031" w="17941">
                  <a:moveTo>
                    <a:pt x="8966" y="0"/>
                  </a:moveTo>
                  <a:cubicBezTo>
                    <a:pt x="8663" y="0"/>
                    <a:pt x="8377" y="179"/>
                    <a:pt x="8243" y="455"/>
                  </a:cubicBezTo>
                  <a:lnTo>
                    <a:pt x="6049" y="4907"/>
                  </a:lnTo>
                  <a:cubicBezTo>
                    <a:pt x="5969" y="5059"/>
                    <a:pt x="5826" y="5157"/>
                    <a:pt x="5665" y="5184"/>
                  </a:cubicBezTo>
                  <a:lnTo>
                    <a:pt x="750" y="5897"/>
                  </a:lnTo>
                  <a:cubicBezTo>
                    <a:pt x="446" y="5942"/>
                    <a:pt x="197" y="6156"/>
                    <a:pt x="99" y="6450"/>
                  </a:cubicBezTo>
                  <a:cubicBezTo>
                    <a:pt x="0" y="6745"/>
                    <a:pt x="81" y="7066"/>
                    <a:pt x="304" y="7280"/>
                  </a:cubicBezTo>
                  <a:lnTo>
                    <a:pt x="3854" y="10741"/>
                  </a:lnTo>
                  <a:cubicBezTo>
                    <a:pt x="3979" y="10857"/>
                    <a:pt x="4033" y="11027"/>
                    <a:pt x="4006" y="11196"/>
                  </a:cubicBezTo>
                  <a:lnTo>
                    <a:pt x="3167" y="16085"/>
                  </a:lnTo>
                  <a:cubicBezTo>
                    <a:pt x="3123" y="16326"/>
                    <a:pt x="3185" y="16558"/>
                    <a:pt x="3337" y="16745"/>
                  </a:cubicBezTo>
                  <a:cubicBezTo>
                    <a:pt x="3497" y="16924"/>
                    <a:pt x="3720" y="17031"/>
                    <a:pt x="3961" y="17031"/>
                  </a:cubicBezTo>
                  <a:cubicBezTo>
                    <a:pt x="4095" y="17031"/>
                    <a:pt x="4220" y="17004"/>
                    <a:pt x="4345" y="16941"/>
                  </a:cubicBezTo>
                  <a:lnTo>
                    <a:pt x="8734" y="14631"/>
                  </a:lnTo>
                  <a:cubicBezTo>
                    <a:pt x="8805" y="14595"/>
                    <a:pt x="8886" y="14568"/>
                    <a:pt x="8966" y="14568"/>
                  </a:cubicBezTo>
                  <a:cubicBezTo>
                    <a:pt x="9055" y="14568"/>
                    <a:pt x="9136" y="14595"/>
                    <a:pt x="9207" y="14631"/>
                  </a:cubicBezTo>
                  <a:lnTo>
                    <a:pt x="13596" y="16941"/>
                  </a:lnTo>
                  <a:cubicBezTo>
                    <a:pt x="13721" y="17004"/>
                    <a:pt x="13846" y="17031"/>
                    <a:pt x="13980" y="17031"/>
                  </a:cubicBezTo>
                  <a:cubicBezTo>
                    <a:pt x="14212" y="17031"/>
                    <a:pt x="14444" y="16924"/>
                    <a:pt x="14595" y="16745"/>
                  </a:cubicBezTo>
                  <a:cubicBezTo>
                    <a:pt x="14756" y="16558"/>
                    <a:pt x="14818" y="16326"/>
                    <a:pt x="14774" y="16085"/>
                  </a:cubicBezTo>
                  <a:lnTo>
                    <a:pt x="13935" y="11196"/>
                  </a:lnTo>
                  <a:cubicBezTo>
                    <a:pt x="13908" y="11027"/>
                    <a:pt x="13962" y="10857"/>
                    <a:pt x="14087" y="10741"/>
                  </a:cubicBezTo>
                  <a:lnTo>
                    <a:pt x="17637" y="7280"/>
                  </a:lnTo>
                  <a:cubicBezTo>
                    <a:pt x="17860" y="7066"/>
                    <a:pt x="17941" y="6745"/>
                    <a:pt x="17842" y="6450"/>
                  </a:cubicBezTo>
                  <a:cubicBezTo>
                    <a:pt x="17744" y="6156"/>
                    <a:pt x="17495" y="5942"/>
                    <a:pt x="17182" y="5897"/>
                  </a:cubicBezTo>
                  <a:lnTo>
                    <a:pt x="12276" y="5184"/>
                  </a:lnTo>
                  <a:cubicBezTo>
                    <a:pt x="12115" y="5157"/>
                    <a:pt x="11964" y="5059"/>
                    <a:pt x="11892" y="4907"/>
                  </a:cubicBezTo>
                  <a:lnTo>
                    <a:pt x="9698" y="455"/>
                  </a:lnTo>
                  <a:cubicBezTo>
                    <a:pt x="9564" y="179"/>
                    <a:pt x="9278" y="0"/>
                    <a:pt x="8966" y="0"/>
                  </a:cubicBezTo>
                  <a:close/>
                </a:path>
              </a:pathLst>
            </a:cu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63" name="Google Shape;663;p37"/>
          <p:cNvGrpSpPr/>
          <p:nvPr/>
        </p:nvGrpSpPr>
        <p:grpSpPr>
          <a:xfrm>
            <a:off x="-584980" y="4604013"/>
            <a:ext cx="1154100" cy="1154100"/>
            <a:chOff x="-584980" y="4604013"/>
            <a:chExt cx="1154100" cy="1154100"/>
          </a:xfrm>
        </p:grpSpPr>
        <p:sp>
          <p:nvSpPr>
            <p:cNvPr id="664" name="Google Shape;664;p37"/>
            <p:cNvSpPr/>
            <p:nvPr/>
          </p:nvSpPr>
          <p:spPr>
            <a:xfrm flipH="1" rot="10800000">
              <a:off x="-584980" y="4604013"/>
              <a:ext cx="1154100" cy="11541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37"/>
            <p:cNvSpPr/>
            <p:nvPr/>
          </p:nvSpPr>
          <p:spPr>
            <a:xfrm>
              <a:off x="306537" y="4691450"/>
              <a:ext cx="165703" cy="157670"/>
            </a:xfrm>
            <a:custGeom>
              <a:rect b="b" l="l" r="r" t="t"/>
              <a:pathLst>
                <a:path extrusionOk="0" h="4220" w="4435">
                  <a:moveTo>
                    <a:pt x="2213" y="0"/>
                  </a:moveTo>
                  <a:lnTo>
                    <a:pt x="1535" y="1392"/>
                  </a:lnTo>
                  <a:lnTo>
                    <a:pt x="1" y="1606"/>
                  </a:lnTo>
                  <a:lnTo>
                    <a:pt x="1107" y="2694"/>
                  </a:lnTo>
                  <a:lnTo>
                    <a:pt x="848" y="4220"/>
                  </a:lnTo>
                  <a:lnTo>
                    <a:pt x="2213" y="3497"/>
                  </a:lnTo>
                  <a:lnTo>
                    <a:pt x="3587" y="4220"/>
                  </a:lnTo>
                  <a:lnTo>
                    <a:pt x="3329" y="2694"/>
                  </a:lnTo>
                  <a:lnTo>
                    <a:pt x="4435" y="1606"/>
                  </a:lnTo>
                  <a:lnTo>
                    <a:pt x="2900" y="1392"/>
                  </a:lnTo>
                  <a:lnTo>
                    <a:pt x="2213" y="0"/>
                  </a:lnTo>
                  <a:close/>
                </a:path>
              </a:pathLst>
            </a:cu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6" name="Google Shape;666;p37"/>
          <p:cNvSpPr txBox="1"/>
          <p:nvPr>
            <p:ph idx="1" type="subTitle"/>
          </p:nvPr>
        </p:nvSpPr>
        <p:spPr>
          <a:xfrm>
            <a:off x="732160" y="3305019"/>
            <a:ext cx="4614300" cy="5361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6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667" name="Google Shape;667;p37"/>
          <p:cNvSpPr txBox="1"/>
          <p:nvPr>
            <p:ph idx="2" type="title"/>
          </p:nvPr>
        </p:nvSpPr>
        <p:spPr>
          <a:xfrm>
            <a:off x="732160" y="1188825"/>
            <a:ext cx="4614300" cy="1926600"/>
          </a:xfrm>
          <a:prstGeom prst="rect">
            <a:avLst/>
          </a:prstGeom>
        </p:spPr>
        <p:txBody>
          <a:bodyPr anchorCtr="0" anchor="ctr" bIns="91425" lIns="91425" spcFirstLastPara="1" rIns="91425" wrap="square" tIns="91425">
            <a:noAutofit/>
          </a:bodyPr>
          <a:lstStyle>
            <a:lvl1pPr lvl="0" algn="ctr">
              <a:spcBef>
                <a:spcPts val="0"/>
              </a:spcBef>
              <a:spcAft>
                <a:spcPts val="0"/>
              </a:spcAft>
              <a:buSzPts val="3500"/>
              <a:buNone/>
              <a:defRPr sz="10000"/>
            </a:lvl1pPr>
            <a:lvl2pPr lvl="1" algn="ctr">
              <a:spcBef>
                <a:spcPts val="0"/>
              </a:spcBef>
              <a:spcAft>
                <a:spcPts val="0"/>
              </a:spcAft>
              <a:buSzPts val="3500"/>
              <a:buNone/>
              <a:defRPr/>
            </a:lvl2pPr>
            <a:lvl3pPr lvl="2" algn="ctr">
              <a:spcBef>
                <a:spcPts val="0"/>
              </a:spcBef>
              <a:spcAft>
                <a:spcPts val="0"/>
              </a:spcAft>
              <a:buSzPts val="3500"/>
              <a:buNone/>
              <a:defRPr/>
            </a:lvl3pPr>
            <a:lvl4pPr lvl="3" algn="ctr">
              <a:spcBef>
                <a:spcPts val="0"/>
              </a:spcBef>
              <a:spcAft>
                <a:spcPts val="0"/>
              </a:spcAft>
              <a:buSzPts val="3500"/>
              <a:buNone/>
              <a:defRPr/>
            </a:lvl4pPr>
            <a:lvl5pPr lvl="4" algn="ctr">
              <a:spcBef>
                <a:spcPts val="0"/>
              </a:spcBef>
              <a:spcAft>
                <a:spcPts val="0"/>
              </a:spcAft>
              <a:buSzPts val="3500"/>
              <a:buNone/>
              <a:defRPr/>
            </a:lvl5pPr>
            <a:lvl6pPr lvl="5" algn="ctr">
              <a:spcBef>
                <a:spcPts val="0"/>
              </a:spcBef>
              <a:spcAft>
                <a:spcPts val="0"/>
              </a:spcAft>
              <a:buSzPts val="3500"/>
              <a:buNone/>
              <a:defRPr/>
            </a:lvl6pPr>
            <a:lvl7pPr lvl="6" algn="ctr">
              <a:spcBef>
                <a:spcPts val="0"/>
              </a:spcBef>
              <a:spcAft>
                <a:spcPts val="0"/>
              </a:spcAft>
              <a:buSzPts val="3500"/>
              <a:buNone/>
              <a:defRPr/>
            </a:lvl7pPr>
            <a:lvl8pPr lvl="7" algn="ctr">
              <a:spcBef>
                <a:spcPts val="0"/>
              </a:spcBef>
              <a:spcAft>
                <a:spcPts val="0"/>
              </a:spcAft>
              <a:buSzPts val="3500"/>
              <a:buNone/>
              <a:defRPr/>
            </a:lvl8pPr>
            <a:lvl9pPr lvl="8" algn="ctr">
              <a:spcBef>
                <a:spcPts val="0"/>
              </a:spcBef>
              <a:spcAft>
                <a:spcPts val="0"/>
              </a:spcAft>
              <a:buSzPts val="3500"/>
              <a:buNone/>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10">
    <p:spTree>
      <p:nvGrpSpPr>
        <p:cNvPr id="668" name="Shape 668"/>
        <p:cNvGrpSpPr/>
        <p:nvPr/>
      </p:nvGrpSpPr>
      <p:grpSpPr>
        <a:xfrm>
          <a:off x="0" y="0"/>
          <a:ext cx="0" cy="0"/>
          <a:chOff x="0" y="0"/>
          <a:chExt cx="0" cy="0"/>
        </a:xfrm>
      </p:grpSpPr>
      <p:pic>
        <p:nvPicPr>
          <p:cNvPr id="669" name="Google Shape;669;p38"/>
          <p:cNvPicPr preferRelativeResize="0"/>
          <p:nvPr/>
        </p:nvPicPr>
        <p:blipFill rotWithShape="1">
          <a:blip r:embed="rId2">
            <a:alphaModFix amt="70000"/>
          </a:blip>
          <a:srcRect b="0" l="0" r="0" t="0"/>
          <a:stretch/>
        </p:blipFill>
        <p:spPr>
          <a:xfrm>
            <a:off x="0" y="2171"/>
            <a:ext cx="9144003" cy="5139149"/>
          </a:xfrm>
          <a:prstGeom prst="rect">
            <a:avLst/>
          </a:prstGeom>
          <a:noFill/>
          <a:ln>
            <a:noFill/>
          </a:ln>
        </p:spPr>
      </p:pic>
      <p:sp>
        <p:nvSpPr>
          <p:cNvPr id="670" name="Google Shape;670;p38"/>
          <p:cNvSpPr txBox="1"/>
          <p:nvPr>
            <p:ph idx="1" type="body"/>
          </p:nvPr>
        </p:nvSpPr>
        <p:spPr>
          <a:xfrm>
            <a:off x="720000" y="1251400"/>
            <a:ext cx="3660000" cy="3380700"/>
          </a:xfrm>
          <a:prstGeom prst="rect">
            <a:avLst/>
          </a:prstGeom>
        </p:spPr>
        <p:txBody>
          <a:bodyPr anchorCtr="0" anchor="ctr" bIns="91425" lIns="91425" spcFirstLastPara="1" rIns="91425" wrap="square" tIns="91425">
            <a:noAutofit/>
          </a:bodyPr>
          <a:lstStyle>
            <a:lvl1pPr indent="-304800" lvl="0" marL="457200">
              <a:lnSpc>
                <a:spcPct val="100000"/>
              </a:lnSpc>
              <a:spcBef>
                <a:spcPts val="0"/>
              </a:spcBef>
              <a:spcAft>
                <a:spcPts val="0"/>
              </a:spcAft>
              <a:buSzPts val="1200"/>
              <a:buChar char="●"/>
              <a:defRPr sz="1250"/>
            </a:lvl1pPr>
            <a:lvl2pPr indent="-304800" lvl="1" marL="914400">
              <a:lnSpc>
                <a:spcPct val="115000"/>
              </a:lnSpc>
              <a:spcBef>
                <a:spcPts val="1000"/>
              </a:spcBef>
              <a:spcAft>
                <a:spcPts val="0"/>
              </a:spcAft>
              <a:buSzPts val="1200"/>
              <a:buChar char="○"/>
              <a:defRPr/>
            </a:lvl2pPr>
            <a:lvl3pPr indent="-304800" lvl="2" marL="1371600">
              <a:lnSpc>
                <a:spcPct val="115000"/>
              </a:lnSpc>
              <a:spcBef>
                <a:spcPts val="1600"/>
              </a:spcBef>
              <a:spcAft>
                <a:spcPts val="0"/>
              </a:spcAft>
              <a:buSzPts val="1200"/>
              <a:buChar char="■"/>
              <a:defRPr/>
            </a:lvl3pPr>
            <a:lvl4pPr indent="-304800" lvl="3" marL="1828800">
              <a:lnSpc>
                <a:spcPct val="115000"/>
              </a:lnSpc>
              <a:spcBef>
                <a:spcPts val="1600"/>
              </a:spcBef>
              <a:spcAft>
                <a:spcPts val="0"/>
              </a:spcAft>
              <a:buSzPts val="1200"/>
              <a:buChar char="●"/>
              <a:defRPr/>
            </a:lvl4pPr>
            <a:lvl5pPr indent="-304800" lvl="4" marL="2286000">
              <a:lnSpc>
                <a:spcPct val="115000"/>
              </a:lnSpc>
              <a:spcBef>
                <a:spcPts val="1600"/>
              </a:spcBef>
              <a:spcAft>
                <a:spcPts val="0"/>
              </a:spcAft>
              <a:buSzPts val="1200"/>
              <a:buChar char="○"/>
              <a:defRPr/>
            </a:lvl5pPr>
            <a:lvl6pPr indent="-304800" lvl="5" marL="2743200">
              <a:lnSpc>
                <a:spcPct val="115000"/>
              </a:lnSpc>
              <a:spcBef>
                <a:spcPts val="1600"/>
              </a:spcBef>
              <a:spcAft>
                <a:spcPts val="0"/>
              </a:spcAft>
              <a:buSzPts val="1200"/>
              <a:buChar char="■"/>
              <a:defRPr/>
            </a:lvl6pPr>
            <a:lvl7pPr indent="-304800" lvl="6" marL="3200400">
              <a:lnSpc>
                <a:spcPct val="115000"/>
              </a:lnSpc>
              <a:spcBef>
                <a:spcPts val="1600"/>
              </a:spcBef>
              <a:spcAft>
                <a:spcPts val="0"/>
              </a:spcAft>
              <a:buSzPts val="1200"/>
              <a:buChar char="●"/>
              <a:defRPr/>
            </a:lvl7pPr>
            <a:lvl8pPr indent="-304800" lvl="7" marL="3657600">
              <a:lnSpc>
                <a:spcPct val="115000"/>
              </a:lnSpc>
              <a:spcBef>
                <a:spcPts val="1600"/>
              </a:spcBef>
              <a:spcAft>
                <a:spcPts val="0"/>
              </a:spcAft>
              <a:buSzPts val="1200"/>
              <a:buChar char="○"/>
              <a:defRPr/>
            </a:lvl8pPr>
            <a:lvl9pPr indent="-304800" lvl="8" marL="4114800">
              <a:lnSpc>
                <a:spcPct val="115000"/>
              </a:lnSpc>
              <a:spcBef>
                <a:spcPts val="1600"/>
              </a:spcBef>
              <a:spcAft>
                <a:spcPts val="1600"/>
              </a:spcAft>
              <a:buSzPts val="1200"/>
              <a:buChar char="■"/>
              <a:defRPr/>
            </a:lvl9pPr>
          </a:lstStyle>
          <a:p/>
        </p:txBody>
      </p:sp>
      <p:sp>
        <p:nvSpPr>
          <p:cNvPr id="671" name="Google Shape;671;p38"/>
          <p:cNvSpPr txBox="1"/>
          <p:nvPr>
            <p:ph idx="2" type="body"/>
          </p:nvPr>
        </p:nvSpPr>
        <p:spPr>
          <a:xfrm>
            <a:off x="4764000" y="1251400"/>
            <a:ext cx="3660000" cy="3380700"/>
          </a:xfrm>
          <a:prstGeom prst="rect">
            <a:avLst/>
          </a:prstGeom>
        </p:spPr>
        <p:txBody>
          <a:bodyPr anchorCtr="0" anchor="ctr" bIns="91425" lIns="91425" spcFirstLastPara="1" rIns="91425" wrap="square" tIns="91425">
            <a:noAutofit/>
          </a:bodyPr>
          <a:lstStyle>
            <a:lvl1pPr indent="-304800" lvl="0" marL="457200" marR="50800">
              <a:lnSpc>
                <a:spcPct val="100000"/>
              </a:lnSpc>
              <a:spcBef>
                <a:spcPts val="0"/>
              </a:spcBef>
              <a:spcAft>
                <a:spcPts val="0"/>
              </a:spcAft>
              <a:buSzPts val="1200"/>
              <a:buChar char="●"/>
              <a:defRPr/>
            </a:lvl1pPr>
            <a:lvl2pPr indent="-304800" lvl="1" marL="914400">
              <a:lnSpc>
                <a:spcPct val="115000"/>
              </a:lnSpc>
              <a:spcBef>
                <a:spcPts val="0"/>
              </a:spcBef>
              <a:spcAft>
                <a:spcPts val="0"/>
              </a:spcAft>
              <a:buSzPts val="1200"/>
              <a:buChar char="○"/>
              <a:defRPr/>
            </a:lvl2pPr>
            <a:lvl3pPr indent="-304800" lvl="2" marL="1371600">
              <a:lnSpc>
                <a:spcPct val="115000"/>
              </a:lnSpc>
              <a:spcBef>
                <a:spcPts val="1600"/>
              </a:spcBef>
              <a:spcAft>
                <a:spcPts val="0"/>
              </a:spcAft>
              <a:buSzPts val="1200"/>
              <a:buChar char="■"/>
              <a:defRPr/>
            </a:lvl3pPr>
            <a:lvl4pPr indent="-304800" lvl="3" marL="1828800">
              <a:lnSpc>
                <a:spcPct val="115000"/>
              </a:lnSpc>
              <a:spcBef>
                <a:spcPts val="1600"/>
              </a:spcBef>
              <a:spcAft>
                <a:spcPts val="0"/>
              </a:spcAft>
              <a:buSzPts val="1200"/>
              <a:buChar char="●"/>
              <a:defRPr/>
            </a:lvl4pPr>
            <a:lvl5pPr indent="-304800" lvl="4" marL="2286000">
              <a:lnSpc>
                <a:spcPct val="115000"/>
              </a:lnSpc>
              <a:spcBef>
                <a:spcPts val="1600"/>
              </a:spcBef>
              <a:spcAft>
                <a:spcPts val="0"/>
              </a:spcAft>
              <a:buSzPts val="1200"/>
              <a:buChar char="○"/>
              <a:defRPr/>
            </a:lvl5pPr>
            <a:lvl6pPr indent="-304800" lvl="5" marL="2743200">
              <a:lnSpc>
                <a:spcPct val="115000"/>
              </a:lnSpc>
              <a:spcBef>
                <a:spcPts val="1600"/>
              </a:spcBef>
              <a:spcAft>
                <a:spcPts val="0"/>
              </a:spcAft>
              <a:buSzPts val="1200"/>
              <a:buChar char="■"/>
              <a:defRPr/>
            </a:lvl6pPr>
            <a:lvl7pPr indent="-304800" lvl="6" marL="3200400">
              <a:lnSpc>
                <a:spcPct val="115000"/>
              </a:lnSpc>
              <a:spcBef>
                <a:spcPts val="1600"/>
              </a:spcBef>
              <a:spcAft>
                <a:spcPts val="0"/>
              </a:spcAft>
              <a:buSzPts val="1200"/>
              <a:buChar char="●"/>
              <a:defRPr/>
            </a:lvl7pPr>
            <a:lvl8pPr indent="-304800" lvl="7" marL="3657600">
              <a:lnSpc>
                <a:spcPct val="115000"/>
              </a:lnSpc>
              <a:spcBef>
                <a:spcPts val="1600"/>
              </a:spcBef>
              <a:spcAft>
                <a:spcPts val="0"/>
              </a:spcAft>
              <a:buSzPts val="1200"/>
              <a:buChar char="○"/>
              <a:defRPr/>
            </a:lvl8pPr>
            <a:lvl9pPr indent="-304800" lvl="8" marL="4114800">
              <a:lnSpc>
                <a:spcPct val="115000"/>
              </a:lnSpc>
              <a:spcBef>
                <a:spcPts val="1600"/>
              </a:spcBef>
              <a:spcAft>
                <a:spcPts val="1600"/>
              </a:spcAft>
              <a:buSzPts val="1200"/>
              <a:buChar char="■"/>
              <a:defRPr/>
            </a:lvl9pPr>
          </a:lstStyle>
          <a:p/>
        </p:txBody>
      </p:sp>
      <p:sp>
        <p:nvSpPr>
          <p:cNvPr id="672" name="Google Shape;672;p3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a:spcBef>
                <a:spcPts val="0"/>
              </a:spcBef>
              <a:spcAft>
                <a:spcPts val="0"/>
              </a:spcAft>
              <a:buSzPts val="3500"/>
              <a:buNone/>
              <a:defRPr sz="3600"/>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p:txBody>
      </p:sp>
      <p:grpSp>
        <p:nvGrpSpPr>
          <p:cNvPr id="673" name="Google Shape;673;p38"/>
          <p:cNvGrpSpPr/>
          <p:nvPr/>
        </p:nvGrpSpPr>
        <p:grpSpPr>
          <a:xfrm flipH="1">
            <a:off x="8586411" y="-593048"/>
            <a:ext cx="1154003" cy="1154003"/>
            <a:chOff x="-888300" y="-896475"/>
            <a:chExt cx="1769400" cy="1769400"/>
          </a:xfrm>
        </p:grpSpPr>
        <p:sp>
          <p:nvSpPr>
            <p:cNvPr id="674" name="Google Shape;674;p38"/>
            <p:cNvSpPr/>
            <p:nvPr/>
          </p:nvSpPr>
          <p:spPr>
            <a:xfrm>
              <a:off x="-888300" y="-896475"/>
              <a:ext cx="1769400" cy="17694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38"/>
            <p:cNvSpPr/>
            <p:nvPr/>
          </p:nvSpPr>
          <p:spPr>
            <a:xfrm>
              <a:off x="521107" y="505926"/>
              <a:ext cx="221700" cy="221700"/>
            </a:xfrm>
            <a:prstGeom prst="ellipse">
              <a:avLst/>
            </a:pr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6" name="Google Shape;676;p38"/>
          <p:cNvGrpSpPr/>
          <p:nvPr/>
        </p:nvGrpSpPr>
        <p:grpSpPr>
          <a:xfrm>
            <a:off x="-559539" y="-593048"/>
            <a:ext cx="1154003" cy="1154003"/>
            <a:chOff x="-888300" y="-896475"/>
            <a:chExt cx="1769400" cy="1769400"/>
          </a:xfrm>
        </p:grpSpPr>
        <p:sp>
          <p:nvSpPr>
            <p:cNvPr id="677" name="Google Shape;677;p38"/>
            <p:cNvSpPr/>
            <p:nvPr/>
          </p:nvSpPr>
          <p:spPr>
            <a:xfrm>
              <a:off x="-888300" y="-896475"/>
              <a:ext cx="1769400" cy="17694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38"/>
            <p:cNvSpPr/>
            <p:nvPr/>
          </p:nvSpPr>
          <p:spPr>
            <a:xfrm>
              <a:off x="521107" y="505926"/>
              <a:ext cx="221700" cy="221700"/>
            </a:xfrm>
            <a:prstGeom prst="ellipse">
              <a:avLst/>
            </a:pr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CUSTOM_10_1">
    <p:spTree>
      <p:nvGrpSpPr>
        <p:cNvPr id="679" name="Shape 679"/>
        <p:cNvGrpSpPr/>
        <p:nvPr/>
      </p:nvGrpSpPr>
      <p:grpSpPr>
        <a:xfrm>
          <a:off x="0" y="0"/>
          <a:ext cx="0" cy="0"/>
          <a:chOff x="0" y="0"/>
          <a:chExt cx="0" cy="0"/>
        </a:xfrm>
      </p:grpSpPr>
      <p:pic>
        <p:nvPicPr>
          <p:cNvPr id="680" name="Google Shape;680;p39"/>
          <p:cNvPicPr preferRelativeResize="0"/>
          <p:nvPr/>
        </p:nvPicPr>
        <p:blipFill rotWithShape="1">
          <a:blip r:embed="rId2">
            <a:alphaModFix amt="70000"/>
          </a:blip>
          <a:srcRect b="0" l="0" r="0" t="0"/>
          <a:stretch/>
        </p:blipFill>
        <p:spPr>
          <a:xfrm>
            <a:off x="0" y="2171"/>
            <a:ext cx="9144003" cy="5139149"/>
          </a:xfrm>
          <a:prstGeom prst="rect">
            <a:avLst/>
          </a:prstGeom>
          <a:noFill/>
          <a:ln>
            <a:noFill/>
          </a:ln>
        </p:spPr>
      </p:pic>
      <p:sp>
        <p:nvSpPr>
          <p:cNvPr id="681" name="Google Shape;681;p3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a:spcBef>
                <a:spcPts val="0"/>
              </a:spcBef>
              <a:spcAft>
                <a:spcPts val="0"/>
              </a:spcAft>
              <a:buSzPts val="3500"/>
              <a:buNone/>
              <a:defRPr sz="3600"/>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p:txBody>
      </p:sp>
      <p:sp>
        <p:nvSpPr>
          <p:cNvPr id="682" name="Google Shape;682;p39"/>
          <p:cNvSpPr txBox="1"/>
          <p:nvPr>
            <p:ph idx="2" type="title"/>
          </p:nvPr>
        </p:nvSpPr>
        <p:spPr>
          <a:xfrm>
            <a:off x="5275510" y="1383375"/>
            <a:ext cx="2697600" cy="368100"/>
          </a:xfrm>
          <a:prstGeom prst="rect">
            <a:avLst/>
          </a:prstGeom>
          <a:solidFill>
            <a:schemeClr val="accent5"/>
          </a:solidFill>
          <a:ln cap="flat" cmpd="sng" w="19050">
            <a:solidFill>
              <a:schemeClr val="accent1"/>
            </a:solidFill>
            <a:prstDash val="solid"/>
            <a:round/>
            <a:headEnd len="sm" w="sm" type="none"/>
            <a:tailEnd len="sm" w="sm" type="none"/>
          </a:ln>
          <a:effectLst>
            <a:outerShdw rotWithShape="0" algn="bl" dir="3000000" dist="47625">
              <a:schemeClr val="accent1"/>
            </a:outerShdw>
          </a:effectLst>
        </p:spPr>
        <p:txBody>
          <a:bodyPr anchorCtr="0" anchor="ctr" bIns="91425" lIns="91425" spcFirstLastPara="1" rIns="91425" wrap="square" tIns="91425">
            <a:noAutofit/>
          </a:bodyPr>
          <a:lstStyle>
            <a:lvl1pPr lvl="0" algn="ctr">
              <a:spcBef>
                <a:spcPts val="0"/>
              </a:spcBef>
              <a:spcAft>
                <a:spcPts val="0"/>
              </a:spcAft>
              <a:buSzPts val="3500"/>
              <a:buNone/>
              <a:defRPr b="0" sz="2400">
                <a:solidFill>
                  <a:schemeClr val="dk1"/>
                </a:solidFill>
                <a:latin typeface="Patua One"/>
                <a:ea typeface="Patua One"/>
                <a:cs typeface="Patua One"/>
                <a:sym typeface="Patua 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p:txBody>
      </p:sp>
      <p:sp>
        <p:nvSpPr>
          <p:cNvPr id="683" name="Google Shape;683;p39"/>
          <p:cNvSpPr txBox="1"/>
          <p:nvPr>
            <p:ph idx="3" type="title"/>
          </p:nvPr>
        </p:nvSpPr>
        <p:spPr>
          <a:xfrm>
            <a:off x="1170776" y="3202500"/>
            <a:ext cx="2697600" cy="368100"/>
          </a:xfrm>
          <a:prstGeom prst="rect">
            <a:avLst/>
          </a:prstGeom>
          <a:solidFill>
            <a:schemeClr val="accent5"/>
          </a:solidFill>
          <a:ln cap="flat" cmpd="sng" w="19050">
            <a:solidFill>
              <a:schemeClr val="accent1"/>
            </a:solidFill>
            <a:prstDash val="solid"/>
            <a:round/>
            <a:headEnd len="sm" w="sm" type="none"/>
            <a:tailEnd len="sm" w="sm" type="none"/>
          </a:ln>
          <a:effectLst>
            <a:outerShdw rotWithShape="0" algn="bl" dir="3000000" dist="47625">
              <a:schemeClr val="accent1"/>
            </a:outerShdw>
          </a:effectLst>
        </p:spPr>
        <p:txBody>
          <a:bodyPr anchorCtr="0" anchor="ctr" bIns="91425" lIns="91425" spcFirstLastPara="1" rIns="91425" wrap="square" tIns="91425">
            <a:noAutofit/>
          </a:bodyPr>
          <a:lstStyle>
            <a:lvl1pPr lvl="0" algn="ctr">
              <a:spcBef>
                <a:spcPts val="0"/>
              </a:spcBef>
              <a:spcAft>
                <a:spcPts val="0"/>
              </a:spcAft>
              <a:buSzPts val="3500"/>
              <a:buNone/>
              <a:defRPr b="0" sz="2400">
                <a:solidFill>
                  <a:schemeClr val="dk1"/>
                </a:solidFill>
                <a:latin typeface="Patua One"/>
                <a:ea typeface="Patua One"/>
                <a:cs typeface="Patua One"/>
                <a:sym typeface="Patua 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p:txBody>
      </p:sp>
      <p:sp>
        <p:nvSpPr>
          <p:cNvPr id="684" name="Google Shape;684;p39"/>
          <p:cNvSpPr txBox="1"/>
          <p:nvPr>
            <p:ph idx="1" type="subTitle"/>
          </p:nvPr>
        </p:nvSpPr>
        <p:spPr>
          <a:xfrm>
            <a:off x="1170776" y="3701100"/>
            <a:ext cx="2697600" cy="903000"/>
          </a:xfrm>
          <a:prstGeom prst="rect">
            <a:avLst/>
          </a:prstGeom>
          <a:solidFill>
            <a:schemeClr val="l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lvl1pPr lvl="0" algn="ctr">
              <a:lnSpc>
                <a:spcPct val="100000"/>
              </a:lnSpc>
              <a:spcBef>
                <a:spcPts val="0"/>
              </a:spcBef>
              <a:spcAft>
                <a:spcPts val="0"/>
              </a:spcAft>
              <a:buSzPts val="2800"/>
              <a:buNone/>
              <a:defRPr b="0" sz="1600">
                <a:latin typeface="Rubik"/>
                <a:ea typeface="Rubik"/>
                <a:cs typeface="Rubik"/>
                <a:sym typeface="Rubik"/>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685" name="Google Shape;685;p39"/>
          <p:cNvSpPr txBox="1"/>
          <p:nvPr>
            <p:ph idx="4" type="subTitle"/>
          </p:nvPr>
        </p:nvSpPr>
        <p:spPr>
          <a:xfrm>
            <a:off x="5275510" y="1881975"/>
            <a:ext cx="2697600" cy="903000"/>
          </a:xfrm>
          <a:prstGeom prst="rect">
            <a:avLst/>
          </a:prstGeom>
          <a:solidFill>
            <a:schemeClr val="l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lvl1pPr lvl="0" algn="ctr">
              <a:lnSpc>
                <a:spcPct val="100000"/>
              </a:lnSpc>
              <a:spcBef>
                <a:spcPts val="0"/>
              </a:spcBef>
              <a:spcAft>
                <a:spcPts val="0"/>
              </a:spcAft>
              <a:buSzPts val="2800"/>
              <a:buNone/>
              <a:defRPr b="0" sz="1600">
                <a:latin typeface="Rubik"/>
                <a:ea typeface="Rubik"/>
                <a:cs typeface="Rubik"/>
                <a:sym typeface="Rubik"/>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grpSp>
        <p:nvGrpSpPr>
          <p:cNvPr id="686" name="Google Shape;686;p39"/>
          <p:cNvGrpSpPr/>
          <p:nvPr/>
        </p:nvGrpSpPr>
        <p:grpSpPr>
          <a:xfrm>
            <a:off x="8330411" y="-593048"/>
            <a:ext cx="1382652" cy="1154100"/>
            <a:chOff x="8330411" y="-593048"/>
            <a:chExt cx="1382652" cy="1154100"/>
          </a:xfrm>
        </p:grpSpPr>
        <p:sp>
          <p:nvSpPr>
            <p:cNvPr id="687" name="Google Shape;687;p39"/>
            <p:cNvSpPr/>
            <p:nvPr/>
          </p:nvSpPr>
          <p:spPr>
            <a:xfrm flipH="1">
              <a:off x="8558963" y="-593048"/>
              <a:ext cx="1154100" cy="11541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88" name="Google Shape;688;p39"/>
            <p:cNvGrpSpPr/>
            <p:nvPr/>
          </p:nvGrpSpPr>
          <p:grpSpPr>
            <a:xfrm>
              <a:off x="8330411" y="155396"/>
              <a:ext cx="546471" cy="383398"/>
              <a:chOff x="6985550" y="830350"/>
              <a:chExt cx="626400" cy="439475"/>
            </a:xfrm>
          </p:grpSpPr>
          <p:sp>
            <p:nvSpPr>
              <p:cNvPr id="689" name="Google Shape;689;p39"/>
              <p:cNvSpPr/>
              <p:nvPr/>
            </p:nvSpPr>
            <p:spPr>
              <a:xfrm>
                <a:off x="6985550" y="906600"/>
                <a:ext cx="465700" cy="363225"/>
              </a:xfrm>
              <a:custGeom>
                <a:rect b="b" l="l" r="r" t="t"/>
                <a:pathLst>
                  <a:path extrusionOk="0" h="14529" w="18628">
                    <a:moveTo>
                      <a:pt x="4581" y="0"/>
                    </a:moveTo>
                    <a:cubicBezTo>
                      <a:pt x="2114" y="0"/>
                      <a:pt x="1" y="2187"/>
                      <a:pt x="367" y="5295"/>
                    </a:cubicBezTo>
                    <a:cubicBezTo>
                      <a:pt x="955" y="10398"/>
                      <a:pt x="5755" y="13047"/>
                      <a:pt x="9314" y="14528"/>
                    </a:cubicBezTo>
                    <a:cubicBezTo>
                      <a:pt x="12874" y="13047"/>
                      <a:pt x="17673" y="10398"/>
                      <a:pt x="18262" y="5295"/>
                    </a:cubicBezTo>
                    <a:cubicBezTo>
                      <a:pt x="18628" y="2187"/>
                      <a:pt x="16515" y="0"/>
                      <a:pt x="14048" y="0"/>
                    </a:cubicBezTo>
                    <a:cubicBezTo>
                      <a:pt x="12421" y="0"/>
                      <a:pt x="10640" y="951"/>
                      <a:pt x="9314" y="3216"/>
                    </a:cubicBezTo>
                    <a:cubicBezTo>
                      <a:pt x="7989" y="951"/>
                      <a:pt x="6208" y="0"/>
                      <a:pt x="4581" y="0"/>
                    </a:cubicBezTo>
                    <a:close/>
                  </a:path>
                </a:pathLst>
              </a:cu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690" name="Google Shape;690;p39"/>
              <p:cNvSpPr/>
              <p:nvPr/>
            </p:nvSpPr>
            <p:spPr>
              <a:xfrm>
                <a:off x="7344950" y="830350"/>
                <a:ext cx="267000" cy="208200"/>
              </a:xfrm>
              <a:custGeom>
                <a:rect b="b" l="l" r="r" t="t"/>
                <a:pathLst>
                  <a:path extrusionOk="0" h="8328" w="10680">
                    <a:moveTo>
                      <a:pt x="2629" y="1"/>
                    </a:moveTo>
                    <a:cubicBezTo>
                      <a:pt x="1214" y="1"/>
                      <a:pt x="1" y="1253"/>
                      <a:pt x="211" y="3028"/>
                    </a:cubicBezTo>
                    <a:cubicBezTo>
                      <a:pt x="559" y="5954"/>
                      <a:pt x="3306" y="7471"/>
                      <a:pt x="5340" y="8327"/>
                    </a:cubicBezTo>
                    <a:cubicBezTo>
                      <a:pt x="7383" y="7471"/>
                      <a:pt x="10131" y="5954"/>
                      <a:pt x="10470" y="3028"/>
                    </a:cubicBezTo>
                    <a:cubicBezTo>
                      <a:pt x="10680" y="1253"/>
                      <a:pt x="9470" y="1"/>
                      <a:pt x="8055" y="1"/>
                    </a:cubicBezTo>
                    <a:cubicBezTo>
                      <a:pt x="7123" y="1"/>
                      <a:pt x="6102" y="545"/>
                      <a:pt x="5340" y="1841"/>
                    </a:cubicBezTo>
                    <a:cubicBezTo>
                      <a:pt x="4582" y="545"/>
                      <a:pt x="3562" y="1"/>
                      <a:pt x="2629" y="1"/>
                    </a:cubicBezTo>
                    <a:close/>
                  </a:path>
                </a:pathLst>
              </a:cu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grpSp>
      <p:sp>
        <p:nvSpPr>
          <p:cNvPr id="691" name="Google Shape;691;p39"/>
          <p:cNvSpPr/>
          <p:nvPr/>
        </p:nvSpPr>
        <p:spPr>
          <a:xfrm>
            <a:off x="8642625" y="771200"/>
            <a:ext cx="165696" cy="468264"/>
          </a:xfrm>
          <a:custGeom>
            <a:rect b="b" l="l" r="r" t="t"/>
            <a:pathLst>
              <a:path extrusionOk="0" h="13338" w="4720">
                <a:moveTo>
                  <a:pt x="3720" y="1"/>
                </a:moveTo>
                <a:lnTo>
                  <a:pt x="0" y="7200"/>
                </a:lnTo>
                <a:lnTo>
                  <a:pt x="2114" y="7200"/>
                </a:lnTo>
                <a:lnTo>
                  <a:pt x="1312" y="13338"/>
                </a:lnTo>
                <a:lnTo>
                  <a:pt x="4719" y="5960"/>
                </a:lnTo>
                <a:lnTo>
                  <a:pt x="2516" y="5969"/>
                </a:lnTo>
                <a:lnTo>
                  <a:pt x="3720" y="1"/>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39"/>
          <p:cNvSpPr/>
          <p:nvPr/>
        </p:nvSpPr>
        <p:spPr>
          <a:xfrm>
            <a:off x="8642625" y="1364325"/>
            <a:ext cx="165703" cy="157670"/>
          </a:xfrm>
          <a:custGeom>
            <a:rect b="b" l="l" r="r" t="t"/>
            <a:pathLst>
              <a:path extrusionOk="0" h="4220" w="4435">
                <a:moveTo>
                  <a:pt x="2213" y="0"/>
                </a:moveTo>
                <a:lnTo>
                  <a:pt x="1535" y="1392"/>
                </a:lnTo>
                <a:lnTo>
                  <a:pt x="1" y="1606"/>
                </a:lnTo>
                <a:lnTo>
                  <a:pt x="1107" y="2694"/>
                </a:lnTo>
                <a:lnTo>
                  <a:pt x="848" y="4220"/>
                </a:lnTo>
                <a:lnTo>
                  <a:pt x="2213" y="3497"/>
                </a:lnTo>
                <a:lnTo>
                  <a:pt x="3587" y="4220"/>
                </a:lnTo>
                <a:lnTo>
                  <a:pt x="3329" y="2694"/>
                </a:lnTo>
                <a:lnTo>
                  <a:pt x="4435" y="1606"/>
                </a:lnTo>
                <a:lnTo>
                  <a:pt x="2900" y="1392"/>
                </a:lnTo>
                <a:lnTo>
                  <a:pt x="2213" y="0"/>
                </a:lnTo>
                <a:close/>
              </a:path>
            </a:pathLst>
          </a:cu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39"/>
          <p:cNvSpPr/>
          <p:nvPr/>
        </p:nvSpPr>
        <p:spPr>
          <a:xfrm>
            <a:off x="8642625" y="1646850"/>
            <a:ext cx="165703" cy="157670"/>
          </a:xfrm>
          <a:custGeom>
            <a:rect b="b" l="l" r="r" t="t"/>
            <a:pathLst>
              <a:path extrusionOk="0" h="4220" w="4435">
                <a:moveTo>
                  <a:pt x="2213" y="0"/>
                </a:moveTo>
                <a:lnTo>
                  <a:pt x="1535" y="1392"/>
                </a:lnTo>
                <a:lnTo>
                  <a:pt x="1" y="1606"/>
                </a:lnTo>
                <a:lnTo>
                  <a:pt x="1107" y="2694"/>
                </a:lnTo>
                <a:lnTo>
                  <a:pt x="848" y="4220"/>
                </a:lnTo>
                <a:lnTo>
                  <a:pt x="2213" y="3497"/>
                </a:lnTo>
                <a:lnTo>
                  <a:pt x="3587" y="4220"/>
                </a:lnTo>
                <a:lnTo>
                  <a:pt x="3329" y="2694"/>
                </a:lnTo>
                <a:lnTo>
                  <a:pt x="4435" y="1606"/>
                </a:lnTo>
                <a:lnTo>
                  <a:pt x="2900" y="1392"/>
                </a:lnTo>
                <a:lnTo>
                  <a:pt x="2213" y="0"/>
                </a:lnTo>
                <a:close/>
              </a:path>
            </a:pathLst>
          </a:cu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94" name="Google Shape;694;p39"/>
          <p:cNvGrpSpPr/>
          <p:nvPr/>
        </p:nvGrpSpPr>
        <p:grpSpPr>
          <a:xfrm>
            <a:off x="-584980" y="4604013"/>
            <a:ext cx="1154100" cy="1154100"/>
            <a:chOff x="-584980" y="4604013"/>
            <a:chExt cx="1154100" cy="1154100"/>
          </a:xfrm>
        </p:grpSpPr>
        <p:sp>
          <p:nvSpPr>
            <p:cNvPr id="695" name="Google Shape;695;p39"/>
            <p:cNvSpPr/>
            <p:nvPr/>
          </p:nvSpPr>
          <p:spPr>
            <a:xfrm flipH="1" rot="10800000">
              <a:off x="-584980" y="4604013"/>
              <a:ext cx="1154100" cy="11541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39"/>
            <p:cNvSpPr/>
            <p:nvPr/>
          </p:nvSpPr>
          <p:spPr>
            <a:xfrm>
              <a:off x="306537" y="4691450"/>
              <a:ext cx="165703" cy="157670"/>
            </a:xfrm>
            <a:custGeom>
              <a:rect b="b" l="l" r="r" t="t"/>
              <a:pathLst>
                <a:path extrusionOk="0" h="4220" w="4435">
                  <a:moveTo>
                    <a:pt x="2213" y="0"/>
                  </a:moveTo>
                  <a:lnTo>
                    <a:pt x="1535" y="1392"/>
                  </a:lnTo>
                  <a:lnTo>
                    <a:pt x="1" y="1606"/>
                  </a:lnTo>
                  <a:lnTo>
                    <a:pt x="1107" y="2694"/>
                  </a:lnTo>
                  <a:lnTo>
                    <a:pt x="848" y="4220"/>
                  </a:lnTo>
                  <a:lnTo>
                    <a:pt x="2213" y="3497"/>
                  </a:lnTo>
                  <a:lnTo>
                    <a:pt x="3587" y="4220"/>
                  </a:lnTo>
                  <a:lnTo>
                    <a:pt x="3329" y="2694"/>
                  </a:lnTo>
                  <a:lnTo>
                    <a:pt x="4435" y="1606"/>
                  </a:lnTo>
                  <a:lnTo>
                    <a:pt x="2900" y="1392"/>
                  </a:lnTo>
                  <a:lnTo>
                    <a:pt x="2213" y="0"/>
                  </a:lnTo>
                  <a:close/>
                </a:path>
              </a:pathLst>
            </a:cu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spTree>
      <p:nvGrpSpPr>
        <p:cNvPr id="697" name="Shape 697"/>
        <p:cNvGrpSpPr/>
        <p:nvPr/>
      </p:nvGrpSpPr>
      <p:grpSpPr>
        <a:xfrm>
          <a:off x="0" y="0"/>
          <a:ext cx="0" cy="0"/>
          <a:chOff x="0" y="0"/>
          <a:chExt cx="0" cy="0"/>
        </a:xfrm>
      </p:grpSpPr>
      <p:pic>
        <p:nvPicPr>
          <p:cNvPr id="698" name="Google Shape;698;p40"/>
          <p:cNvPicPr preferRelativeResize="0"/>
          <p:nvPr/>
        </p:nvPicPr>
        <p:blipFill rotWithShape="1">
          <a:blip r:embed="rId2">
            <a:alphaModFix amt="70000"/>
          </a:blip>
          <a:srcRect b="0" l="0" r="0" t="0"/>
          <a:stretch/>
        </p:blipFill>
        <p:spPr>
          <a:xfrm>
            <a:off x="0" y="2171"/>
            <a:ext cx="9144003" cy="5139149"/>
          </a:xfrm>
          <a:prstGeom prst="rect">
            <a:avLst/>
          </a:prstGeom>
          <a:noFill/>
          <a:ln>
            <a:noFill/>
          </a:ln>
        </p:spPr>
      </p:pic>
      <p:sp>
        <p:nvSpPr>
          <p:cNvPr id="699" name="Google Shape;699;p40"/>
          <p:cNvSpPr/>
          <p:nvPr/>
        </p:nvSpPr>
        <p:spPr>
          <a:xfrm>
            <a:off x="-63625" y="2477575"/>
            <a:ext cx="9207600" cy="26658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40"/>
          <p:cNvSpPr/>
          <p:nvPr/>
        </p:nvSpPr>
        <p:spPr>
          <a:xfrm>
            <a:off x="8597732" y="1395890"/>
            <a:ext cx="195524" cy="208426"/>
          </a:xfrm>
          <a:custGeom>
            <a:rect b="b" l="l" r="r" t="t"/>
            <a:pathLst>
              <a:path extrusionOk="0" h="5503" w="5162">
                <a:moveTo>
                  <a:pt x="2488" y="0"/>
                </a:moveTo>
                <a:cubicBezTo>
                  <a:pt x="2133" y="1237"/>
                  <a:pt x="1252" y="2133"/>
                  <a:pt x="0" y="2659"/>
                </a:cubicBezTo>
                <a:cubicBezTo>
                  <a:pt x="1252" y="3199"/>
                  <a:pt x="2133" y="4266"/>
                  <a:pt x="2488" y="5502"/>
                </a:cubicBezTo>
                <a:cubicBezTo>
                  <a:pt x="3029" y="4266"/>
                  <a:pt x="3910" y="3199"/>
                  <a:pt x="5161" y="2659"/>
                </a:cubicBezTo>
                <a:cubicBezTo>
                  <a:pt x="3910" y="2133"/>
                  <a:pt x="3029" y="1237"/>
                  <a:pt x="2488" y="0"/>
                </a:cubicBezTo>
                <a:close/>
              </a:path>
            </a:pathLst>
          </a:cu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40"/>
          <p:cNvSpPr/>
          <p:nvPr/>
        </p:nvSpPr>
        <p:spPr>
          <a:xfrm>
            <a:off x="306307" y="1395890"/>
            <a:ext cx="195524" cy="208426"/>
          </a:xfrm>
          <a:custGeom>
            <a:rect b="b" l="l" r="r" t="t"/>
            <a:pathLst>
              <a:path extrusionOk="0" h="5503" w="5162">
                <a:moveTo>
                  <a:pt x="2488" y="0"/>
                </a:moveTo>
                <a:cubicBezTo>
                  <a:pt x="2133" y="1237"/>
                  <a:pt x="1252" y="2133"/>
                  <a:pt x="0" y="2659"/>
                </a:cubicBezTo>
                <a:cubicBezTo>
                  <a:pt x="1252" y="3199"/>
                  <a:pt x="2133" y="4266"/>
                  <a:pt x="2488" y="5502"/>
                </a:cubicBezTo>
                <a:cubicBezTo>
                  <a:pt x="3029" y="4266"/>
                  <a:pt x="3910" y="3199"/>
                  <a:pt x="5161" y="2659"/>
                </a:cubicBezTo>
                <a:cubicBezTo>
                  <a:pt x="3910" y="2133"/>
                  <a:pt x="3029" y="1237"/>
                  <a:pt x="2488" y="0"/>
                </a:cubicBezTo>
                <a:close/>
              </a:path>
            </a:pathLst>
          </a:cu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4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a:spcBef>
                <a:spcPts val="0"/>
              </a:spcBef>
              <a:spcAft>
                <a:spcPts val="0"/>
              </a:spcAft>
              <a:buSzPts val="3500"/>
              <a:buNone/>
              <a:defRPr sz="3600">
                <a:solidFill>
                  <a:schemeClr val="dk1"/>
                </a:solidFill>
                <a:latin typeface="Patua One"/>
                <a:ea typeface="Patua One"/>
                <a:cs typeface="Patua One"/>
                <a:sym typeface="Patua 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p:txBody>
      </p:sp>
      <p:sp>
        <p:nvSpPr>
          <p:cNvPr id="703" name="Google Shape;703;p40"/>
          <p:cNvSpPr txBox="1"/>
          <p:nvPr>
            <p:ph idx="2" type="title"/>
          </p:nvPr>
        </p:nvSpPr>
        <p:spPr>
          <a:xfrm>
            <a:off x="808513" y="3213127"/>
            <a:ext cx="2334000" cy="368100"/>
          </a:xfrm>
          <a:prstGeom prst="rect">
            <a:avLst/>
          </a:prstGeom>
          <a:solidFill>
            <a:schemeClr val="accent5"/>
          </a:solidFill>
          <a:ln cap="flat" cmpd="sng" w="19050">
            <a:solidFill>
              <a:schemeClr val="accent1"/>
            </a:solidFill>
            <a:prstDash val="solid"/>
            <a:round/>
            <a:headEnd len="sm" w="sm" type="none"/>
            <a:tailEnd len="sm" w="sm" type="none"/>
          </a:ln>
          <a:effectLst>
            <a:outerShdw rotWithShape="0" algn="bl" dir="3000000" dist="47625">
              <a:schemeClr val="accent1"/>
            </a:outerShdw>
          </a:effectLst>
        </p:spPr>
        <p:txBody>
          <a:bodyPr anchorCtr="0" anchor="ctr" bIns="91425" lIns="91425" spcFirstLastPara="1" rIns="91425" wrap="square" tIns="91425">
            <a:noAutofit/>
          </a:bodyPr>
          <a:lstStyle>
            <a:lvl1pPr lvl="0" algn="ctr">
              <a:spcBef>
                <a:spcPts val="0"/>
              </a:spcBef>
              <a:spcAft>
                <a:spcPts val="0"/>
              </a:spcAft>
              <a:buSzPts val="2500"/>
              <a:buNone/>
              <a:defRPr sz="2400">
                <a:solidFill>
                  <a:schemeClr val="dk1"/>
                </a:solidFill>
                <a:latin typeface="Patua One"/>
                <a:ea typeface="Patua One"/>
                <a:cs typeface="Patua One"/>
                <a:sym typeface="Patua One"/>
              </a:defRPr>
            </a:lvl1pPr>
            <a:lvl2pPr lvl="1" algn="ctr">
              <a:spcBef>
                <a:spcPts val="0"/>
              </a:spcBef>
              <a:spcAft>
                <a:spcPts val="0"/>
              </a:spcAft>
              <a:buSzPts val="2500"/>
              <a:buNone/>
              <a:defRPr sz="2500"/>
            </a:lvl2pPr>
            <a:lvl3pPr lvl="2" algn="ctr">
              <a:spcBef>
                <a:spcPts val="0"/>
              </a:spcBef>
              <a:spcAft>
                <a:spcPts val="0"/>
              </a:spcAft>
              <a:buSzPts val="2500"/>
              <a:buNone/>
              <a:defRPr sz="2500"/>
            </a:lvl3pPr>
            <a:lvl4pPr lvl="3" algn="ctr">
              <a:spcBef>
                <a:spcPts val="0"/>
              </a:spcBef>
              <a:spcAft>
                <a:spcPts val="0"/>
              </a:spcAft>
              <a:buSzPts val="2500"/>
              <a:buNone/>
              <a:defRPr sz="2500"/>
            </a:lvl4pPr>
            <a:lvl5pPr lvl="4" algn="ctr">
              <a:spcBef>
                <a:spcPts val="0"/>
              </a:spcBef>
              <a:spcAft>
                <a:spcPts val="0"/>
              </a:spcAft>
              <a:buSzPts val="2500"/>
              <a:buNone/>
              <a:defRPr sz="2500"/>
            </a:lvl5pPr>
            <a:lvl6pPr lvl="5" algn="ctr">
              <a:spcBef>
                <a:spcPts val="0"/>
              </a:spcBef>
              <a:spcAft>
                <a:spcPts val="0"/>
              </a:spcAft>
              <a:buSzPts val="2500"/>
              <a:buNone/>
              <a:defRPr sz="2500"/>
            </a:lvl6pPr>
            <a:lvl7pPr lvl="6" algn="ctr">
              <a:spcBef>
                <a:spcPts val="0"/>
              </a:spcBef>
              <a:spcAft>
                <a:spcPts val="0"/>
              </a:spcAft>
              <a:buSzPts val="2500"/>
              <a:buNone/>
              <a:defRPr sz="2500"/>
            </a:lvl7pPr>
            <a:lvl8pPr lvl="7" algn="ctr">
              <a:spcBef>
                <a:spcPts val="0"/>
              </a:spcBef>
              <a:spcAft>
                <a:spcPts val="0"/>
              </a:spcAft>
              <a:buSzPts val="2500"/>
              <a:buNone/>
              <a:defRPr sz="2500"/>
            </a:lvl8pPr>
            <a:lvl9pPr lvl="8" algn="ctr">
              <a:spcBef>
                <a:spcPts val="0"/>
              </a:spcBef>
              <a:spcAft>
                <a:spcPts val="0"/>
              </a:spcAft>
              <a:buSzPts val="2500"/>
              <a:buNone/>
              <a:defRPr sz="2500"/>
            </a:lvl9pPr>
          </a:lstStyle>
          <a:p/>
        </p:txBody>
      </p:sp>
      <p:sp>
        <p:nvSpPr>
          <p:cNvPr id="704" name="Google Shape;704;p40"/>
          <p:cNvSpPr txBox="1"/>
          <p:nvPr>
            <p:ph idx="1" type="subTitle"/>
          </p:nvPr>
        </p:nvSpPr>
        <p:spPr>
          <a:xfrm>
            <a:off x="808513" y="3699327"/>
            <a:ext cx="2334000" cy="903000"/>
          </a:xfrm>
          <a:prstGeom prst="rect">
            <a:avLst/>
          </a:prstGeom>
          <a:solidFill>
            <a:schemeClr val="l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600">
                <a:latin typeface="Rubik"/>
                <a:ea typeface="Rubik"/>
                <a:cs typeface="Rubik"/>
                <a:sym typeface="Rubik"/>
              </a:defRPr>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705" name="Google Shape;705;p40"/>
          <p:cNvSpPr txBox="1"/>
          <p:nvPr>
            <p:ph idx="3" type="title"/>
          </p:nvPr>
        </p:nvSpPr>
        <p:spPr>
          <a:xfrm>
            <a:off x="3412288" y="1395900"/>
            <a:ext cx="2334000" cy="368100"/>
          </a:xfrm>
          <a:prstGeom prst="rect">
            <a:avLst/>
          </a:prstGeom>
          <a:solidFill>
            <a:schemeClr val="accent5"/>
          </a:solidFill>
          <a:ln cap="flat" cmpd="sng" w="19050">
            <a:solidFill>
              <a:schemeClr val="accent1"/>
            </a:solidFill>
            <a:prstDash val="solid"/>
            <a:round/>
            <a:headEnd len="sm" w="sm" type="none"/>
            <a:tailEnd len="sm" w="sm" type="none"/>
          </a:ln>
          <a:effectLst>
            <a:outerShdw rotWithShape="0" algn="bl" dir="3000000" dist="47625">
              <a:schemeClr val="accent1"/>
            </a:outerShdw>
          </a:effectLst>
        </p:spPr>
        <p:txBody>
          <a:bodyPr anchorCtr="0" anchor="ctr" bIns="91425" lIns="91425" spcFirstLastPara="1" rIns="91425" wrap="square" tIns="91425">
            <a:noAutofit/>
          </a:bodyPr>
          <a:lstStyle>
            <a:lvl1pPr lvl="0" algn="ctr">
              <a:spcBef>
                <a:spcPts val="0"/>
              </a:spcBef>
              <a:spcAft>
                <a:spcPts val="0"/>
              </a:spcAft>
              <a:buSzPts val="2500"/>
              <a:buNone/>
              <a:defRPr sz="2400">
                <a:solidFill>
                  <a:schemeClr val="dk1"/>
                </a:solidFill>
                <a:latin typeface="Patua One"/>
                <a:ea typeface="Patua One"/>
                <a:cs typeface="Patua One"/>
                <a:sym typeface="Patua One"/>
              </a:defRPr>
            </a:lvl1pPr>
            <a:lvl2pPr lvl="1" algn="ctr">
              <a:spcBef>
                <a:spcPts val="0"/>
              </a:spcBef>
              <a:spcAft>
                <a:spcPts val="0"/>
              </a:spcAft>
              <a:buSzPts val="2500"/>
              <a:buNone/>
              <a:defRPr sz="2500"/>
            </a:lvl2pPr>
            <a:lvl3pPr lvl="2" algn="ctr">
              <a:spcBef>
                <a:spcPts val="0"/>
              </a:spcBef>
              <a:spcAft>
                <a:spcPts val="0"/>
              </a:spcAft>
              <a:buSzPts val="2500"/>
              <a:buNone/>
              <a:defRPr sz="2500"/>
            </a:lvl3pPr>
            <a:lvl4pPr lvl="3" algn="ctr">
              <a:spcBef>
                <a:spcPts val="0"/>
              </a:spcBef>
              <a:spcAft>
                <a:spcPts val="0"/>
              </a:spcAft>
              <a:buSzPts val="2500"/>
              <a:buNone/>
              <a:defRPr sz="2500"/>
            </a:lvl4pPr>
            <a:lvl5pPr lvl="4" algn="ctr">
              <a:spcBef>
                <a:spcPts val="0"/>
              </a:spcBef>
              <a:spcAft>
                <a:spcPts val="0"/>
              </a:spcAft>
              <a:buSzPts val="2500"/>
              <a:buNone/>
              <a:defRPr sz="2500"/>
            </a:lvl5pPr>
            <a:lvl6pPr lvl="5" algn="ctr">
              <a:spcBef>
                <a:spcPts val="0"/>
              </a:spcBef>
              <a:spcAft>
                <a:spcPts val="0"/>
              </a:spcAft>
              <a:buSzPts val="2500"/>
              <a:buNone/>
              <a:defRPr sz="2500"/>
            </a:lvl6pPr>
            <a:lvl7pPr lvl="6" algn="ctr">
              <a:spcBef>
                <a:spcPts val="0"/>
              </a:spcBef>
              <a:spcAft>
                <a:spcPts val="0"/>
              </a:spcAft>
              <a:buSzPts val="2500"/>
              <a:buNone/>
              <a:defRPr sz="2500"/>
            </a:lvl7pPr>
            <a:lvl8pPr lvl="7" algn="ctr">
              <a:spcBef>
                <a:spcPts val="0"/>
              </a:spcBef>
              <a:spcAft>
                <a:spcPts val="0"/>
              </a:spcAft>
              <a:buSzPts val="2500"/>
              <a:buNone/>
              <a:defRPr sz="2500"/>
            </a:lvl8pPr>
            <a:lvl9pPr lvl="8" algn="ctr">
              <a:spcBef>
                <a:spcPts val="0"/>
              </a:spcBef>
              <a:spcAft>
                <a:spcPts val="0"/>
              </a:spcAft>
              <a:buSzPts val="2500"/>
              <a:buNone/>
              <a:defRPr sz="2500"/>
            </a:lvl9pPr>
          </a:lstStyle>
          <a:p/>
        </p:txBody>
      </p:sp>
      <p:sp>
        <p:nvSpPr>
          <p:cNvPr id="706" name="Google Shape;706;p40"/>
          <p:cNvSpPr txBox="1"/>
          <p:nvPr>
            <p:ph idx="4" type="subTitle"/>
          </p:nvPr>
        </p:nvSpPr>
        <p:spPr>
          <a:xfrm>
            <a:off x="3412288" y="1882566"/>
            <a:ext cx="2334000" cy="903000"/>
          </a:xfrm>
          <a:prstGeom prst="rect">
            <a:avLst/>
          </a:prstGeom>
          <a:solidFill>
            <a:schemeClr val="l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600">
                <a:latin typeface="Rubik"/>
                <a:ea typeface="Rubik"/>
                <a:cs typeface="Rubik"/>
                <a:sym typeface="Rubik"/>
              </a:defRPr>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707" name="Google Shape;707;p40"/>
          <p:cNvSpPr txBox="1"/>
          <p:nvPr>
            <p:ph idx="5" type="title"/>
          </p:nvPr>
        </p:nvSpPr>
        <p:spPr>
          <a:xfrm>
            <a:off x="6060513" y="3213127"/>
            <a:ext cx="2334000" cy="368100"/>
          </a:xfrm>
          <a:prstGeom prst="rect">
            <a:avLst/>
          </a:prstGeom>
          <a:solidFill>
            <a:schemeClr val="accent5"/>
          </a:solidFill>
          <a:ln cap="flat" cmpd="sng" w="19050">
            <a:solidFill>
              <a:schemeClr val="accent1"/>
            </a:solidFill>
            <a:prstDash val="solid"/>
            <a:round/>
            <a:headEnd len="sm" w="sm" type="none"/>
            <a:tailEnd len="sm" w="sm" type="none"/>
          </a:ln>
          <a:effectLst>
            <a:outerShdw rotWithShape="0" algn="bl" dir="3000000" dist="47625">
              <a:schemeClr val="accent1"/>
            </a:outerShdw>
          </a:effectLst>
        </p:spPr>
        <p:txBody>
          <a:bodyPr anchorCtr="0" anchor="ctr" bIns="91425" lIns="91425" spcFirstLastPara="1" rIns="91425" wrap="square" tIns="91425">
            <a:noAutofit/>
          </a:bodyPr>
          <a:lstStyle>
            <a:lvl1pPr lvl="0" algn="ctr">
              <a:spcBef>
                <a:spcPts val="0"/>
              </a:spcBef>
              <a:spcAft>
                <a:spcPts val="0"/>
              </a:spcAft>
              <a:buSzPts val="2500"/>
              <a:buNone/>
              <a:defRPr sz="2400">
                <a:solidFill>
                  <a:schemeClr val="dk1"/>
                </a:solidFill>
                <a:latin typeface="Patua One"/>
                <a:ea typeface="Patua One"/>
                <a:cs typeface="Patua One"/>
                <a:sym typeface="Patua One"/>
              </a:defRPr>
            </a:lvl1pPr>
            <a:lvl2pPr lvl="1" algn="ctr">
              <a:spcBef>
                <a:spcPts val="0"/>
              </a:spcBef>
              <a:spcAft>
                <a:spcPts val="0"/>
              </a:spcAft>
              <a:buSzPts val="2500"/>
              <a:buNone/>
              <a:defRPr sz="2500"/>
            </a:lvl2pPr>
            <a:lvl3pPr lvl="2" algn="ctr">
              <a:spcBef>
                <a:spcPts val="0"/>
              </a:spcBef>
              <a:spcAft>
                <a:spcPts val="0"/>
              </a:spcAft>
              <a:buSzPts val="2500"/>
              <a:buNone/>
              <a:defRPr sz="2500"/>
            </a:lvl3pPr>
            <a:lvl4pPr lvl="3" algn="ctr">
              <a:spcBef>
                <a:spcPts val="0"/>
              </a:spcBef>
              <a:spcAft>
                <a:spcPts val="0"/>
              </a:spcAft>
              <a:buSzPts val="2500"/>
              <a:buNone/>
              <a:defRPr sz="2500"/>
            </a:lvl4pPr>
            <a:lvl5pPr lvl="4" algn="ctr">
              <a:spcBef>
                <a:spcPts val="0"/>
              </a:spcBef>
              <a:spcAft>
                <a:spcPts val="0"/>
              </a:spcAft>
              <a:buSzPts val="2500"/>
              <a:buNone/>
              <a:defRPr sz="2500"/>
            </a:lvl5pPr>
            <a:lvl6pPr lvl="5" algn="ctr">
              <a:spcBef>
                <a:spcPts val="0"/>
              </a:spcBef>
              <a:spcAft>
                <a:spcPts val="0"/>
              </a:spcAft>
              <a:buSzPts val="2500"/>
              <a:buNone/>
              <a:defRPr sz="2500"/>
            </a:lvl6pPr>
            <a:lvl7pPr lvl="6" algn="ctr">
              <a:spcBef>
                <a:spcPts val="0"/>
              </a:spcBef>
              <a:spcAft>
                <a:spcPts val="0"/>
              </a:spcAft>
              <a:buSzPts val="2500"/>
              <a:buNone/>
              <a:defRPr sz="2500"/>
            </a:lvl7pPr>
            <a:lvl8pPr lvl="7" algn="ctr">
              <a:spcBef>
                <a:spcPts val="0"/>
              </a:spcBef>
              <a:spcAft>
                <a:spcPts val="0"/>
              </a:spcAft>
              <a:buSzPts val="2500"/>
              <a:buNone/>
              <a:defRPr sz="2500"/>
            </a:lvl8pPr>
            <a:lvl9pPr lvl="8" algn="ctr">
              <a:spcBef>
                <a:spcPts val="0"/>
              </a:spcBef>
              <a:spcAft>
                <a:spcPts val="0"/>
              </a:spcAft>
              <a:buSzPts val="2500"/>
              <a:buNone/>
              <a:defRPr sz="2500"/>
            </a:lvl9pPr>
          </a:lstStyle>
          <a:p/>
        </p:txBody>
      </p:sp>
      <p:sp>
        <p:nvSpPr>
          <p:cNvPr id="708" name="Google Shape;708;p40"/>
          <p:cNvSpPr txBox="1"/>
          <p:nvPr>
            <p:ph idx="6" type="subTitle"/>
          </p:nvPr>
        </p:nvSpPr>
        <p:spPr>
          <a:xfrm>
            <a:off x="6060513" y="3699327"/>
            <a:ext cx="2334000" cy="903000"/>
          </a:xfrm>
          <a:prstGeom prst="rect">
            <a:avLst/>
          </a:prstGeom>
          <a:solidFill>
            <a:schemeClr val="l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600">
                <a:latin typeface="Rubik"/>
                <a:ea typeface="Rubik"/>
                <a:cs typeface="Rubik"/>
                <a:sym typeface="Rubik"/>
              </a:defRPr>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grpSp>
        <p:nvGrpSpPr>
          <p:cNvPr id="709" name="Google Shape;709;p40"/>
          <p:cNvGrpSpPr/>
          <p:nvPr/>
        </p:nvGrpSpPr>
        <p:grpSpPr>
          <a:xfrm>
            <a:off x="-559539" y="-593048"/>
            <a:ext cx="1154003" cy="1154003"/>
            <a:chOff x="-888300" y="-896475"/>
            <a:chExt cx="1769400" cy="1769400"/>
          </a:xfrm>
        </p:grpSpPr>
        <p:grpSp>
          <p:nvGrpSpPr>
            <p:cNvPr id="710" name="Google Shape;710;p40"/>
            <p:cNvGrpSpPr/>
            <p:nvPr/>
          </p:nvGrpSpPr>
          <p:grpSpPr>
            <a:xfrm>
              <a:off x="-888300" y="-896475"/>
              <a:ext cx="1769400" cy="1769400"/>
              <a:chOff x="-888300" y="-896475"/>
              <a:chExt cx="1769400" cy="1769400"/>
            </a:xfrm>
          </p:grpSpPr>
          <p:sp>
            <p:nvSpPr>
              <p:cNvPr id="711" name="Google Shape;711;p40"/>
              <p:cNvSpPr/>
              <p:nvPr/>
            </p:nvSpPr>
            <p:spPr>
              <a:xfrm>
                <a:off x="-888300" y="-896475"/>
                <a:ext cx="1769400" cy="17694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40"/>
              <p:cNvSpPr/>
              <p:nvPr/>
            </p:nvSpPr>
            <p:spPr>
              <a:xfrm>
                <a:off x="455075" y="439888"/>
                <a:ext cx="353700" cy="353700"/>
              </a:xfrm>
              <a:prstGeom prst="ellipse">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13" name="Google Shape;713;p40"/>
            <p:cNvSpPr/>
            <p:nvPr/>
          </p:nvSpPr>
          <p:spPr>
            <a:xfrm flipH="1">
              <a:off x="524030" y="549290"/>
              <a:ext cx="215797" cy="160176"/>
            </a:xfrm>
            <a:custGeom>
              <a:rect b="b" l="l" r="r" t="t"/>
              <a:pathLst>
                <a:path extrusionOk="0" h="4095" w="5517">
                  <a:moveTo>
                    <a:pt x="1422" y="0"/>
                  </a:moveTo>
                  <a:cubicBezTo>
                    <a:pt x="1067" y="0"/>
                    <a:pt x="711" y="185"/>
                    <a:pt x="541" y="356"/>
                  </a:cubicBezTo>
                  <a:cubicBezTo>
                    <a:pt x="0" y="896"/>
                    <a:pt x="185" y="1777"/>
                    <a:pt x="711" y="2133"/>
                  </a:cubicBezTo>
                  <a:lnTo>
                    <a:pt x="2844" y="4095"/>
                  </a:lnTo>
                  <a:lnTo>
                    <a:pt x="4976" y="2133"/>
                  </a:lnTo>
                  <a:cubicBezTo>
                    <a:pt x="5517" y="1777"/>
                    <a:pt x="5517" y="896"/>
                    <a:pt x="5161" y="356"/>
                  </a:cubicBezTo>
                  <a:cubicBezTo>
                    <a:pt x="4866" y="161"/>
                    <a:pt x="4519" y="22"/>
                    <a:pt x="4180" y="22"/>
                  </a:cubicBezTo>
                  <a:cubicBezTo>
                    <a:pt x="3899" y="22"/>
                    <a:pt x="3622" y="117"/>
                    <a:pt x="3384" y="356"/>
                  </a:cubicBezTo>
                  <a:lnTo>
                    <a:pt x="3029" y="541"/>
                  </a:lnTo>
                  <a:cubicBezTo>
                    <a:pt x="2936" y="626"/>
                    <a:pt x="2847" y="668"/>
                    <a:pt x="2759" y="668"/>
                  </a:cubicBezTo>
                  <a:cubicBezTo>
                    <a:pt x="2670" y="668"/>
                    <a:pt x="2581" y="626"/>
                    <a:pt x="2488" y="541"/>
                  </a:cubicBezTo>
                  <a:lnTo>
                    <a:pt x="2318" y="356"/>
                  </a:lnTo>
                  <a:cubicBezTo>
                    <a:pt x="2133" y="185"/>
                    <a:pt x="1778" y="0"/>
                    <a:pt x="1422" y="0"/>
                  </a:cubicBezTo>
                  <a:close/>
                </a:path>
              </a:pathLst>
            </a:cu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4" name="Google Shape;714;p40"/>
          <p:cNvGrpSpPr/>
          <p:nvPr/>
        </p:nvGrpSpPr>
        <p:grpSpPr>
          <a:xfrm flipH="1">
            <a:off x="8559061" y="-593048"/>
            <a:ext cx="1154003" cy="1154003"/>
            <a:chOff x="-888300" y="-896475"/>
            <a:chExt cx="1769400" cy="1769400"/>
          </a:xfrm>
        </p:grpSpPr>
        <p:grpSp>
          <p:nvGrpSpPr>
            <p:cNvPr id="715" name="Google Shape;715;p40"/>
            <p:cNvGrpSpPr/>
            <p:nvPr/>
          </p:nvGrpSpPr>
          <p:grpSpPr>
            <a:xfrm>
              <a:off x="-888300" y="-896475"/>
              <a:ext cx="1769400" cy="1769400"/>
              <a:chOff x="-888300" y="-896475"/>
              <a:chExt cx="1769400" cy="1769400"/>
            </a:xfrm>
          </p:grpSpPr>
          <p:sp>
            <p:nvSpPr>
              <p:cNvPr id="716" name="Google Shape;716;p40"/>
              <p:cNvSpPr/>
              <p:nvPr/>
            </p:nvSpPr>
            <p:spPr>
              <a:xfrm>
                <a:off x="-888300" y="-896475"/>
                <a:ext cx="1769400" cy="17694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40"/>
              <p:cNvSpPr/>
              <p:nvPr/>
            </p:nvSpPr>
            <p:spPr>
              <a:xfrm>
                <a:off x="455075" y="439888"/>
                <a:ext cx="353700" cy="353700"/>
              </a:xfrm>
              <a:prstGeom prst="ellipse">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18" name="Google Shape;718;p40"/>
            <p:cNvSpPr/>
            <p:nvPr/>
          </p:nvSpPr>
          <p:spPr>
            <a:xfrm flipH="1">
              <a:off x="524030" y="549290"/>
              <a:ext cx="215797" cy="160176"/>
            </a:xfrm>
            <a:custGeom>
              <a:rect b="b" l="l" r="r" t="t"/>
              <a:pathLst>
                <a:path extrusionOk="0" h="4095" w="5517">
                  <a:moveTo>
                    <a:pt x="1422" y="0"/>
                  </a:moveTo>
                  <a:cubicBezTo>
                    <a:pt x="1067" y="0"/>
                    <a:pt x="711" y="185"/>
                    <a:pt x="541" y="356"/>
                  </a:cubicBezTo>
                  <a:cubicBezTo>
                    <a:pt x="0" y="896"/>
                    <a:pt x="185" y="1777"/>
                    <a:pt x="711" y="2133"/>
                  </a:cubicBezTo>
                  <a:lnTo>
                    <a:pt x="2844" y="4095"/>
                  </a:lnTo>
                  <a:lnTo>
                    <a:pt x="4976" y="2133"/>
                  </a:lnTo>
                  <a:cubicBezTo>
                    <a:pt x="5517" y="1777"/>
                    <a:pt x="5517" y="896"/>
                    <a:pt x="5161" y="356"/>
                  </a:cubicBezTo>
                  <a:cubicBezTo>
                    <a:pt x="4866" y="161"/>
                    <a:pt x="4519" y="22"/>
                    <a:pt x="4180" y="22"/>
                  </a:cubicBezTo>
                  <a:cubicBezTo>
                    <a:pt x="3899" y="22"/>
                    <a:pt x="3622" y="117"/>
                    <a:pt x="3384" y="356"/>
                  </a:cubicBezTo>
                  <a:lnTo>
                    <a:pt x="3029" y="541"/>
                  </a:lnTo>
                  <a:cubicBezTo>
                    <a:pt x="2936" y="626"/>
                    <a:pt x="2847" y="668"/>
                    <a:pt x="2759" y="668"/>
                  </a:cubicBezTo>
                  <a:cubicBezTo>
                    <a:pt x="2670" y="668"/>
                    <a:pt x="2581" y="626"/>
                    <a:pt x="2488" y="541"/>
                  </a:cubicBezTo>
                  <a:lnTo>
                    <a:pt x="2318" y="356"/>
                  </a:lnTo>
                  <a:cubicBezTo>
                    <a:pt x="2133" y="185"/>
                    <a:pt x="1778" y="0"/>
                    <a:pt x="1422" y="0"/>
                  </a:cubicBezTo>
                  <a:close/>
                </a:path>
              </a:pathLst>
            </a:cu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6_2">
    <p:spTree>
      <p:nvGrpSpPr>
        <p:cNvPr id="719" name="Shape 719"/>
        <p:cNvGrpSpPr/>
        <p:nvPr/>
      </p:nvGrpSpPr>
      <p:grpSpPr>
        <a:xfrm>
          <a:off x="0" y="0"/>
          <a:ext cx="0" cy="0"/>
          <a:chOff x="0" y="0"/>
          <a:chExt cx="0" cy="0"/>
        </a:xfrm>
      </p:grpSpPr>
      <p:pic>
        <p:nvPicPr>
          <p:cNvPr id="720" name="Google Shape;720;p41"/>
          <p:cNvPicPr preferRelativeResize="0"/>
          <p:nvPr/>
        </p:nvPicPr>
        <p:blipFill rotWithShape="1">
          <a:blip r:embed="rId2">
            <a:alphaModFix amt="70000"/>
          </a:blip>
          <a:srcRect b="0" l="0" r="0" t="0"/>
          <a:stretch/>
        </p:blipFill>
        <p:spPr>
          <a:xfrm>
            <a:off x="0" y="2171"/>
            <a:ext cx="9144003" cy="5139149"/>
          </a:xfrm>
          <a:prstGeom prst="rect">
            <a:avLst/>
          </a:prstGeom>
          <a:noFill/>
          <a:ln>
            <a:noFill/>
          </a:ln>
        </p:spPr>
      </p:pic>
      <p:sp>
        <p:nvSpPr>
          <p:cNvPr id="721" name="Google Shape;721;p4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a:spcBef>
                <a:spcPts val="0"/>
              </a:spcBef>
              <a:spcAft>
                <a:spcPts val="0"/>
              </a:spcAft>
              <a:buSzPts val="3500"/>
              <a:buNone/>
              <a:defRPr sz="3600">
                <a:solidFill>
                  <a:schemeClr val="dk1"/>
                </a:solidFill>
                <a:latin typeface="Patua One"/>
                <a:ea typeface="Patua One"/>
                <a:cs typeface="Patua One"/>
                <a:sym typeface="Patua 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p:txBody>
      </p:sp>
      <p:sp>
        <p:nvSpPr>
          <p:cNvPr id="722" name="Google Shape;722;p41"/>
          <p:cNvSpPr txBox="1"/>
          <p:nvPr>
            <p:ph idx="2" type="title"/>
          </p:nvPr>
        </p:nvSpPr>
        <p:spPr>
          <a:xfrm>
            <a:off x="707538" y="1531302"/>
            <a:ext cx="2334000" cy="368100"/>
          </a:xfrm>
          <a:prstGeom prst="rect">
            <a:avLst/>
          </a:prstGeom>
          <a:solidFill>
            <a:schemeClr val="accent2"/>
          </a:solidFill>
          <a:ln cap="flat" cmpd="sng" w="19050">
            <a:solidFill>
              <a:schemeClr val="accent1"/>
            </a:solidFill>
            <a:prstDash val="solid"/>
            <a:round/>
            <a:headEnd len="sm" w="sm" type="none"/>
            <a:tailEnd len="sm" w="sm" type="none"/>
          </a:ln>
          <a:effectLst>
            <a:outerShdw rotWithShape="0" algn="bl" dir="3000000" dist="47625">
              <a:schemeClr val="accent1"/>
            </a:outerShdw>
          </a:effectLst>
        </p:spPr>
        <p:txBody>
          <a:bodyPr anchorCtr="0" anchor="ctr" bIns="91425" lIns="91425" spcFirstLastPara="1" rIns="91425" wrap="square" tIns="91425">
            <a:noAutofit/>
          </a:bodyPr>
          <a:lstStyle>
            <a:lvl1pPr lvl="0" algn="ctr">
              <a:spcBef>
                <a:spcPts val="0"/>
              </a:spcBef>
              <a:spcAft>
                <a:spcPts val="0"/>
              </a:spcAft>
              <a:buSzPts val="2500"/>
              <a:buNone/>
              <a:defRPr sz="2400">
                <a:solidFill>
                  <a:schemeClr val="dk1"/>
                </a:solidFill>
                <a:latin typeface="Patua One"/>
                <a:ea typeface="Patua One"/>
                <a:cs typeface="Patua One"/>
                <a:sym typeface="Patua One"/>
              </a:defRPr>
            </a:lvl1pPr>
            <a:lvl2pPr lvl="1" algn="ctr">
              <a:spcBef>
                <a:spcPts val="0"/>
              </a:spcBef>
              <a:spcAft>
                <a:spcPts val="0"/>
              </a:spcAft>
              <a:buSzPts val="2500"/>
              <a:buNone/>
              <a:defRPr sz="2500"/>
            </a:lvl2pPr>
            <a:lvl3pPr lvl="2" algn="ctr">
              <a:spcBef>
                <a:spcPts val="0"/>
              </a:spcBef>
              <a:spcAft>
                <a:spcPts val="0"/>
              </a:spcAft>
              <a:buSzPts val="2500"/>
              <a:buNone/>
              <a:defRPr sz="2500"/>
            </a:lvl3pPr>
            <a:lvl4pPr lvl="3" algn="ctr">
              <a:spcBef>
                <a:spcPts val="0"/>
              </a:spcBef>
              <a:spcAft>
                <a:spcPts val="0"/>
              </a:spcAft>
              <a:buSzPts val="2500"/>
              <a:buNone/>
              <a:defRPr sz="2500"/>
            </a:lvl4pPr>
            <a:lvl5pPr lvl="4" algn="ctr">
              <a:spcBef>
                <a:spcPts val="0"/>
              </a:spcBef>
              <a:spcAft>
                <a:spcPts val="0"/>
              </a:spcAft>
              <a:buSzPts val="2500"/>
              <a:buNone/>
              <a:defRPr sz="2500"/>
            </a:lvl5pPr>
            <a:lvl6pPr lvl="5" algn="ctr">
              <a:spcBef>
                <a:spcPts val="0"/>
              </a:spcBef>
              <a:spcAft>
                <a:spcPts val="0"/>
              </a:spcAft>
              <a:buSzPts val="2500"/>
              <a:buNone/>
              <a:defRPr sz="2500"/>
            </a:lvl6pPr>
            <a:lvl7pPr lvl="6" algn="ctr">
              <a:spcBef>
                <a:spcPts val="0"/>
              </a:spcBef>
              <a:spcAft>
                <a:spcPts val="0"/>
              </a:spcAft>
              <a:buSzPts val="2500"/>
              <a:buNone/>
              <a:defRPr sz="2500"/>
            </a:lvl7pPr>
            <a:lvl8pPr lvl="7" algn="ctr">
              <a:spcBef>
                <a:spcPts val="0"/>
              </a:spcBef>
              <a:spcAft>
                <a:spcPts val="0"/>
              </a:spcAft>
              <a:buSzPts val="2500"/>
              <a:buNone/>
              <a:defRPr sz="2500"/>
            </a:lvl8pPr>
            <a:lvl9pPr lvl="8" algn="ctr">
              <a:spcBef>
                <a:spcPts val="0"/>
              </a:spcBef>
              <a:spcAft>
                <a:spcPts val="0"/>
              </a:spcAft>
              <a:buSzPts val="2500"/>
              <a:buNone/>
              <a:defRPr sz="2500"/>
            </a:lvl9pPr>
          </a:lstStyle>
          <a:p/>
        </p:txBody>
      </p:sp>
      <p:sp>
        <p:nvSpPr>
          <p:cNvPr id="723" name="Google Shape;723;p41"/>
          <p:cNvSpPr txBox="1"/>
          <p:nvPr>
            <p:ph idx="1" type="subTitle"/>
          </p:nvPr>
        </p:nvSpPr>
        <p:spPr>
          <a:xfrm>
            <a:off x="707550" y="2017500"/>
            <a:ext cx="2334000" cy="735000"/>
          </a:xfrm>
          <a:prstGeom prst="rect">
            <a:avLst/>
          </a:prstGeom>
          <a:solidFill>
            <a:schemeClr val="l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600">
                <a:latin typeface="Rubik"/>
                <a:ea typeface="Rubik"/>
                <a:cs typeface="Rubik"/>
                <a:sym typeface="Rubik"/>
              </a:defRPr>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724" name="Google Shape;724;p41"/>
          <p:cNvSpPr txBox="1"/>
          <p:nvPr>
            <p:ph idx="3" type="title"/>
          </p:nvPr>
        </p:nvSpPr>
        <p:spPr>
          <a:xfrm>
            <a:off x="3412288" y="1531300"/>
            <a:ext cx="2334000" cy="368100"/>
          </a:xfrm>
          <a:prstGeom prst="rect">
            <a:avLst/>
          </a:prstGeom>
          <a:solidFill>
            <a:schemeClr val="accent5"/>
          </a:solidFill>
          <a:ln cap="flat" cmpd="sng" w="19050">
            <a:solidFill>
              <a:schemeClr val="accent1"/>
            </a:solidFill>
            <a:prstDash val="solid"/>
            <a:round/>
            <a:headEnd len="sm" w="sm" type="none"/>
            <a:tailEnd len="sm" w="sm" type="none"/>
          </a:ln>
          <a:effectLst>
            <a:outerShdw rotWithShape="0" algn="bl" dir="3000000" dist="47625">
              <a:schemeClr val="accent1"/>
            </a:outerShdw>
          </a:effectLst>
        </p:spPr>
        <p:txBody>
          <a:bodyPr anchorCtr="0" anchor="ctr" bIns="91425" lIns="91425" spcFirstLastPara="1" rIns="91425" wrap="square" tIns="91425">
            <a:noAutofit/>
          </a:bodyPr>
          <a:lstStyle>
            <a:lvl1pPr lvl="0" algn="ctr">
              <a:spcBef>
                <a:spcPts val="0"/>
              </a:spcBef>
              <a:spcAft>
                <a:spcPts val="0"/>
              </a:spcAft>
              <a:buSzPts val="2500"/>
              <a:buNone/>
              <a:defRPr sz="2400">
                <a:solidFill>
                  <a:schemeClr val="dk1"/>
                </a:solidFill>
                <a:latin typeface="Patua One"/>
                <a:ea typeface="Patua One"/>
                <a:cs typeface="Patua One"/>
                <a:sym typeface="Patua One"/>
              </a:defRPr>
            </a:lvl1pPr>
            <a:lvl2pPr lvl="1" algn="ctr">
              <a:spcBef>
                <a:spcPts val="0"/>
              </a:spcBef>
              <a:spcAft>
                <a:spcPts val="0"/>
              </a:spcAft>
              <a:buSzPts val="2500"/>
              <a:buNone/>
              <a:defRPr sz="2500"/>
            </a:lvl2pPr>
            <a:lvl3pPr lvl="2" algn="ctr">
              <a:spcBef>
                <a:spcPts val="0"/>
              </a:spcBef>
              <a:spcAft>
                <a:spcPts val="0"/>
              </a:spcAft>
              <a:buSzPts val="2500"/>
              <a:buNone/>
              <a:defRPr sz="2500"/>
            </a:lvl3pPr>
            <a:lvl4pPr lvl="3" algn="ctr">
              <a:spcBef>
                <a:spcPts val="0"/>
              </a:spcBef>
              <a:spcAft>
                <a:spcPts val="0"/>
              </a:spcAft>
              <a:buSzPts val="2500"/>
              <a:buNone/>
              <a:defRPr sz="2500"/>
            </a:lvl4pPr>
            <a:lvl5pPr lvl="4" algn="ctr">
              <a:spcBef>
                <a:spcPts val="0"/>
              </a:spcBef>
              <a:spcAft>
                <a:spcPts val="0"/>
              </a:spcAft>
              <a:buSzPts val="2500"/>
              <a:buNone/>
              <a:defRPr sz="2500"/>
            </a:lvl5pPr>
            <a:lvl6pPr lvl="5" algn="ctr">
              <a:spcBef>
                <a:spcPts val="0"/>
              </a:spcBef>
              <a:spcAft>
                <a:spcPts val="0"/>
              </a:spcAft>
              <a:buSzPts val="2500"/>
              <a:buNone/>
              <a:defRPr sz="2500"/>
            </a:lvl6pPr>
            <a:lvl7pPr lvl="6" algn="ctr">
              <a:spcBef>
                <a:spcPts val="0"/>
              </a:spcBef>
              <a:spcAft>
                <a:spcPts val="0"/>
              </a:spcAft>
              <a:buSzPts val="2500"/>
              <a:buNone/>
              <a:defRPr sz="2500"/>
            </a:lvl7pPr>
            <a:lvl8pPr lvl="7" algn="ctr">
              <a:spcBef>
                <a:spcPts val="0"/>
              </a:spcBef>
              <a:spcAft>
                <a:spcPts val="0"/>
              </a:spcAft>
              <a:buSzPts val="2500"/>
              <a:buNone/>
              <a:defRPr sz="2500"/>
            </a:lvl8pPr>
            <a:lvl9pPr lvl="8" algn="ctr">
              <a:spcBef>
                <a:spcPts val="0"/>
              </a:spcBef>
              <a:spcAft>
                <a:spcPts val="0"/>
              </a:spcAft>
              <a:buSzPts val="2500"/>
              <a:buNone/>
              <a:defRPr sz="2500"/>
            </a:lvl9pPr>
          </a:lstStyle>
          <a:p/>
        </p:txBody>
      </p:sp>
      <p:sp>
        <p:nvSpPr>
          <p:cNvPr id="725" name="Google Shape;725;p41"/>
          <p:cNvSpPr txBox="1"/>
          <p:nvPr>
            <p:ph idx="4" type="subTitle"/>
          </p:nvPr>
        </p:nvSpPr>
        <p:spPr>
          <a:xfrm>
            <a:off x="3412300" y="2017973"/>
            <a:ext cx="2334000" cy="735000"/>
          </a:xfrm>
          <a:prstGeom prst="rect">
            <a:avLst/>
          </a:prstGeom>
          <a:solidFill>
            <a:schemeClr val="l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600">
                <a:latin typeface="Rubik"/>
                <a:ea typeface="Rubik"/>
                <a:cs typeface="Rubik"/>
                <a:sym typeface="Rubik"/>
              </a:defRPr>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726" name="Google Shape;726;p41"/>
          <p:cNvSpPr txBox="1"/>
          <p:nvPr>
            <p:ph idx="5" type="title"/>
          </p:nvPr>
        </p:nvSpPr>
        <p:spPr>
          <a:xfrm>
            <a:off x="6060513" y="1531302"/>
            <a:ext cx="2334000" cy="368100"/>
          </a:xfrm>
          <a:prstGeom prst="rect">
            <a:avLst/>
          </a:prstGeom>
          <a:solidFill>
            <a:schemeClr val="dk2"/>
          </a:solidFill>
          <a:ln cap="flat" cmpd="sng" w="19050">
            <a:solidFill>
              <a:schemeClr val="accent1"/>
            </a:solidFill>
            <a:prstDash val="solid"/>
            <a:round/>
            <a:headEnd len="sm" w="sm" type="none"/>
            <a:tailEnd len="sm" w="sm" type="none"/>
          </a:ln>
          <a:effectLst>
            <a:outerShdw rotWithShape="0" algn="bl" dir="3000000" dist="47625">
              <a:schemeClr val="accent1"/>
            </a:outerShdw>
          </a:effectLst>
        </p:spPr>
        <p:txBody>
          <a:bodyPr anchorCtr="0" anchor="ctr" bIns="91425" lIns="91425" spcFirstLastPara="1" rIns="91425" wrap="square" tIns="91425">
            <a:noAutofit/>
          </a:bodyPr>
          <a:lstStyle>
            <a:lvl1pPr lvl="0" algn="ctr">
              <a:spcBef>
                <a:spcPts val="0"/>
              </a:spcBef>
              <a:spcAft>
                <a:spcPts val="0"/>
              </a:spcAft>
              <a:buSzPts val="2500"/>
              <a:buNone/>
              <a:defRPr sz="2400">
                <a:solidFill>
                  <a:schemeClr val="dk1"/>
                </a:solidFill>
                <a:latin typeface="Patua One"/>
                <a:ea typeface="Patua One"/>
                <a:cs typeface="Patua One"/>
                <a:sym typeface="Patua One"/>
              </a:defRPr>
            </a:lvl1pPr>
            <a:lvl2pPr lvl="1" algn="ctr">
              <a:spcBef>
                <a:spcPts val="0"/>
              </a:spcBef>
              <a:spcAft>
                <a:spcPts val="0"/>
              </a:spcAft>
              <a:buSzPts val="2500"/>
              <a:buNone/>
              <a:defRPr sz="2500"/>
            </a:lvl2pPr>
            <a:lvl3pPr lvl="2" algn="ctr">
              <a:spcBef>
                <a:spcPts val="0"/>
              </a:spcBef>
              <a:spcAft>
                <a:spcPts val="0"/>
              </a:spcAft>
              <a:buSzPts val="2500"/>
              <a:buNone/>
              <a:defRPr sz="2500"/>
            </a:lvl3pPr>
            <a:lvl4pPr lvl="3" algn="ctr">
              <a:spcBef>
                <a:spcPts val="0"/>
              </a:spcBef>
              <a:spcAft>
                <a:spcPts val="0"/>
              </a:spcAft>
              <a:buSzPts val="2500"/>
              <a:buNone/>
              <a:defRPr sz="2500"/>
            </a:lvl4pPr>
            <a:lvl5pPr lvl="4" algn="ctr">
              <a:spcBef>
                <a:spcPts val="0"/>
              </a:spcBef>
              <a:spcAft>
                <a:spcPts val="0"/>
              </a:spcAft>
              <a:buSzPts val="2500"/>
              <a:buNone/>
              <a:defRPr sz="2500"/>
            </a:lvl5pPr>
            <a:lvl6pPr lvl="5" algn="ctr">
              <a:spcBef>
                <a:spcPts val="0"/>
              </a:spcBef>
              <a:spcAft>
                <a:spcPts val="0"/>
              </a:spcAft>
              <a:buSzPts val="2500"/>
              <a:buNone/>
              <a:defRPr sz="2500"/>
            </a:lvl6pPr>
            <a:lvl7pPr lvl="6" algn="ctr">
              <a:spcBef>
                <a:spcPts val="0"/>
              </a:spcBef>
              <a:spcAft>
                <a:spcPts val="0"/>
              </a:spcAft>
              <a:buSzPts val="2500"/>
              <a:buNone/>
              <a:defRPr sz="2500"/>
            </a:lvl7pPr>
            <a:lvl8pPr lvl="7" algn="ctr">
              <a:spcBef>
                <a:spcPts val="0"/>
              </a:spcBef>
              <a:spcAft>
                <a:spcPts val="0"/>
              </a:spcAft>
              <a:buSzPts val="2500"/>
              <a:buNone/>
              <a:defRPr sz="2500"/>
            </a:lvl8pPr>
            <a:lvl9pPr lvl="8" algn="ctr">
              <a:spcBef>
                <a:spcPts val="0"/>
              </a:spcBef>
              <a:spcAft>
                <a:spcPts val="0"/>
              </a:spcAft>
              <a:buSzPts val="2500"/>
              <a:buNone/>
              <a:defRPr sz="2500"/>
            </a:lvl9pPr>
          </a:lstStyle>
          <a:p/>
        </p:txBody>
      </p:sp>
      <p:sp>
        <p:nvSpPr>
          <p:cNvPr id="727" name="Google Shape;727;p41"/>
          <p:cNvSpPr txBox="1"/>
          <p:nvPr>
            <p:ph idx="6" type="subTitle"/>
          </p:nvPr>
        </p:nvSpPr>
        <p:spPr>
          <a:xfrm>
            <a:off x="6060525" y="2017500"/>
            <a:ext cx="2334000" cy="735000"/>
          </a:xfrm>
          <a:prstGeom prst="rect">
            <a:avLst/>
          </a:prstGeom>
          <a:solidFill>
            <a:schemeClr val="l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600">
                <a:latin typeface="Rubik"/>
                <a:ea typeface="Rubik"/>
                <a:cs typeface="Rubik"/>
                <a:sym typeface="Rubik"/>
              </a:defRPr>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grpSp>
        <p:nvGrpSpPr>
          <p:cNvPr id="728" name="Google Shape;728;p41"/>
          <p:cNvGrpSpPr/>
          <p:nvPr/>
        </p:nvGrpSpPr>
        <p:grpSpPr>
          <a:xfrm>
            <a:off x="8586313" y="-593048"/>
            <a:ext cx="1154100" cy="1154100"/>
            <a:chOff x="8586313" y="-593048"/>
            <a:chExt cx="1154100" cy="1154100"/>
          </a:xfrm>
        </p:grpSpPr>
        <p:sp>
          <p:nvSpPr>
            <p:cNvPr id="729" name="Google Shape;729;p41"/>
            <p:cNvSpPr/>
            <p:nvPr/>
          </p:nvSpPr>
          <p:spPr>
            <a:xfrm flipH="1">
              <a:off x="8586313" y="-593048"/>
              <a:ext cx="1154100" cy="11541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41"/>
            <p:cNvSpPr/>
            <p:nvPr/>
          </p:nvSpPr>
          <p:spPr>
            <a:xfrm rot="10800000">
              <a:off x="8666038" y="315069"/>
              <a:ext cx="165703" cy="157670"/>
            </a:xfrm>
            <a:custGeom>
              <a:rect b="b" l="l" r="r" t="t"/>
              <a:pathLst>
                <a:path extrusionOk="0" h="4220" w="4435">
                  <a:moveTo>
                    <a:pt x="2213" y="0"/>
                  </a:moveTo>
                  <a:lnTo>
                    <a:pt x="1535" y="1392"/>
                  </a:lnTo>
                  <a:lnTo>
                    <a:pt x="1" y="1606"/>
                  </a:lnTo>
                  <a:lnTo>
                    <a:pt x="1107" y="2694"/>
                  </a:lnTo>
                  <a:lnTo>
                    <a:pt x="848" y="4220"/>
                  </a:lnTo>
                  <a:lnTo>
                    <a:pt x="2213" y="3497"/>
                  </a:lnTo>
                  <a:lnTo>
                    <a:pt x="3587" y="4220"/>
                  </a:lnTo>
                  <a:lnTo>
                    <a:pt x="3329" y="2694"/>
                  </a:lnTo>
                  <a:lnTo>
                    <a:pt x="4435" y="1606"/>
                  </a:lnTo>
                  <a:lnTo>
                    <a:pt x="2900" y="1392"/>
                  </a:lnTo>
                  <a:lnTo>
                    <a:pt x="2213" y="0"/>
                  </a:lnTo>
                  <a:close/>
                </a:path>
              </a:pathLst>
            </a:cu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31" name="Google Shape;731;p41"/>
          <p:cNvGrpSpPr/>
          <p:nvPr/>
        </p:nvGrpSpPr>
        <p:grpSpPr>
          <a:xfrm>
            <a:off x="-584980" y="4604013"/>
            <a:ext cx="1154100" cy="1154100"/>
            <a:chOff x="-584980" y="4604013"/>
            <a:chExt cx="1154100" cy="1154100"/>
          </a:xfrm>
        </p:grpSpPr>
        <p:sp>
          <p:nvSpPr>
            <p:cNvPr id="732" name="Google Shape;732;p41"/>
            <p:cNvSpPr/>
            <p:nvPr/>
          </p:nvSpPr>
          <p:spPr>
            <a:xfrm flipH="1" rot="10800000">
              <a:off x="-584980" y="4604013"/>
              <a:ext cx="1154100" cy="11541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41"/>
            <p:cNvSpPr/>
            <p:nvPr/>
          </p:nvSpPr>
          <p:spPr>
            <a:xfrm>
              <a:off x="306537" y="4691450"/>
              <a:ext cx="165703" cy="157670"/>
            </a:xfrm>
            <a:custGeom>
              <a:rect b="b" l="l" r="r" t="t"/>
              <a:pathLst>
                <a:path extrusionOk="0" h="4220" w="4435">
                  <a:moveTo>
                    <a:pt x="2213" y="0"/>
                  </a:moveTo>
                  <a:lnTo>
                    <a:pt x="1535" y="1392"/>
                  </a:lnTo>
                  <a:lnTo>
                    <a:pt x="1" y="1606"/>
                  </a:lnTo>
                  <a:lnTo>
                    <a:pt x="1107" y="2694"/>
                  </a:lnTo>
                  <a:lnTo>
                    <a:pt x="848" y="4220"/>
                  </a:lnTo>
                  <a:lnTo>
                    <a:pt x="2213" y="3497"/>
                  </a:lnTo>
                  <a:lnTo>
                    <a:pt x="3587" y="4220"/>
                  </a:lnTo>
                  <a:lnTo>
                    <a:pt x="3329" y="2694"/>
                  </a:lnTo>
                  <a:lnTo>
                    <a:pt x="4435" y="1606"/>
                  </a:lnTo>
                  <a:lnTo>
                    <a:pt x="2900" y="1392"/>
                  </a:lnTo>
                  <a:lnTo>
                    <a:pt x="2213" y="0"/>
                  </a:lnTo>
                  <a:close/>
                </a:path>
              </a:pathLst>
            </a:cu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cxnSp>
        <p:nvCxnSpPr>
          <p:cNvPr id="25" name="Google Shape;25;p5"/>
          <p:cNvCxnSpPr/>
          <p:nvPr/>
        </p:nvCxnSpPr>
        <p:spPr>
          <a:xfrm>
            <a:off x="429200" y="1275577"/>
            <a:ext cx="614100" cy="0"/>
          </a:xfrm>
          <a:prstGeom prst="straightConnector1">
            <a:avLst/>
          </a:prstGeom>
          <a:noFill/>
          <a:ln cap="flat" cmpd="sng" w="19050">
            <a:solidFill>
              <a:schemeClr val="dk2"/>
            </a:solidFill>
            <a:prstDash val="lgDash"/>
            <a:round/>
            <a:headEnd len="sm" w="sm" type="none"/>
            <a:tailEnd len="sm" w="sm" type="none"/>
          </a:ln>
        </p:spPr>
      </p:cxnSp>
      <p:sp>
        <p:nvSpPr>
          <p:cNvPr id="26" name="Google Shape;26;p5"/>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7" name="Google Shape;27;p5"/>
          <p:cNvSpPr txBox="1"/>
          <p:nvPr>
            <p:ph idx="1" type="body"/>
          </p:nvPr>
        </p:nvSpPr>
        <p:spPr>
          <a:xfrm>
            <a:off x="311700" y="1468825"/>
            <a:ext cx="3999900" cy="3099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2" type="body"/>
          </p:nvPr>
        </p:nvSpPr>
        <p:spPr>
          <a:xfrm>
            <a:off x="4832400" y="1468825"/>
            <a:ext cx="3999900" cy="3099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6_1">
    <p:spTree>
      <p:nvGrpSpPr>
        <p:cNvPr id="734" name="Shape 734"/>
        <p:cNvGrpSpPr/>
        <p:nvPr/>
      </p:nvGrpSpPr>
      <p:grpSpPr>
        <a:xfrm>
          <a:off x="0" y="0"/>
          <a:ext cx="0" cy="0"/>
          <a:chOff x="0" y="0"/>
          <a:chExt cx="0" cy="0"/>
        </a:xfrm>
      </p:grpSpPr>
      <p:pic>
        <p:nvPicPr>
          <p:cNvPr id="735" name="Google Shape;735;p42"/>
          <p:cNvPicPr preferRelativeResize="0"/>
          <p:nvPr/>
        </p:nvPicPr>
        <p:blipFill rotWithShape="1">
          <a:blip r:embed="rId2">
            <a:alphaModFix amt="70000"/>
          </a:blip>
          <a:srcRect b="0" l="0" r="0" t="0"/>
          <a:stretch/>
        </p:blipFill>
        <p:spPr>
          <a:xfrm>
            <a:off x="0" y="2171"/>
            <a:ext cx="9144003" cy="5139149"/>
          </a:xfrm>
          <a:prstGeom prst="rect">
            <a:avLst/>
          </a:prstGeom>
          <a:noFill/>
          <a:ln>
            <a:noFill/>
          </a:ln>
        </p:spPr>
      </p:pic>
      <p:sp>
        <p:nvSpPr>
          <p:cNvPr id="736" name="Google Shape;736;p4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a:spcBef>
                <a:spcPts val="0"/>
              </a:spcBef>
              <a:spcAft>
                <a:spcPts val="0"/>
              </a:spcAft>
              <a:buSzPts val="3500"/>
              <a:buNone/>
              <a:defRPr sz="3600">
                <a:solidFill>
                  <a:schemeClr val="dk1"/>
                </a:solidFill>
                <a:latin typeface="Patua One"/>
                <a:ea typeface="Patua One"/>
                <a:cs typeface="Patua One"/>
                <a:sym typeface="Patua 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p:txBody>
      </p:sp>
      <p:sp>
        <p:nvSpPr>
          <p:cNvPr id="737" name="Google Shape;737;p42"/>
          <p:cNvSpPr txBox="1"/>
          <p:nvPr>
            <p:ph idx="2" type="title"/>
          </p:nvPr>
        </p:nvSpPr>
        <p:spPr>
          <a:xfrm>
            <a:off x="720000" y="4159802"/>
            <a:ext cx="2334000" cy="368100"/>
          </a:xfrm>
          <a:prstGeom prst="rect">
            <a:avLst/>
          </a:prstGeom>
          <a:solidFill>
            <a:schemeClr val="dk2"/>
          </a:solidFill>
          <a:ln cap="flat" cmpd="sng" w="19050">
            <a:solidFill>
              <a:schemeClr val="accent1"/>
            </a:solidFill>
            <a:prstDash val="solid"/>
            <a:round/>
            <a:headEnd len="sm" w="sm" type="none"/>
            <a:tailEnd len="sm" w="sm" type="none"/>
          </a:ln>
          <a:effectLst>
            <a:outerShdw rotWithShape="0" algn="bl" dir="3000000" dist="47625">
              <a:schemeClr val="accent1"/>
            </a:outerShdw>
          </a:effectLst>
        </p:spPr>
        <p:txBody>
          <a:bodyPr anchorCtr="0" anchor="ctr" bIns="91425" lIns="91425" spcFirstLastPara="1" rIns="91425" wrap="square" tIns="91425">
            <a:noAutofit/>
          </a:bodyPr>
          <a:lstStyle>
            <a:lvl1pPr lvl="0" algn="ctr">
              <a:spcBef>
                <a:spcPts val="0"/>
              </a:spcBef>
              <a:spcAft>
                <a:spcPts val="0"/>
              </a:spcAft>
              <a:buSzPts val="2500"/>
              <a:buNone/>
              <a:defRPr sz="2400">
                <a:solidFill>
                  <a:schemeClr val="dk1"/>
                </a:solidFill>
                <a:latin typeface="Patua One"/>
                <a:ea typeface="Patua One"/>
                <a:cs typeface="Patua One"/>
                <a:sym typeface="Patua One"/>
              </a:defRPr>
            </a:lvl1pPr>
            <a:lvl2pPr lvl="1" algn="ctr">
              <a:spcBef>
                <a:spcPts val="0"/>
              </a:spcBef>
              <a:spcAft>
                <a:spcPts val="0"/>
              </a:spcAft>
              <a:buSzPts val="2500"/>
              <a:buNone/>
              <a:defRPr sz="2500"/>
            </a:lvl2pPr>
            <a:lvl3pPr lvl="2" algn="ctr">
              <a:spcBef>
                <a:spcPts val="0"/>
              </a:spcBef>
              <a:spcAft>
                <a:spcPts val="0"/>
              </a:spcAft>
              <a:buSzPts val="2500"/>
              <a:buNone/>
              <a:defRPr sz="2500"/>
            </a:lvl3pPr>
            <a:lvl4pPr lvl="3" algn="ctr">
              <a:spcBef>
                <a:spcPts val="0"/>
              </a:spcBef>
              <a:spcAft>
                <a:spcPts val="0"/>
              </a:spcAft>
              <a:buSzPts val="2500"/>
              <a:buNone/>
              <a:defRPr sz="2500"/>
            </a:lvl4pPr>
            <a:lvl5pPr lvl="4" algn="ctr">
              <a:spcBef>
                <a:spcPts val="0"/>
              </a:spcBef>
              <a:spcAft>
                <a:spcPts val="0"/>
              </a:spcAft>
              <a:buSzPts val="2500"/>
              <a:buNone/>
              <a:defRPr sz="2500"/>
            </a:lvl5pPr>
            <a:lvl6pPr lvl="5" algn="ctr">
              <a:spcBef>
                <a:spcPts val="0"/>
              </a:spcBef>
              <a:spcAft>
                <a:spcPts val="0"/>
              </a:spcAft>
              <a:buSzPts val="2500"/>
              <a:buNone/>
              <a:defRPr sz="2500"/>
            </a:lvl6pPr>
            <a:lvl7pPr lvl="6" algn="ctr">
              <a:spcBef>
                <a:spcPts val="0"/>
              </a:spcBef>
              <a:spcAft>
                <a:spcPts val="0"/>
              </a:spcAft>
              <a:buSzPts val="2500"/>
              <a:buNone/>
              <a:defRPr sz="2500"/>
            </a:lvl7pPr>
            <a:lvl8pPr lvl="7" algn="ctr">
              <a:spcBef>
                <a:spcPts val="0"/>
              </a:spcBef>
              <a:spcAft>
                <a:spcPts val="0"/>
              </a:spcAft>
              <a:buSzPts val="2500"/>
              <a:buNone/>
              <a:defRPr sz="2500"/>
            </a:lvl8pPr>
            <a:lvl9pPr lvl="8" algn="ctr">
              <a:spcBef>
                <a:spcPts val="0"/>
              </a:spcBef>
              <a:spcAft>
                <a:spcPts val="0"/>
              </a:spcAft>
              <a:buSzPts val="2500"/>
              <a:buNone/>
              <a:defRPr sz="2500"/>
            </a:lvl9pPr>
          </a:lstStyle>
          <a:p/>
        </p:txBody>
      </p:sp>
      <p:sp>
        <p:nvSpPr>
          <p:cNvPr id="738" name="Google Shape;738;p42"/>
          <p:cNvSpPr txBox="1"/>
          <p:nvPr>
            <p:ph idx="1" type="subTitle"/>
          </p:nvPr>
        </p:nvSpPr>
        <p:spPr>
          <a:xfrm>
            <a:off x="720000" y="3206988"/>
            <a:ext cx="2334000" cy="869400"/>
          </a:xfrm>
          <a:prstGeom prst="rect">
            <a:avLst/>
          </a:prstGeom>
          <a:solidFill>
            <a:schemeClr val="l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600">
                <a:latin typeface="Rubik"/>
                <a:ea typeface="Rubik"/>
                <a:cs typeface="Rubik"/>
                <a:sym typeface="Rubik"/>
              </a:defRPr>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739" name="Google Shape;739;p42"/>
          <p:cNvSpPr txBox="1"/>
          <p:nvPr>
            <p:ph idx="3" type="title"/>
          </p:nvPr>
        </p:nvSpPr>
        <p:spPr>
          <a:xfrm>
            <a:off x="720000" y="2551200"/>
            <a:ext cx="2334000" cy="368100"/>
          </a:xfrm>
          <a:prstGeom prst="rect">
            <a:avLst/>
          </a:prstGeom>
          <a:solidFill>
            <a:schemeClr val="accent3"/>
          </a:solidFill>
          <a:ln cap="flat" cmpd="sng" w="19050">
            <a:solidFill>
              <a:schemeClr val="accent1"/>
            </a:solidFill>
            <a:prstDash val="solid"/>
            <a:round/>
            <a:headEnd len="sm" w="sm" type="none"/>
            <a:tailEnd len="sm" w="sm" type="none"/>
          </a:ln>
          <a:effectLst>
            <a:outerShdw rotWithShape="0" algn="bl" dir="3000000" dist="47625">
              <a:schemeClr val="accent1"/>
            </a:outerShdw>
          </a:effectLst>
        </p:spPr>
        <p:txBody>
          <a:bodyPr anchorCtr="0" anchor="ctr" bIns="91425" lIns="91425" spcFirstLastPara="1" rIns="91425" wrap="square" tIns="91425">
            <a:noAutofit/>
          </a:bodyPr>
          <a:lstStyle>
            <a:lvl1pPr lvl="0" algn="ctr">
              <a:spcBef>
                <a:spcPts val="0"/>
              </a:spcBef>
              <a:spcAft>
                <a:spcPts val="0"/>
              </a:spcAft>
              <a:buSzPts val="2500"/>
              <a:buNone/>
              <a:defRPr sz="2400">
                <a:solidFill>
                  <a:schemeClr val="dk1"/>
                </a:solidFill>
                <a:latin typeface="Patua One"/>
                <a:ea typeface="Patua One"/>
                <a:cs typeface="Patua One"/>
                <a:sym typeface="Patua One"/>
              </a:defRPr>
            </a:lvl1pPr>
            <a:lvl2pPr lvl="1" algn="ctr">
              <a:spcBef>
                <a:spcPts val="0"/>
              </a:spcBef>
              <a:spcAft>
                <a:spcPts val="0"/>
              </a:spcAft>
              <a:buSzPts val="2500"/>
              <a:buNone/>
              <a:defRPr sz="2500"/>
            </a:lvl2pPr>
            <a:lvl3pPr lvl="2" algn="ctr">
              <a:spcBef>
                <a:spcPts val="0"/>
              </a:spcBef>
              <a:spcAft>
                <a:spcPts val="0"/>
              </a:spcAft>
              <a:buSzPts val="2500"/>
              <a:buNone/>
              <a:defRPr sz="2500"/>
            </a:lvl3pPr>
            <a:lvl4pPr lvl="3" algn="ctr">
              <a:spcBef>
                <a:spcPts val="0"/>
              </a:spcBef>
              <a:spcAft>
                <a:spcPts val="0"/>
              </a:spcAft>
              <a:buSzPts val="2500"/>
              <a:buNone/>
              <a:defRPr sz="2500"/>
            </a:lvl4pPr>
            <a:lvl5pPr lvl="4" algn="ctr">
              <a:spcBef>
                <a:spcPts val="0"/>
              </a:spcBef>
              <a:spcAft>
                <a:spcPts val="0"/>
              </a:spcAft>
              <a:buSzPts val="2500"/>
              <a:buNone/>
              <a:defRPr sz="2500"/>
            </a:lvl5pPr>
            <a:lvl6pPr lvl="5" algn="ctr">
              <a:spcBef>
                <a:spcPts val="0"/>
              </a:spcBef>
              <a:spcAft>
                <a:spcPts val="0"/>
              </a:spcAft>
              <a:buSzPts val="2500"/>
              <a:buNone/>
              <a:defRPr sz="2500"/>
            </a:lvl6pPr>
            <a:lvl7pPr lvl="6" algn="ctr">
              <a:spcBef>
                <a:spcPts val="0"/>
              </a:spcBef>
              <a:spcAft>
                <a:spcPts val="0"/>
              </a:spcAft>
              <a:buSzPts val="2500"/>
              <a:buNone/>
              <a:defRPr sz="2500"/>
            </a:lvl7pPr>
            <a:lvl8pPr lvl="7" algn="ctr">
              <a:spcBef>
                <a:spcPts val="0"/>
              </a:spcBef>
              <a:spcAft>
                <a:spcPts val="0"/>
              </a:spcAft>
              <a:buSzPts val="2500"/>
              <a:buNone/>
              <a:defRPr sz="2500"/>
            </a:lvl8pPr>
            <a:lvl9pPr lvl="8" algn="ctr">
              <a:spcBef>
                <a:spcPts val="0"/>
              </a:spcBef>
              <a:spcAft>
                <a:spcPts val="0"/>
              </a:spcAft>
              <a:buSzPts val="2500"/>
              <a:buNone/>
              <a:defRPr sz="2500"/>
            </a:lvl9pPr>
          </a:lstStyle>
          <a:p/>
        </p:txBody>
      </p:sp>
      <p:sp>
        <p:nvSpPr>
          <p:cNvPr id="740" name="Google Shape;740;p42"/>
          <p:cNvSpPr txBox="1"/>
          <p:nvPr>
            <p:ph idx="4" type="subTitle"/>
          </p:nvPr>
        </p:nvSpPr>
        <p:spPr>
          <a:xfrm>
            <a:off x="720000" y="1598400"/>
            <a:ext cx="2334000" cy="869400"/>
          </a:xfrm>
          <a:prstGeom prst="rect">
            <a:avLst/>
          </a:prstGeom>
          <a:solidFill>
            <a:schemeClr val="l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600">
                <a:latin typeface="Rubik"/>
                <a:ea typeface="Rubik"/>
                <a:cs typeface="Rubik"/>
                <a:sym typeface="Rubik"/>
              </a:defRPr>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741" name="Google Shape;741;p42"/>
          <p:cNvSpPr txBox="1"/>
          <p:nvPr>
            <p:ph idx="5" type="title"/>
          </p:nvPr>
        </p:nvSpPr>
        <p:spPr>
          <a:xfrm>
            <a:off x="3408450" y="2551202"/>
            <a:ext cx="2334000" cy="368100"/>
          </a:xfrm>
          <a:prstGeom prst="rect">
            <a:avLst/>
          </a:prstGeom>
          <a:solidFill>
            <a:schemeClr val="accent4"/>
          </a:solidFill>
          <a:ln cap="flat" cmpd="sng" w="19050">
            <a:solidFill>
              <a:schemeClr val="accent1"/>
            </a:solidFill>
            <a:prstDash val="solid"/>
            <a:round/>
            <a:headEnd len="sm" w="sm" type="none"/>
            <a:tailEnd len="sm" w="sm" type="none"/>
          </a:ln>
          <a:effectLst>
            <a:outerShdw rotWithShape="0" algn="bl" dir="3000000" dist="47625">
              <a:schemeClr val="accent1"/>
            </a:outerShdw>
          </a:effectLst>
        </p:spPr>
        <p:txBody>
          <a:bodyPr anchorCtr="0" anchor="ctr" bIns="91425" lIns="91425" spcFirstLastPara="1" rIns="91425" wrap="square" tIns="91425">
            <a:noAutofit/>
          </a:bodyPr>
          <a:lstStyle>
            <a:lvl1pPr lvl="0" algn="ctr">
              <a:spcBef>
                <a:spcPts val="0"/>
              </a:spcBef>
              <a:spcAft>
                <a:spcPts val="0"/>
              </a:spcAft>
              <a:buSzPts val="2500"/>
              <a:buNone/>
              <a:defRPr sz="2400">
                <a:solidFill>
                  <a:schemeClr val="dk1"/>
                </a:solidFill>
                <a:latin typeface="Patua One"/>
                <a:ea typeface="Patua One"/>
                <a:cs typeface="Patua One"/>
                <a:sym typeface="Patua One"/>
              </a:defRPr>
            </a:lvl1pPr>
            <a:lvl2pPr lvl="1" algn="ctr">
              <a:spcBef>
                <a:spcPts val="0"/>
              </a:spcBef>
              <a:spcAft>
                <a:spcPts val="0"/>
              </a:spcAft>
              <a:buSzPts val="2500"/>
              <a:buNone/>
              <a:defRPr sz="2500"/>
            </a:lvl2pPr>
            <a:lvl3pPr lvl="2" algn="ctr">
              <a:spcBef>
                <a:spcPts val="0"/>
              </a:spcBef>
              <a:spcAft>
                <a:spcPts val="0"/>
              </a:spcAft>
              <a:buSzPts val="2500"/>
              <a:buNone/>
              <a:defRPr sz="2500"/>
            </a:lvl3pPr>
            <a:lvl4pPr lvl="3" algn="ctr">
              <a:spcBef>
                <a:spcPts val="0"/>
              </a:spcBef>
              <a:spcAft>
                <a:spcPts val="0"/>
              </a:spcAft>
              <a:buSzPts val="2500"/>
              <a:buNone/>
              <a:defRPr sz="2500"/>
            </a:lvl4pPr>
            <a:lvl5pPr lvl="4" algn="ctr">
              <a:spcBef>
                <a:spcPts val="0"/>
              </a:spcBef>
              <a:spcAft>
                <a:spcPts val="0"/>
              </a:spcAft>
              <a:buSzPts val="2500"/>
              <a:buNone/>
              <a:defRPr sz="2500"/>
            </a:lvl5pPr>
            <a:lvl6pPr lvl="5" algn="ctr">
              <a:spcBef>
                <a:spcPts val="0"/>
              </a:spcBef>
              <a:spcAft>
                <a:spcPts val="0"/>
              </a:spcAft>
              <a:buSzPts val="2500"/>
              <a:buNone/>
              <a:defRPr sz="2500"/>
            </a:lvl6pPr>
            <a:lvl7pPr lvl="6" algn="ctr">
              <a:spcBef>
                <a:spcPts val="0"/>
              </a:spcBef>
              <a:spcAft>
                <a:spcPts val="0"/>
              </a:spcAft>
              <a:buSzPts val="2500"/>
              <a:buNone/>
              <a:defRPr sz="2500"/>
            </a:lvl7pPr>
            <a:lvl8pPr lvl="7" algn="ctr">
              <a:spcBef>
                <a:spcPts val="0"/>
              </a:spcBef>
              <a:spcAft>
                <a:spcPts val="0"/>
              </a:spcAft>
              <a:buSzPts val="2500"/>
              <a:buNone/>
              <a:defRPr sz="2500"/>
            </a:lvl8pPr>
            <a:lvl9pPr lvl="8" algn="ctr">
              <a:spcBef>
                <a:spcPts val="0"/>
              </a:spcBef>
              <a:spcAft>
                <a:spcPts val="0"/>
              </a:spcAft>
              <a:buSzPts val="2500"/>
              <a:buNone/>
              <a:defRPr sz="2500"/>
            </a:lvl9pPr>
          </a:lstStyle>
          <a:p/>
        </p:txBody>
      </p:sp>
      <p:sp>
        <p:nvSpPr>
          <p:cNvPr id="742" name="Google Shape;742;p42"/>
          <p:cNvSpPr txBox="1"/>
          <p:nvPr>
            <p:ph idx="6" type="subTitle"/>
          </p:nvPr>
        </p:nvSpPr>
        <p:spPr>
          <a:xfrm>
            <a:off x="3408450" y="1598388"/>
            <a:ext cx="2334000" cy="869400"/>
          </a:xfrm>
          <a:prstGeom prst="rect">
            <a:avLst/>
          </a:prstGeom>
          <a:solidFill>
            <a:schemeClr val="l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600">
                <a:latin typeface="Rubik"/>
                <a:ea typeface="Rubik"/>
                <a:cs typeface="Rubik"/>
                <a:sym typeface="Rubik"/>
              </a:defRPr>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743" name="Google Shape;743;p42"/>
          <p:cNvSpPr txBox="1"/>
          <p:nvPr>
            <p:ph idx="7" type="title"/>
          </p:nvPr>
        </p:nvSpPr>
        <p:spPr>
          <a:xfrm>
            <a:off x="3408450" y="4159802"/>
            <a:ext cx="2334000" cy="368100"/>
          </a:xfrm>
          <a:prstGeom prst="rect">
            <a:avLst/>
          </a:prstGeom>
          <a:solidFill>
            <a:schemeClr val="accent2"/>
          </a:solidFill>
          <a:ln cap="flat" cmpd="sng" w="19050">
            <a:solidFill>
              <a:schemeClr val="accent1"/>
            </a:solidFill>
            <a:prstDash val="solid"/>
            <a:round/>
            <a:headEnd len="sm" w="sm" type="none"/>
            <a:tailEnd len="sm" w="sm" type="none"/>
          </a:ln>
          <a:effectLst>
            <a:outerShdw rotWithShape="0" algn="bl" dir="3000000" dist="47625">
              <a:schemeClr val="accent1"/>
            </a:outerShdw>
          </a:effectLst>
        </p:spPr>
        <p:txBody>
          <a:bodyPr anchorCtr="0" anchor="ctr" bIns="91425" lIns="91425" spcFirstLastPara="1" rIns="91425" wrap="square" tIns="91425">
            <a:noAutofit/>
          </a:bodyPr>
          <a:lstStyle>
            <a:lvl1pPr lvl="0" algn="ctr">
              <a:spcBef>
                <a:spcPts val="0"/>
              </a:spcBef>
              <a:spcAft>
                <a:spcPts val="0"/>
              </a:spcAft>
              <a:buSzPts val="2500"/>
              <a:buNone/>
              <a:defRPr sz="2400">
                <a:solidFill>
                  <a:schemeClr val="dk1"/>
                </a:solidFill>
                <a:latin typeface="Patua One"/>
                <a:ea typeface="Patua One"/>
                <a:cs typeface="Patua One"/>
                <a:sym typeface="Patua One"/>
              </a:defRPr>
            </a:lvl1pPr>
            <a:lvl2pPr lvl="1" algn="ctr">
              <a:spcBef>
                <a:spcPts val="0"/>
              </a:spcBef>
              <a:spcAft>
                <a:spcPts val="0"/>
              </a:spcAft>
              <a:buSzPts val="2500"/>
              <a:buNone/>
              <a:defRPr sz="2500"/>
            </a:lvl2pPr>
            <a:lvl3pPr lvl="2" algn="ctr">
              <a:spcBef>
                <a:spcPts val="0"/>
              </a:spcBef>
              <a:spcAft>
                <a:spcPts val="0"/>
              </a:spcAft>
              <a:buSzPts val="2500"/>
              <a:buNone/>
              <a:defRPr sz="2500"/>
            </a:lvl3pPr>
            <a:lvl4pPr lvl="3" algn="ctr">
              <a:spcBef>
                <a:spcPts val="0"/>
              </a:spcBef>
              <a:spcAft>
                <a:spcPts val="0"/>
              </a:spcAft>
              <a:buSzPts val="2500"/>
              <a:buNone/>
              <a:defRPr sz="2500"/>
            </a:lvl4pPr>
            <a:lvl5pPr lvl="4" algn="ctr">
              <a:spcBef>
                <a:spcPts val="0"/>
              </a:spcBef>
              <a:spcAft>
                <a:spcPts val="0"/>
              </a:spcAft>
              <a:buSzPts val="2500"/>
              <a:buNone/>
              <a:defRPr sz="2500"/>
            </a:lvl5pPr>
            <a:lvl6pPr lvl="5" algn="ctr">
              <a:spcBef>
                <a:spcPts val="0"/>
              </a:spcBef>
              <a:spcAft>
                <a:spcPts val="0"/>
              </a:spcAft>
              <a:buSzPts val="2500"/>
              <a:buNone/>
              <a:defRPr sz="2500"/>
            </a:lvl6pPr>
            <a:lvl7pPr lvl="6" algn="ctr">
              <a:spcBef>
                <a:spcPts val="0"/>
              </a:spcBef>
              <a:spcAft>
                <a:spcPts val="0"/>
              </a:spcAft>
              <a:buSzPts val="2500"/>
              <a:buNone/>
              <a:defRPr sz="2500"/>
            </a:lvl7pPr>
            <a:lvl8pPr lvl="7" algn="ctr">
              <a:spcBef>
                <a:spcPts val="0"/>
              </a:spcBef>
              <a:spcAft>
                <a:spcPts val="0"/>
              </a:spcAft>
              <a:buSzPts val="2500"/>
              <a:buNone/>
              <a:defRPr sz="2500"/>
            </a:lvl8pPr>
            <a:lvl9pPr lvl="8" algn="ctr">
              <a:spcBef>
                <a:spcPts val="0"/>
              </a:spcBef>
              <a:spcAft>
                <a:spcPts val="0"/>
              </a:spcAft>
              <a:buSzPts val="2500"/>
              <a:buNone/>
              <a:defRPr sz="2500"/>
            </a:lvl9pPr>
          </a:lstStyle>
          <a:p/>
        </p:txBody>
      </p:sp>
      <p:sp>
        <p:nvSpPr>
          <p:cNvPr id="744" name="Google Shape;744;p42"/>
          <p:cNvSpPr txBox="1"/>
          <p:nvPr>
            <p:ph idx="8" type="subTitle"/>
          </p:nvPr>
        </p:nvSpPr>
        <p:spPr>
          <a:xfrm>
            <a:off x="3408450" y="3206988"/>
            <a:ext cx="2334000" cy="869400"/>
          </a:xfrm>
          <a:prstGeom prst="rect">
            <a:avLst/>
          </a:prstGeom>
          <a:solidFill>
            <a:schemeClr val="l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600">
                <a:latin typeface="Rubik"/>
                <a:ea typeface="Rubik"/>
                <a:cs typeface="Rubik"/>
                <a:sym typeface="Rubik"/>
              </a:defRPr>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grpSp>
        <p:nvGrpSpPr>
          <p:cNvPr id="745" name="Google Shape;745;p42"/>
          <p:cNvGrpSpPr/>
          <p:nvPr/>
        </p:nvGrpSpPr>
        <p:grpSpPr>
          <a:xfrm rot="10800000">
            <a:off x="7300177" y="-346504"/>
            <a:ext cx="3688926" cy="1850947"/>
            <a:chOff x="3396275" y="1859950"/>
            <a:chExt cx="1310500" cy="657600"/>
          </a:xfrm>
        </p:grpSpPr>
        <p:sp>
          <p:nvSpPr>
            <p:cNvPr id="746" name="Google Shape;746;p42"/>
            <p:cNvSpPr/>
            <p:nvPr/>
          </p:nvSpPr>
          <p:spPr>
            <a:xfrm>
              <a:off x="3573975" y="2037675"/>
              <a:ext cx="955075" cy="479875"/>
            </a:xfrm>
            <a:custGeom>
              <a:rect b="b" l="l" r="r" t="t"/>
              <a:pathLst>
                <a:path extrusionOk="0" h="19195" w="38203">
                  <a:moveTo>
                    <a:pt x="19009" y="1"/>
                  </a:moveTo>
                  <a:cubicBezTo>
                    <a:pt x="8531" y="1"/>
                    <a:pt x="1" y="8531"/>
                    <a:pt x="1" y="19194"/>
                  </a:cubicBezTo>
                  <a:lnTo>
                    <a:pt x="2304" y="19194"/>
                  </a:lnTo>
                  <a:cubicBezTo>
                    <a:pt x="2304" y="9953"/>
                    <a:pt x="9768" y="2304"/>
                    <a:pt x="19009" y="2304"/>
                  </a:cubicBezTo>
                  <a:cubicBezTo>
                    <a:pt x="28435" y="2304"/>
                    <a:pt x="35900" y="9953"/>
                    <a:pt x="35900" y="19194"/>
                  </a:cubicBezTo>
                  <a:lnTo>
                    <a:pt x="38203" y="19194"/>
                  </a:lnTo>
                  <a:cubicBezTo>
                    <a:pt x="38203" y="8531"/>
                    <a:pt x="29672" y="1"/>
                    <a:pt x="19009" y="1"/>
                  </a:cubicBezTo>
                  <a:close/>
                </a:path>
              </a:pathLst>
            </a:custGeom>
            <a:solidFill>
              <a:schemeClr val="accent2"/>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42"/>
            <p:cNvSpPr/>
            <p:nvPr/>
          </p:nvSpPr>
          <p:spPr>
            <a:xfrm>
              <a:off x="3396275" y="1859950"/>
              <a:ext cx="1310500" cy="657600"/>
            </a:xfrm>
            <a:custGeom>
              <a:rect b="b" l="l" r="r" t="t"/>
              <a:pathLst>
                <a:path extrusionOk="0" h="26304" w="52420">
                  <a:moveTo>
                    <a:pt x="26117" y="1"/>
                  </a:moveTo>
                  <a:cubicBezTo>
                    <a:pt x="11729" y="1"/>
                    <a:pt x="0" y="11730"/>
                    <a:pt x="0" y="26303"/>
                  </a:cubicBezTo>
                  <a:lnTo>
                    <a:pt x="2303" y="26303"/>
                  </a:lnTo>
                  <a:cubicBezTo>
                    <a:pt x="2303" y="13152"/>
                    <a:pt x="12966" y="2489"/>
                    <a:pt x="26117" y="2489"/>
                  </a:cubicBezTo>
                  <a:cubicBezTo>
                    <a:pt x="39453" y="2489"/>
                    <a:pt x="50116" y="13152"/>
                    <a:pt x="50116" y="26303"/>
                  </a:cubicBezTo>
                  <a:lnTo>
                    <a:pt x="52419" y="26303"/>
                  </a:lnTo>
                  <a:cubicBezTo>
                    <a:pt x="52419" y="11730"/>
                    <a:pt x="40690" y="1"/>
                    <a:pt x="26117" y="1"/>
                  </a:cubicBezTo>
                  <a:close/>
                </a:path>
              </a:pathLst>
            </a:custGeom>
            <a:solidFill>
              <a:schemeClr val="accent5"/>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42"/>
            <p:cNvSpPr/>
            <p:nvPr/>
          </p:nvSpPr>
          <p:spPr>
            <a:xfrm>
              <a:off x="3453850" y="1922150"/>
              <a:ext cx="1195350" cy="595400"/>
            </a:xfrm>
            <a:custGeom>
              <a:rect b="b" l="l" r="r" t="t"/>
              <a:pathLst>
                <a:path extrusionOk="0" h="23816" w="47814">
                  <a:moveTo>
                    <a:pt x="23814" y="1"/>
                  </a:moveTo>
                  <a:cubicBezTo>
                    <a:pt x="10663" y="1"/>
                    <a:pt x="0" y="10664"/>
                    <a:pt x="0" y="23815"/>
                  </a:cubicBezTo>
                  <a:lnTo>
                    <a:pt x="2488" y="23815"/>
                  </a:lnTo>
                  <a:cubicBezTo>
                    <a:pt x="2488" y="11901"/>
                    <a:pt x="12085" y="2304"/>
                    <a:pt x="23814" y="2304"/>
                  </a:cubicBezTo>
                  <a:cubicBezTo>
                    <a:pt x="35728" y="2304"/>
                    <a:pt x="45325" y="11901"/>
                    <a:pt x="45325" y="23815"/>
                  </a:cubicBezTo>
                  <a:lnTo>
                    <a:pt x="47813" y="23815"/>
                  </a:lnTo>
                  <a:cubicBezTo>
                    <a:pt x="47813" y="10664"/>
                    <a:pt x="37150" y="1"/>
                    <a:pt x="23814" y="1"/>
                  </a:cubicBezTo>
                  <a:close/>
                </a:path>
              </a:pathLst>
            </a:custGeom>
            <a:solidFill>
              <a:schemeClr val="accent4"/>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42"/>
            <p:cNvSpPr/>
            <p:nvPr/>
          </p:nvSpPr>
          <p:spPr>
            <a:xfrm>
              <a:off x="3516050" y="1979750"/>
              <a:ext cx="1070950" cy="537800"/>
            </a:xfrm>
            <a:custGeom>
              <a:rect b="b" l="l" r="r" t="t"/>
              <a:pathLst>
                <a:path extrusionOk="0" h="21512" w="42838">
                  <a:moveTo>
                    <a:pt x="21326" y="0"/>
                  </a:moveTo>
                  <a:cubicBezTo>
                    <a:pt x="9597" y="0"/>
                    <a:pt x="0" y="9597"/>
                    <a:pt x="0" y="21511"/>
                  </a:cubicBezTo>
                  <a:lnTo>
                    <a:pt x="2318" y="21511"/>
                  </a:lnTo>
                  <a:cubicBezTo>
                    <a:pt x="2318" y="10848"/>
                    <a:pt x="10848" y="2318"/>
                    <a:pt x="21326" y="2318"/>
                  </a:cubicBezTo>
                  <a:cubicBezTo>
                    <a:pt x="31989" y="2318"/>
                    <a:pt x="40520" y="10848"/>
                    <a:pt x="40520" y="21511"/>
                  </a:cubicBezTo>
                  <a:lnTo>
                    <a:pt x="42837" y="21511"/>
                  </a:lnTo>
                  <a:cubicBezTo>
                    <a:pt x="42837" y="9597"/>
                    <a:pt x="33240" y="0"/>
                    <a:pt x="21326" y="0"/>
                  </a:cubicBezTo>
                  <a:close/>
                </a:path>
              </a:pathLst>
            </a:custGeom>
            <a:solidFill>
              <a:schemeClr val="accent3"/>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42"/>
            <p:cNvSpPr/>
            <p:nvPr/>
          </p:nvSpPr>
          <p:spPr>
            <a:xfrm>
              <a:off x="3631550" y="2095250"/>
              <a:ext cx="839925" cy="422300"/>
            </a:xfrm>
            <a:custGeom>
              <a:rect b="b" l="l" r="r" t="t"/>
              <a:pathLst>
                <a:path extrusionOk="0" h="16892" w="33597">
                  <a:moveTo>
                    <a:pt x="16706" y="1"/>
                  </a:moveTo>
                  <a:cubicBezTo>
                    <a:pt x="7465" y="1"/>
                    <a:pt x="1" y="7650"/>
                    <a:pt x="1" y="16891"/>
                  </a:cubicBezTo>
                  <a:lnTo>
                    <a:pt x="2489" y="16891"/>
                  </a:lnTo>
                  <a:cubicBezTo>
                    <a:pt x="2489" y="8887"/>
                    <a:pt x="8887" y="2489"/>
                    <a:pt x="16706" y="2489"/>
                  </a:cubicBezTo>
                  <a:cubicBezTo>
                    <a:pt x="24711" y="2489"/>
                    <a:pt x="31108" y="8887"/>
                    <a:pt x="31108" y="16891"/>
                  </a:cubicBezTo>
                  <a:lnTo>
                    <a:pt x="33597" y="16891"/>
                  </a:lnTo>
                  <a:cubicBezTo>
                    <a:pt x="33597" y="7650"/>
                    <a:pt x="26132" y="1"/>
                    <a:pt x="16706" y="1"/>
                  </a:cubicBezTo>
                  <a:close/>
                </a:path>
              </a:pathLst>
            </a:custGeom>
            <a:solidFill>
              <a:schemeClr val="lt2"/>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42"/>
            <p:cNvSpPr/>
            <p:nvPr/>
          </p:nvSpPr>
          <p:spPr>
            <a:xfrm>
              <a:off x="3693750" y="2157450"/>
              <a:ext cx="715525" cy="360100"/>
            </a:xfrm>
            <a:custGeom>
              <a:rect b="b" l="l" r="r" t="t"/>
              <a:pathLst>
                <a:path extrusionOk="0" h="14404" w="28621">
                  <a:moveTo>
                    <a:pt x="14218" y="1"/>
                  </a:moveTo>
                  <a:cubicBezTo>
                    <a:pt x="6399" y="1"/>
                    <a:pt x="1" y="6399"/>
                    <a:pt x="1" y="14403"/>
                  </a:cubicBezTo>
                  <a:lnTo>
                    <a:pt x="2318" y="14403"/>
                  </a:lnTo>
                  <a:cubicBezTo>
                    <a:pt x="2318" y="7820"/>
                    <a:pt x="7650" y="2489"/>
                    <a:pt x="14218" y="2489"/>
                  </a:cubicBezTo>
                  <a:cubicBezTo>
                    <a:pt x="20972" y="2489"/>
                    <a:pt x="26303" y="7820"/>
                    <a:pt x="26303" y="14403"/>
                  </a:cubicBezTo>
                  <a:lnTo>
                    <a:pt x="28620" y="14403"/>
                  </a:lnTo>
                  <a:cubicBezTo>
                    <a:pt x="28620" y="6399"/>
                    <a:pt x="22223" y="1"/>
                    <a:pt x="14218" y="1"/>
                  </a:cubicBezTo>
                  <a:close/>
                </a:path>
              </a:pathLst>
            </a:custGeom>
            <a:solidFill>
              <a:schemeClr val="accent6"/>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42"/>
            <p:cNvSpPr/>
            <p:nvPr/>
          </p:nvSpPr>
          <p:spPr>
            <a:xfrm>
              <a:off x="3751700" y="2219650"/>
              <a:ext cx="599650" cy="297900"/>
            </a:xfrm>
            <a:custGeom>
              <a:rect b="b" l="l" r="r" t="t"/>
              <a:pathLst>
                <a:path extrusionOk="0" h="11916" w="23986">
                  <a:moveTo>
                    <a:pt x="11900" y="1"/>
                  </a:moveTo>
                  <a:cubicBezTo>
                    <a:pt x="5332" y="1"/>
                    <a:pt x="0" y="5332"/>
                    <a:pt x="0" y="11915"/>
                  </a:cubicBezTo>
                  <a:lnTo>
                    <a:pt x="2488" y="11915"/>
                  </a:lnTo>
                  <a:cubicBezTo>
                    <a:pt x="2488" y="6584"/>
                    <a:pt x="6754" y="2318"/>
                    <a:pt x="11900" y="2318"/>
                  </a:cubicBezTo>
                  <a:cubicBezTo>
                    <a:pt x="17232" y="2318"/>
                    <a:pt x="21497" y="6584"/>
                    <a:pt x="21497" y="11915"/>
                  </a:cubicBezTo>
                  <a:lnTo>
                    <a:pt x="23985" y="11915"/>
                  </a:lnTo>
                  <a:cubicBezTo>
                    <a:pt x="23985" y="5332"/>
                    <a:pt x="18654" y="1"/>
                    <a:pt x="11900" y="1"/>
                  </a:cubicBezTo>
                  <a:close/>
                </a:path>
              </a:pathLst>
            </a:custGeom>
            <a:solidFill>
              <a:schemeClr val="dk2"/>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53" name="Google Shape;753;p42"/>
          <p:cNvGrpSpPr/>
          <p:nvPr/>
        </p:nvGrpSpPr>
        <p:grpSpPr>
          <a:xfrm>
            <a:off x="8574870" y="4604013"/>
            <a:ext cx="1154100" cy="1154100"/>
            <a:chOff x="8574870" y="4604013"/>
            <a:chExt cx="1154100" cy="1154100"/>
          </a:xfrm>
        </p:grpSpPr>
        <p:sp>
          <p:nvSpPr>
            <p:cNvPr id="754" name="Google Shape;754;p42"/>
            <p:cNvSpPr/>
            <p:nvPr/>
          </p:nvSpPr>
          <p:spPr>
            <a:xfrm rot="10800000">
              <a:off x="8574870" y="4604013"/>
              <a:ext cx="1154100" cy="11541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42"/>
            <p:cNvSpPr/>
            <p:nvPr/>
          </p:nvSpPr>
          <p:spPr>
            <a:xfrm>
              <a:off x="8682300" y="4697998"/>
              <a:ext cx="144600" cy="144600"/>
            </a:xfrm>
            <a:prstGeom prst="ellipse">
              <a:avLst/>
            </a:pr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56" name="Google Shape;756;p42"/>
          <p:cNvGrpSpPr/>
          <p:nvPr/>
        </p:nvGrpSpPr>
        <p:grpSpPr>
          <a:xfrm flipH="1">
            <a:off x="-584980" y="4604013"/>
            <a:ext cx="1154100" cy="1154100"/>
            <a:chOff x="8574870" y="4604013"/>
            <a:chExt cx="1154100" cy="1154100"/>
          </a:xfrm>
        </p:grpSpPr>
        <p:sp>
          <p:nvSpPr>
            <p:cNvPr id="757" name="Google Shape;757;p42"/>
            <p:cNvSpPr/>
            <p:nvPr/>
          </p:nvSpPr>
          <p:spPr>
            <a:xfrm rot="10800000">
              <a:off x="8574870" y="4604013"/>
              <a:ext cx="1154100" cy="11541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42"/>
            <p:cNvSpPr/>
            <p:nvPr/>
          </p:nvSpPr>
          <p:spPr>
            <a:xfrm>
              <a:off x="8682300" y="4697998"/>
              <a:ext cx="144600" cy="144600"/>
            </a:xfrm>
            <a:prstGeom prst="ellipse">
              <a:avLst/>
            </a:pr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59" name="Google Shape;759;p42"/>
          <p:cNvGrpSpPr/>
          <p:nvPr/>
        </p:nvGrpSpPr>
        <p:grpSpPr>
          <a:xfrm>
            <a:off x="-559539" y="-593048"/>
            <a:ext cx="1154003" cy="1154003"/>
            <a:chOff x="-888300" y="-896475"/>
            <a:chExt cx="1769400" cy="1769400"/>
          </a:xfrm>
        </p:grpSpPr>
        <p:grpSp>
          <p:nvGrpSpPr>
            <p:cNvPr id="760" name="Google Shape;760;p42"/>
            <p:cNvGrpSpPr/>
            <p:nvPr/>
          </p:nvGrpSpPr>
          <p:grpSpPr>
            <a:xfrm>
              <a:off x="-888300" y="-896475"/>
              <a:ext cx="1769400" cy="1769400"/>
              <a:chOff x="-888300" y="-896475"/>
              <a:chExt cx="1769400" cy="1769400"/>
            </a:xfrm>
          </p:grpSpPr>
          <p:sp>
            <p:nvSpPr>
              <p:cNvPr id="761" name="Google Shape;761;p42"/>
              <p:cNvSpPr/>
              <p:nvPr/>
            </p:nvSpPr>
            <p:spPr>
              <a:xfrm>
                <a:off x="-888300" y="-896475"/>
                <a:ext cx="1769400" cy="17694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42"/>
              <p:cNvSpPr/>
              <p:nvPr/>
            </p:nvSpPr>
            <p:spPr>
              <a:xfrm>
                <a:off x="455075" y="439888"/>
                <a:ext cx="353700" cy="353700"/>
              </a:xfrm>
              <a:prstGeom prst="ellipse">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3" name="Google Shape;763;p42"/>
            <p:cNvSpPr/>
            <p:nvPr/>
          </p:nvSpPr>
          <p:spPr>
            <a:xfrm flipH="1">
              <a:off x="524030" y="549290"/>
              <a:ext cx="215797" cy="160176"/>
            </a:xfrm>
            <a:custGeom>
              <a:rect b="b" l="l" r="r" t="t"/>
              <a:pathLst>
                <a:path extrusionOk="0" h="4095" w="5517">
                  <a:moveTo>
                    <a:pt x="1422" y="0"/>
                  </a:moveTo>
                  <a:cubicBezTo>
                    <a:pt x="1067" y="0"/>
                    <a:pt x="711" y="185"/>
                    <a:pt x="541" y="356"/>
                  </a:cubicBezTo>
                  <a:cubicBezTo>
                    <a:pt x="0" y="896"/>
                    <a:pt x="185" y="1777"/>
                    <a:pt x="711" y="2133"/>
                  </a:cubicBezTo>
                  <a:lnTo>
                    <a:pt x="2844" y="4095"/>
                  </a:lnTo>
                  <a:lnTo>
                    <a:pt x="4976" y="2133"/>
                  </a:lnTo>
                  <a:cubicBezTo>
                    <a:pt x="5517" y="1777"/>
                    <a:pt x="5517" y="896"/>
                    <a:pt x="5161" y="356"/>
                  </a:cubicBezTo>
                  <a:cubicBezTo>
                    <a:pt x="4866" y="161"/>
                    <a:pt x="4519" y="22"/>
                    <a:pt x="4180" y="22"/>
                  </a:cubicBezTo>
                  <a:cubicBezTo>
                    <a:pt x="3899" y="22"/>
                    <a:pt x="3622" y="117"/>
                    <a:pt x="3384" y="356"/>
                  </a:cubicBezTo>
                  <a:lnTo>
                    <a:pt x="3029" y="541"/>
                  </a:lnTo>
                  <a:cubicBezTo>
                    <a:pt x="2936" y="626"/>
                    <a:pt x="2847" y="668"/>
                    <a:pt x="2759" y="668"/>
                  </a:cubicBezTo>
                  <a:cubicBezTo>
                    <a:pt x="2670" y="668"/>
                    <a:pt x="2581" y="626"/>
                    <a:pt x="2488" y="541"/>
                  </a:cubicBezTo>
                  <a:lnTo>
                    <a:pt x="2318" y="356"/>
                  </a:lnTo>
                  <a:cubicBezTo>
                    <a:pt x="2133" y="185"/>
                    <a:pt x="1778" y="0"/>
                    <a:pt x="1422" y="0"/>
                  </a:cubicBezTo>
                  <a:close/>
                </a:path>
              </a:pathLst>
            </a:cu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CUSTOM_5">
    <p:spTree>
      <p:nvGrpSpPr>
        <p:cNvPr id="764" name="Shape 764"/>
        <p:cNvGrpSpPr/>
        <p:nvPr/>
      </p:nvGrpSpPr>
      <p:grpSpPr>
        <a:xfrm>
          <a:off x="0" y="0"/>
          <a:ext cx="0" cy="0"/>
          <a:chOff x="0" y="0"/>
          <a:chExt cx="0" cy="0"/>
        </a:xfrm>
      </p:grpSpPr>
      <p:pic>
        <p:nvPicPr>
          <p:cNvPr id="765" name="Google Shape;765;p43"/>
          <p:cNvPicPr preferRelativeResize="0"/>
          <p:nvPr/>
        </p:nvPicPr>
        <p:blipFill rotWithShape="1">
          <a:blip r:embed="rId2">
            <a:alphaModFix amt="70000"/>
          </a:blip>
          <a:srcRect b="0" l="0" r="0" t="0"/>
          <a:stretch/>
        </p:blipFill>
        <p:spPr>
          <a:xfrm>
            <a:off x="0" y="2171"/>
            <a:ext cx="9144003" cy="5139149"/>
          </a:xfrm>
          <a:prstGeom prst="rect">
            <a:avLst/>
          </a:prstGeom>
          <a:noFill/>
          <a:ln>
            <a:noFill/>
          </a:ln>
        </p:spPr>
      </p:pic>
      <p:sp>
        <p:nvSpPr>
          <p:cNvPr id="766" name="Google Shape;766;p4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a:spcBef>
                <a:spcPts val="0"/>
              </a:spcBef>
              <a:spcAft>
                <a:spcPts val="0"/>
              </a:spcAft>
              <a:buSzPts val="3500"/>
              <a:buNone/>
              <a:defRPr sz="3600">
                <a:solidFill>
                  <a:schemeClr val="dk1"/>
                </a:solidFill>
                <a:latin typeface="Patua One"/>
                <a:ea typeface="Patua One"/>
                <a:cs typeface="Patua One"/>
                <a:sym typeface="Patua 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p:txBody>
      </p:sp>
      <p:sp>
        <p:nvSpPr>
          <p:cNvPr id="767" name="Google Shape;767;p43"/>
          <p:cNvSpPr txBox="1"/>
          <p:nvPr>
            <p:ph idx="2" type="title"/>
          </p:nvPr>
        </p:nvSpPr>
        <p:spPr>
          <a:xfrm>
            <a:off x="4541800" y="3186125"/>
            <a:ext cx="2334000" cy="368100"/>
          </a:xfrm>
          <a:prstGeom prst="rect">
            <a:avLst/>
          </a:prstGeom>
          <a:solidFill>
            <a:schemeClr val="dk2"/>
          </a:solidFill>
          <a:ln cap="flat" cmpd="sng" w="19050">
            <a:solidFill>
              <a:schemeClr val="accent1"/>
            </a:solidFill>
            <a:prstDash val="solid"/>
            <a:round/>
            <a:headEnd len="sm" w="sm" type="none"/>
            <a:tailEnd len="sm" w="sm" type="none"/>
          </a:ln>
          <a:effectLst>
            <a:outerShdw rotWithShape="0" algn="bl" dir="3000000" dist="47625">
              <a:schemeClr val="accent1"/>
            </a:outerShdw>
          </a:effectLst>
        </p:spPr>
        <p:txBody>
          <a:bodyPr anchorCtr="0" anchor="ctr" bIns="91425" lIns="91425" spcFirstLastPara="1" rIns="91425" wrap="square" tIns="91425">
            <a:noAutofit/>
          </a:bodyPr>
          <a:lstStyle>
            <a:lvl1pPr lvl="0" algn="ctr">
              <a:spcBef>
                <a:spcPts val="0"/>
              </a:spcBef>
              <a:spcAft>
                <a:spcPts val="0"/>
              </a:spcAft>
              <a:buSzPts val="2500"/>
              <a:buNone/>
              <a:defRPr sz="2400">
                <a:solidFill>
                  <a:schemeClr val="dk1"/>
                </a:solidFill>
                <a:latin typeface="Patua One"/>
                <a:ea typeface="Patua One"/>
                <a:cs typeface="Patua One"/>
                <a:sym typeface="Patua One"/>
              </a:defRPr>
            </a:lvl1pPr>
            <a:lvl2pPr lvl="1" algn="ctr">
              <a:spcBef>
                <a:spcPts val="0"/>
              </a:spcBef>
              <a:spcAft>
                <a:spcPts val="0"/>
              </a:spcAft>
              <a:buSzPts val="2500"/>
              <a:buNone/>
              <a:defRPr sz="2500"/>
            </a:lvl2pPr>
            <a:lvl3pPr lvl="2" algn="ctr">
              <a:spcBef>
                <a:spcPts val="0"/>
              </a:spcBef>
              <a:spcAft>
                <a:spcPts val="0"/>
              </a:spcAft>
              <a:buSzPts val="2500"/>
              <a:buNone/>
              <a:defRPr sz="2500"/>
            </a:lvl3pPr>
            <a:lvl4pPr lvl="3" algn="ctr">
              <a:spcBef>
                <a:spcPts val="0"/>
              </a:spcBef>
              <a:spcAft>
                <a:spcPts val="0"/>
              </a:spcAft>
              <a:buSzPts val="2500"/>
              <a:buNone/>
              <a:defRPr sz="2500"/>
            </a:lvl4pPr>
            <a:lvl5pPr lvl="4" algn="ctr">
              <a:spcBef>
                <a:spcPts val="0"/>
              </a:spcBef>
              <a:spcAft>
                <a:spcPts val="0"/>
              </a:spcAft>
              <a:buSzPts val="2500"/>
              <a:buNone/>
              <a:defRPr sz="2500"/>
            </a:lvl5pPr>
            <a:lvl6pPr lvl="5" algn="ctr">
              <a:spcBef>
                <a:spcPts val="0"/>
              </a:spcBef>
              <a:spcAft>
                <a:spcPts val="0"/>
              </a:spcAft>
              <a:buSzPts val="2500"/>
              <a:buNone/>
              <a:defRPr sz="2500"/>
            </a:lvl6pPr>
            <a:lvl7pPr lvl="6" algn="ctr">
              <a:spcBef>
                <a:spcPts val="0"/>
              </a:spcBef>
              <a:spcAft>
                <a:spcPts val="0"/>
              </a:spcAft>
              <a:buSzPts val="2500"/>
              <a:buNone/>
              <a:defRPr sz="2500"/>
            </a:lvl7pPr>
            <a:lvl8pPr lvl="7" algn="ctr">
              <a:spcBef>
                <a:spcPts val="0"/>
              </a:spcBef>
              <a:spcAft>
                <a:spcPts val="0"/>
              </a:spcAft>
              <a:buSzPts val="2500"/>
              <a:buNone/>
              <a:defRPr sz="2500"/>
            </a:lvl8pPr>
            <a:lvl9pPr lvl="8" algn="ctr">
              <a:spcBef>
                <a:spcPts val="0"/>
              </a:spcBef>
              <a:spcAft>
                <a:spcPts val="0"/>
              </a:spcAft>
              <a:buSzPts val="2500"/>
              <a:buNone/>
              <a:defRPr sz="2500"/>
            </a:lvl9pPr>
          </a:lstStyle>
          <a:p/>
        </p:txBody>
      </p:sp>
      <p:sp>
        <p:nvSpPr>
          <p:cNvPr id="768" name="Google Shape;768;p43"/>
          <p:cNvSpPr txBox="1"/>
          <p:nvPr>
            <p:ph idx="1" type="subTitle"/>
          </p:nvPr>
        </p:nvSpPr>
        <p:spPr>
          <a:xfrm>
            <a:off x="4541800" y="3684725"/>
            <a:ext cx="2334000" cy="710100"/>
          </a:xfrm>
          <a:prstGeom prst="rect">
            <a:avLst/>
          </a:prstGeom>
          <a:solidFill>
            <a:schemeClr val="l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600">
                <a:latin typeface="Rubik"/>
                <a:ea typeface="Rubik"/>
                <a:cs typeface="Rubik"/>
                <a:sym typeface="Rubik"/>
              </a:defRPr>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769" name="Google Shape;769;p43"/>
          <p:cNvSpPr txBox="1"/>
          <p:nvPr>
            <p:ph idx="3" type="title"/>
          </p:nvPr>
        </p:nvSpPr>
        <p:spPr>
          <a:xfrm>
            <a:off x="6088863" y="1531288"/>
            <a:ext cx="2334000" cy="368100"/>
          </a:xfrm>
          <a:prstGeom prst="rect">
            <a:avLst/>
          </a:prstGeom>
          <a:solidFill>
            <a:schemeClr val="accent3"/>
          </a:solidFill>
          <a:ln cap="flat" cmpd="sng" w="19050">
            <a:solidFill>
              <a:schemeClr val="accent1"/>
            </a:solidFill>
            <a:prstDash val="solid"/>
            <a:round/>
            <a:headEnd len="sm" w="sm" type="none"/>
            <a:tailEnd len="sm" w="sm" type="none"/>
          </a:ln>
          <a:effectLst>
            <a:outerShdw rotWithShape="0" algn="bl" dir="3000000" dist="47625">
              <a:schemeClr val="accent1"/>
            </a:outerShdw>
          </a:effectLst>
        </p:spPr>
        <p:txBody>
          <a:bodyPr anchorCtr="0" anchor="ctr" bIns="91425" lIns="91425" spcFirstLastPara="1" rIns="91425" wrap="square" tIns="91425">
            <a:noAutofit/>
          </a:bodyPr>
          <a:lstStyle>
            <a:lvl1pPr lvl="0" algn="ctr">
              <a:spcBef>
                <a:spcPts val="0"/>
              </a:spcBef>
              <a:spcAft>
                <a:spcPts val="0"/>
              </a:spcAft>
              <a:buSzPts val="2500"/>
              <a:buNone/>
              <a:defRPr sz="2400">
                <a:solidFill>
                  <a:schemeClr val="dk1"/>
                </a:solidFill>
                <a:latin typeface="Patua One"/>
                <a:ea typeface="Patua One"/>
                <a:cs typeface="Patua One"/>
                <a:sym typeface="Patua One"/>
              </a:defRPr>
            </a:lvl1pPr>
            <a:lvl2pPr lvl="1" algn="ctr">
              <a:spcBef>
                <a:spcPts val="0"/>
              </a:spcBef>
              <a:spcAft>
                <a:spcPts val="0"/>
              </a:spcAft>
              <a:buSzPts val="2500"/>
              <a:buNone/>
              <a:defRPr sz="2500"/>
            </a:lvl2pPr>
            <a:lvl3pPr lvl="2" algn="ctr">
              <a:spcBef>
                <a:spcPts val="0"/>
              </a:spcBef>
              <a:spcAft>
                <a:spcPts val="0"/>
              </a:spcAft>
              <a:buSzPts val="2500"/>
              <a:buNone/>
              <a:defRPr sz="2500"/>
            </a:lvl3pPr>
            <a:lvl4pPr lvl="3" algn="ctr">
              <a:spcBef>
                <a:spcPts val="0"/>
              </a:spcBef>
              <a:spcAft>
                <a:spcPts val="0"/>
              </a:spcAft>
              <a:buSzPts val="2500"/>
              <a:buNone/>
              <a:defRPr sz="2500"/>
            </a:lvl4pPr>
            <a:lvl5pPr lvl="4" algn="ctr">
              <a:spcBef>
                <a:spcPts val="0"/>
              </a:spcBef>
              <a:spcAft>
                <a:spcPts val="0"/>
              </a:spcAft>
              <a:buSzPts val="2500"/>
              <a:buNone/>
              <a:defRPr sz="2500"/>
            </a:lvl5pPr>
            <a:lvl6pPr lvl="5" algn="ctr">
              <a:spcBef>
                <a:spcPts val="0"/>
              </a:spcBef>
              <a:spcAft>
                <a:spcPts val="0"/>
              </a:spcAft>
              <a:buSzPts val="2500"/>
              <a:buNone/>
              <a:defRPr sz="2500"/>
            </a:lvl6pPr>
            <a:lvl7pPr lvl="6" algn="ctr">
              <a:spcBef>
                <a:spcPts val="0"/>
              </a:spcBef>
              <a:spcAft>
                <a:spcPts val="0"/>
              </a:spcAft>
              <a:buSzPts val="2500"/>
              <a:buNone/>
              <a:defRPr sz="2500"/>
            </a:lvl7pPr>
            <a:lvl8pPr lvl="7" algn="ctr">
              <a:spcBef>
                <a:spcPts val="0"/>
              </a:spcBef>
              <a:spcAft>
                <a:spcPts val="0"/>
              </a:spcAft>
              <a:buSzPts val="2500"/>
              <a:buNone/>
              <a:defRPr sz="2500"/>
            </a:lvl8pPr>
            <a:lvl9pPr lvl="8" algn="ctr">
              <a:spcBef>
                <a:spcPts val="0"/>
              </a:spcBef>
              <a:spcAft>
                <a:spcPts val="0"/>
              </a:spcAft>
              <a:buSzPts val="2500"/>
              <a:buNone/>
              <a:defRPr sz="2500"/>
            </a:lvl9pPr>
          </a:lstStyle>
          <a:p/>
        </p:txBody>
      </p:sp>
      <p:sp>
        <p:nvSpPr>
          <p:cNvPr id="770" name="Google Shape;770;p43"/>
          <p:cNvSpPr txBox="1"/>
          <p:nvPr>
            <p:ph idx="4" type="subTitle"/>
          </p:nvPr>
        </p:nvSpPr>
        <p:spPr>
          <a:xfrm>
            <a:off x="6088863" y="2029963"/>
            <a:ext cx="2334000" cy="710100"/>
          </a:xfrm>
          <a:prstGeom prst="rect">
            <a:avLst/>
          </a:prstGeom>
          <a:solidFill>
            <a:schemeClr val="l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600">
                <a:latin typeface="Rubik"/>
                <a:ea typeface="Rubik"/>
                <a:cs typeface="Rubik"/>
                <a:sym typeface="Rubik"/>
              </a:defRPr>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771" name="Google Shape;771;p43"/>
          <p:cNvSpPr txBox="1"/>
          <p:nvPr>
            <p:ph idx="5" type="title"/>
          </p:nvPr>
        </p:nvSpPr>
        <p:spPr>
          <a:xfrm>
            <a:off x="720000" y="3186125"/>
            <a:ext cx="2334000" cy="368100"/>
          </a:xfrm>
          <a:prstGeom prst="rect">
            <a:avLst/>
          </a:prstGeom>
          <a:solidFill>
            <a:schemeClr val="accent2"/>
          </a:solidFill>
          <a:ln cap="flat" cmpd="sng" w="19050">
            <a:solidFill>
              <a:schemeClr val="accent1"/>
            </a:solidFill>
            <a:prstDash val="solid"/>
            <a:round/>
            <a:headEnd len="sm" w="sm" type="none"/>
            <a:tailEnd len="sm" w="sm" type="none"/>
          </a:ln>
          <a:effectLst>
            <a:outerShdw rotWithShape="0" algn="bl" dir="3000000" dist="47625">
              <a:schemeClr val="accent1"/>
            </a:outerShdw>
          </a:effectLst>
        </p:spPr>
        <p:txBody>
          <a:bodyPr anchorCtr="0" anchor="ctr" bIns="91425" lIns="91425" spcFirstLastPara="1" rIns="91425" wrap="square" tIns="91425">
            <a:noAutofit/>
          </a:bodyPr>
          <a:lstStyle>
            <a:lvl1pPr lvl="0" algn="ctr">
              <a:spcBef>
                <a:spcPts val="0"/>
              </a:spcBef>
              <a:spcAft>
                <a:spcPts val="0"/>
              </a:spcAft>
              <a:buSzPts val="2500"/>
              <a:buNone/>
              <a:defRPr sz="2400">
                <a:solidFill>
                  <a:schemeClr val="dk1"/>
                </a:solidFill>
                <a:latin typeface="Patua One"/>
                <a:ea typeface="Patua One"/>
                <a:cs typeface="Patua One"/>
                <a:sym typeface="Patua One"/>
              </a:defRPr>
            </a:lvl1pPr>
            <a:lvl2pPr lvl="1" algn="ctr">
              <a:spcBef>
                <a:spcPts val="0"/>
              </a:spcBef>
              <a:spcAft>
                <a:spcPts val="0"/>
              </a:spcAft>
              <a:buSzPts val="2500"/>
              <a:buNone/>
              <a:defRPr sz="2500"/>
            </a:lvl2pPr>
            <a:lvl3pPr lvl="2" algn="ctr">
              <a:spcBef>
                <a:spcPts val="0"/>
              </a:spcBef>
              <a:spcAft>
                <a:spcPts val="0"/>
              </a:spcAft>
              <a:buSzPts val="2500"/>
              <a:buNone/>
              <a:defRPr sz="2500"/>
            </a:lvl3pPr>
            <a:lvl4pPr lvl="3" algn="ctr">
              <a:spcBef>
                <a:spcPts val="0"/>
              </a:spcBef>
              <a:spcAft>
                <a:spcPts val="0"/>
              </a:spcAft>
              <a:buSzPts val="2500"/>
              <a:buNone/>
              <a:defRPr sz="2500"/>
            </a:lvl4pPr>
            <a:lvl5pPr lvl="4" algn="ctr">
              <a:spcBef>
                <a:spcPts val="0"/>
              </a:spcBef>
              <a:spcAft>
                <a:spcPts val="0"/>
              </a:spcAft>
              <a:buSzPts val="2500"/>
              <a:buNone/>
              <a:defRPr sz="2500"/>
            </a:lvl5pPr>
            <a:lvl6pPr lvl="5" algn="ctr">
              <a:spcBef>
                <a:spcPts val="0"/>
              </a:spcBef>
              <a:spcAft>
                <a:spcPts val="0"/>
              </a:spcAft>
              <a:buSzPts val="2500"/>
              <a:buNone/>
              <a:defRPr sz="2500"/>
            </a:lvl6pPr>
            <a:lvl7pPr lvl="6" algn="ctr">
              <a:spcBef>
                <a:spcPts val="0"/>
              </a:spcBef>
              <a:spcAft>
                <a:spcPts val="0"/>
              </a:spcAft>
              <a:buSzPts val="2500"/>
              <a:buNone/>
              <a:defRPr sz="2500"/>
            </a:lvl7pPr>
            <a:lvl8pPr lvl="7" algn="ctr">
              <a:spcBef>
                <a:spcPts val="0"/>
              </a:spcBef>
              <a:spcAft>
                <a:spcPts val="0"/>
              </a:spcAft>
              <a:buSzPts val="2500"/>
              <a:buNone/>
              <a:defRPr sz="2500"/>
            </a:lvl8pPr>
            <a:lvl9pPr lvl="8" algn="ctr">
              <a:spcBef>
                <a:spcPts val="0"/>
              </a:spcBef>
              <a:spcAft>
                <a:spcPts val="0"/>
              </a:spcAft>
              <a:buSzPts val="2500"/>
              <a:buNone/>
              <a:defRPr sz="2500"/>
            </a:lvl9pPr>
          </a:lstStyle>
          <a:p/>
        </p:txBody>
      </p:sp>
      <p:sp>
        <p:nvSpPr>
          <p:cNvPr id="772" name="Google Shape;772;p43"/>
          <p:cNvSpPr txBox="1"/>
          <p:nvPr>
            <p:ph idx="6" type="subTitle"/>
          </p:nvPr>
        </p:nvSpPr>
        <p:spPr>
          <a:xfrm>
            <a:off x="720000" y="3684725"/>
            <a:ext cx="2334000" cy="710100"/>
          </a:xfrm>
          <a:prstGeom prst="rect">
            <a:avLst/>
          </a:prstGeom>
          <a:solidFill>
            <a:schemeClr val="l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600">
                <a:latin typeface="Rubik"/>
                <a:ea typeface="Rubik"/>
                <a:cs typeface="Rubik"/>
                <a:sym typeface="Rubik"/>
              </a:defRPr>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773" name="Google Shape;773;p43"/>
          <p:cNvSpPr txBox="1"/>
          <p:nvPr>
            <p:ph idx="7" type="title"/>
          </p:nvPr>
        </p:nvSpPr>
        <p:spPr>
          <a:xfrm>
            <a:off x="2267063" y="1531288"/>
            <a:ext cx="2334000" cy="368100"/>
          </a:xfrm>
          <a:prstGeom prst="rect">
            <a:avLst/>
          </a:prstGeom>
          <a:solidFill>
            <a:schemeClr val="accent5"/>
          </a:solidFill>
          <a:ln cap="flat" cmpd="sng" w="19050">
            <a:solidFill>
              <a:schemeClr val="accent1"/>
            </a:solidFill>
            <a:prstDash val="solid"/>
            <a:round/>
            <a:headEnd len="sm" w="sm" type="none"/>
            <a:tailEnd len="sm" w="sm" type="none"/>
          </a:ln>
          <a:effectLst>
            <a:outerShdw rotWithShape="0" algn="bl" dir="3000000" dist="47625">
              <a:schemeClr val="accent1"/>
            </a:outerShdw>
          </a:effectLst>
        </p:spPr>
        <p:txBody>
          <a:bodyPr anchorCtr="0" anchor="ctr" bIns="91425" lIns="91425" spcFirstLastPara="1" rIns="91425" wrap="square" tIns="91425">
            <a:noAutofit/>
          </a:bodyPr>
          <a:lstStyle>
            <a:lvl1pPr lvl="0" algn="ctr">
              <a:spcBef>
                <a:spcPts val="0"/>
              </a:spcBef>
              <a:spcAft>
                <a:spcPts val="0"/>
              </a:spcAft>
              <a:buSzPts val="2500"/>
              <a:buNone/>
              <a:defRPr sz="2400">
                <a:solidFill>
                  <a:schemeClr val="dk1"/>
                </a:solidFill>
                <a:latin typeface="Patua One"/>
                <a:ea typeface="Patua One"/>
                <a:cs typeface="Patua One"/>
                <a:sym typeface="Patua One"/>
              </a:defRPr>
            </a:lvl1pPr>
            <a:lvl2pPr lvl="1" algn="ctr">
              <a:spcBef>
                <a:spcPts val="0"/>
              </a:spcBef>
              <a:spcAft>
                <a:spcPts val="0"/>
              </a:spcAft>
              <a:buSzPts val="2500"/>
              <a:buNone/>
              <a:defRPr sz="2500"/>
            </a:lvl2pPr>
            <a:lvl3pPr lvl="2" algn="ctr">
              <a:spcBef>
                <a:spcPts val="0"/>
              </a:spcBef>
              <a:spcAft>
                <a:spcPts val="0"/>
              </a:spcAft>
              <a:buSzPts val="2500"/>
              <a:buNone/>
              <a:defRPr sz="2500"/>
            </a:lvl3pPr>
            <a:lvl4pPr lvl="3" algn="ctr">
              <a:spcBef>
                <a:spcPts val="0"/>
              </a:spcBef>
              <a:spcAft>
                <a:spcPts val="0"/>
              </a:spcAft>
              <a:buSzPts val="2500"/>
              <a:buNone/>
              <a:defRPr sz="2500"/>
            </a:lvl4pPr>
            <a:lvl5pPr lvl="4" algn="ctr">
              <a:spcBef>
                <a:spcPts val="0"/>
              </a:spcBef>
              <a:spcAft>
                <a:spcPts val="0"/>
              </a:spcAft>
              <a:buSzPts val="2500"/>
              <a:buNone/>
              <a:defRPr sz="2500"/>
            </a:lvl5pPr>
            <a:lvl6pPr lvl="5" algn="ctr">
              <a:spcBef>
                <a:spcPts val="0"/>
              </a:spcBef>
              <a:spcAft>
                <a:spcPts val="0"/>
              </a:spcAft>
              <a:buSzPts val="2500"/>
              <a:buNone/>
              <a:defRPr sz="2500"/>
            </a:lvl6pPr>
            <a:lvl7pPr lvl="6" algn="ctr">
              <a:spcBef>
                <a:spcPts val="0"/>
              </a:spcBef>
              <a:spcAft>
                <a:spcPts val="0"/>
              </a:spcAft>
              <a:buSzPts val="2500"/>
              <a:buNone/>
              <a:defRPr sz="2500"/>
            </a:lvl7pPr>
            <a:lvl8pPr lvl="7" algn="ctr">
              <a:spcBef>
                <a:spcPts val="0"/>
              </a:spcBef>
              <a:spcAft>
                <a:spcPts val="0"/>
              </a:spcAft>
              <a:buSzPts val="2500"/>
              <a:buNone/>
              <a:defRPr sz="2500"/>
            </a:lvl8pPr>
            <a:lvl9pPr lvl="8" algn="ctr">
              <a:spcBef>
                <a:spcPts val="0"/>
              </a:spcBef>
              <a:spcAft>
                <a:spcPts val="0"/>
              </a:spcAft>
              <a:buSzPts val="2500"/>
              <a:buNone/>
              <a:defRPr sz="2500"/>
            </a:lvl9pPr>
          </a:lstStyle>
          <a:p/>
        </p:txBody>
      </p:sp>
      <p:sp>
        <p:nvSpPr>
          <p:cNvPr id="774" name="Google Shape;774;p43"/>
          <p:cNvSpPr txBox="1"/>
          <p:nvPr>
            <p:ph idx="8" type="subTitle"/>
          </p:nvPr>
        </p:nvSpPr>
        <p:spPr>
          <a:xfrm>
            <a:off x="2267063" y="2029963"/>
            <a:ext cx="2334000" cy="710100"/>
          </a:xfrm>
          <a:prstGeom prst="rect">
            <a:avLst/>
          </a:prstGeom>
          <a:solidFill>
            <a:schemeClr val="l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600">
                <a:latin typeface="Rubik"/>
                <a:ea typeface="Rubik"/>
                <a:cs typeface="Rubik"/>
                <a:sym typeface="Rubik"/>
              </a:defRPr>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grpSp>
        <p:nvGrpSpPr>
          <p:cNvPr id="775" name="Google Shape;775;p43"/>
          <p:cNvGrpSpPr/>
          <p:nvPr/>
        </p:nvGrpSpPr>
        <p:grpSpPr>
          <a:xfrm>
            <a:off x="-559539" y="-593048"/>
            <a:ext cx="1154003" cy="1154003"/>
            <a:chOff x="-888300" y="-896475"/>
            <a:chExt cx="1769400" cy="1769400"/>
          </a:xfrm>
        </p:grpSpPr>
        <p:grpSp>
          <p:nvGrpSpPr>
            <p:cNvPr id="776" name="Google Shape;776;p43"/>
            <p:cNvGrpSpPr/>
            <p:nvPr/>
          </p:nvGrpSpPr>
          <p:grpSpPr>
            <a:xfrm>
              <a:off x="-888300" y="-896475"/>
              <a:ext cx="1769400" cy="1769400"/>
              <a:chOff x="-888300" y="-896475"/>
              <a:chExt cx="1769400" cy="1769400"/>
            </a:xfrm>
          </p:grpSpPr>
          <p:sp>
            <p:nvSpPr>
              <p:cNvPr id="777" name="Google Shape;777;p43"/>
              <p:cNvSpPr/>
              <p:nvPr/>
            </p:nvSpPr>
            <p:spPr>
              <a:xfrm>
                <a:off x="-888300" y="-896475"/>
                <a:ext cx="1769400" cy="17694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43"/>
              <p:cNvSpPr/>
              <p:nvPr/>
            </p:nvSpPr>
            <p:spPr>
              <a:xfrm>
                <a:off x="455075" y="439888"/>
                <a:ext cx="353700" cy="353700"/>
              </a:xfrm>
              <a:prstGeom prst="ellipse">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9" name="Google Shape;779;p43"/>
            <p:cNvSpPr/>
            <p:nvPr/>
          </p:nvSpPr>
          <p:spPr>
            <a:xfrm flipH="1">
              <a:off x="524030" y="549290"/>
              <a:ext cx="215797" cy="160176"/>
            </a:xfrm>
            <a:custGeom>
              <a:rect b="b" l="l" r="r" t="t"/>
              <a:pathLst>
                <a:path extrusionOk="0" h="4095" w="5517">
                  <a:moveTo>
                    <a:pt x="1422" y="0"/>
                  </a:moveTo>
                  <a:cubicBezTo>
                    <a:pt x="1067" y="0"/>
                    <a:pt x="711" y="185"/>
                    <a:pt x="541" y="356"/>
                  </a:cubicBezTo>
                  <a:cubicBezTo>
                    <a:pt x="0" y="896"/>
                    <a:pt x="185" y="1777"/>
                    <a:pt x="711" y="2133"/>
                  </a:cubicBezTo>
                  <a:lnTo>
                    <a:pt x="2844" y="4095"/>
                  </a:lnTo>
                  <a:lnTo>
                    <a:pt x="4976" y="2133"/>
                  </a:lnTo>
                  <a:cubicBezTo>
                    <a:pt x="5517" y="1777"/>
                    <a:pt x="5517" y="896"/>
                    <a:pt x="5161" y="356"/>
                  </a:cubicBezTo>
                  <a:cubicBezTo>
                    <a:pt x="4866" y="161"/>
                    <a:pt x="4519" y="22"/>
                    <a:pt x="4180" y="22"/>
                  </a:cubicBezTo>
                  <a:cubicBezTo>
                    <a:pt x="3899" y="22"/>
                    <a:pt x="3622" y="117"/>
                    <a:pt x="3384" y="356"/>
                  </a:cubicBezTo>
                  <a:lnTo>
                    <a:pt x="3029" y="541"/>
                  </a:lnTo>
                  <a:cubicBezTo>
                    <a:pt x="2936" y="626"/>
                    <a:pt x="2847" y="668"/>
                    <a:pt x="2759" y="668"/>
                  </a:cubicBezTo>
                  <a:cubicBezTo>
                    <a:pt x="2670" y="668"/>
                    <a:pt x="2581" y="626"/>
                    <a:pt x="2488" y="541"/>
                  </a:cubicBezTo>
                  <a:lnTo>
                    <a:pt x="2318" y="356"/>
                  </a:lnTo>
                  <a:cubicBezTo>
                    <a:pt x="2133" y="185"/>
                    <a:pt x="1778" y="0"/>
                    <a:pt x="1422" y="0"/>
                  </a:cubicBezTo>
                  <a:close/>
                </a:path>
              </a:pathLst>
            </a:cu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80" name="Google Shape;780;p43"/>
          <p:cNvGrpSpPr/>
          <p:nvPr/>
        </p:nvGrpSpPr>
        <p:grpSpPr>
          <a:xfrm>
            <a:off x="8574870" y="4604013"/>
            <a:ext cx="1154100" cy="1154100"/>
            <a:chOff x="8574870" y="4604013"/>
            <a:chExt cx="1154100" cy="1154100"/>
          </a:xfrm>
        </p:grpSpPr>
        <p:sp>
          <p:nvSpPr>
            <p:cNvPr id="781" name="Google Shape;781;p43"/>
            <p:cNvSpPr/>
            <p:nvPr/>
          </p:nvSpPr>
          <p:spPr>
            <a:xfrm rot="10800000">
              <a:off x="8574870" y="4604013"/>
              <a:ext cx="1154100" cy="11541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43"/>
            <p:cNvSpPr/>
            <p:nvPr/>
          </p:nvSpPr>
          <p:spPr>
            <a:xfrm>
              <a:off x="8682300" y="4697998"/>
              <a:ext cx="144600" cy="144600"/>
            </a:xfrm>
            <a:prstGeom prst="ellipse">
              <a:avLst/>
            </a:pr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2">
  <p:cSld name="CUSTOM_5_1">
    <p:spTree>
      <p:nvGrpSpPr>
        <p:cNvPr id="783" name="Shape 783"/>
        <p:cNvGrpSpPr/>
        <p:nvPr/>
      </p:nvGrpSpPr>
      <p:grpSpPr>
        <a:xfrm>
          <a:off x="0" y="0"/>
          <a:ext cx="0" cy="0"/>
          <a:chOff x="0" y="0"/>
          <a:chExt cx="0" cy="0"/>
        </a:xfrm>
      </p:grpSpPr>
      <p:pic>
        <p:nvPicPr>
          <p:cNvPr id="784" name="Google Shape;784;p44"/>
          <p:cNvPicPr preferRelativeResize="0"/>
          <p:nvPr/>
        </p:nvPicPr>
        <p:blipFill rotWithShape="1">
          <a:blip r:embed="rId2">
            <a:alphaModFix amt="70000"/>
          </a:blip>
          <a:srcRect b="0" l="0" r="0" t="0"/>
          <a:stretch/>
        </p:blipFill>
        <p:spPr>
          <a:xfrm>
            <a:off x="0" y="2171"/>
            <a:ext cx="9144003" cy="5139149"/>
          </a:xfrm>
          <a:prstGeom prst="rect">
            <a:avLst/>
          </a:prstGeom>
          <a:noFill/>
          <a:ln>
            <a:noFill/>
          </a:ln>
        </p:spPr>
      </p:pic>
      <p:grpSp>
        <p:nvGrpSpPr>
          <p:cNvPr id="785" name="Google Shape;785;p44"/>
          <p:cNvGrpSpPr/>
          <p:nvPr/>
        </p:nvGrpSpPr>
        <p:grpSpPr>
          <a:xfrm>
            <a:off x="8330411" y="-593048"/>
            <a:ext cx="1382652" cy="1154100"/>
            <a:chOff x="8330411" y="-593048"/>
            <a:chExt cx="1382652" cy="1154100"/>
          </a:xfrm>
        </p:grpSpPr>
        <p:sp>
          <p:nvSpPr>
            <p:cNvPr id="786" name="Google Shape;786;p44"/>
            <p:cNvSpPr/>
            <p:nvPr/>
          </p:nvSpPr>
          <p:spPr>
            <a:xfrm flipH="1">
              <a:off x="8558963" y="-593048"/>
              <a:ext cx="1154100" cy="11541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87" name="Google Shape;787;p44"/>
            <p:cNvGrpSpPr/>
            <p:nvPr/>
          </p:nvGrpSpPr>
          <p:grpSpPr>
            <a:xfrm>
              <a:off x="8330411" y="155396"/>
              <a:ext cx="546471" cy="383398"/>
              <a:chOff x="6985550" y="830350"/>
              <a:chExt cx="626400" cy="439475"/>
            </a:xfrm>
          </p:grpSpPr>
          <p:sp>
            <p:nvSpPr>
              <p:cNvPr id="788" name="Google Shape;788;p44"/>
              <p:cNvSpPr/>
              <p:nvPr/>
            </p:nvSpPr>
            <p:spPr>
              <a:xfrm>
                <a:off x="6985550" y="906600"/>
                <a:ext cx="465700" cy="363225"/>
              </a:xfrm>
              <a:custGeom>
                <a:rect b="b" l="l" r="r" t="t"/>
                <a:pathLst>
                  <a:path extrusionOk="0" h="14529" w="18628">
                    <a:moveTo>
                      <a:pt x="4581" y="0"/>
                    </a:moveTo>
                    <a:cubicBezTo>
                      <a:pt x="2114" y="0"/>
                      <a:pt x="1" y="2187"/>
                      <a:pt x="367" y="5295"/>
                    </a:cubicBezTo>
                    <a:cubicBezTo>
                      <a:pt x="955" y="10398"/>
                      <a:pt x="5755" y="13047"/>
                      <a:pt x="9314" y="14528"/>
                    </a:cubicBezTo>
                    <a:cubicBezTo>
                      <a:pt x="12874" y="13047"/>
                      <a:pt x="17673" y="10398"/>
                      <a:pt x="18262" y="5295"/>
                    </a:cubicBezTo>
                    <a:cubicBezTo>
                      <a:pt x="18628" y="2187"/>
                      <a:pt x="16515" y="0"/>
                      <a:pt x="14048" y="0"/>
                    </a:cubicBezTo>
                    <a:cubicBezTo>
                      <a:pt x="12421" y="0"/>
                      <a:pt x="10640" y="951"/>
                      <a:pt x="9314" y="3216"/>
                    </a:cubicBezTo>
                    <a:cubicBezTo>
                      <a:pt x="7989" y="951"/>
                      <a:pt x="6208" y="0"/>
                      <a:pt x="4581" y="0"/>
                    </a:cubicBezTo>
                    <a:close/>
                  </a:path>
                </a:pathLst>
              </a:cu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789" name="Google Shape;789;p44"/>
              <p:cNvSpPr/>
              <p:nvPr/>
            </p:nvSpPr>
            <p:spPr>
              <a:xfrm>
                <a:off x="7344950" y="830350"/>
                <a:ext cx="267000" cy="208200"/>
              </a:xfrm>
              <a:custGeom>
                <a:rect b="b" l="l" r="r" t="t"/>
                <a:pathLst>
                  <a:path extrusionOk="0" h="8328" w="10680">
                    <a:moveTo>
                      <a:pt x="2629" y="1"/>
                    </a:moveTo>
                    <a:cubicBezTo>
                      <a:pt x="1214" y="1"/>
                      <a:pt x="1" y="1253"/>
                      <a:pt x="211" y="3028"/>
                    </a:cubicBezTo>
                    <a:cubicBezTo>
                      <a:pt x="559" y="5954"/>
                      <a:pt x="3306" y="7471"/>
                      <a:pt x="5340" y="8327"/>
                    </a:cubicBezTo>
                    <a:cubicBezTo>
                      <a:pt x="7383" y="7471"/>
                      <a:pt x="10131" y="5954"/>
                      <a:pt x="10470" y="3028"/>
                    </a:cubicBezTo>
                    <a:cubicBezTo>
                      <a:pt x="10680" y="1253"/>
                      <a:pt x="9470" y="1"/>
                      <a:pt x="8055" y="1"/>
                    </a:cubicBezTo>
                    <a:cubicBezTo>
                      <a:pt x="7123" y="1"/>
                      <a:pt x="6102" y="545"/>
                      <a:pt x="5340" y="1841"/>
                    </a:cubicBezTo>
                    <a:cubicBezTo>
                      <a:pt x="4582" y="545"/>
                      <a:pt x="3562" y="1"/>
                      <a:pt x="2629" y="1"/>
                    </a:cubicBezTo>
                    <a:close/>
                  </a:path>
                </a:pathLst>
              </a:cu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grpSp>
      <p:grpSp>
        <p:nvGrpSpPr>
          <p:cNvPr id="790" name="Google Shape;790;p44"/>
          <p:cNvGrpSpPr/>
          <p:nvPr/>
        </p:nvGrpSpPr>
        <p:grpSpPr>
          <a:xfrm>
            <a:off x="-584980" y="4604013"/>
            <a:ext cx="1154100" cy="1154100"/>
            <a:chOff x="-584980" y="4604013"/>
            <a:chExt cx="1154100" cy="1154100"/>
          </a:xfrm>
        </p:grpSpPr>
        <p:sp>
          <p:nvSpPr>
            <p:cNvPr id="791" name="Google Shape;791;p44"/>
            <p:cNvSpPr/>
            <p:nvPr/>
          </p:nvSpPr>
          <p:spPr>
            <a:xfrm flipH="1" rot="10800000">
              <a:off x="-584980" y="4604013"/>
              <a:ext cx="1154100" cy="11541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44"/>
            <p:cNvSpPr/>
            <p:nvPr/>
          </p:nvSpPr>
          <p:spPr>
            <a:xfrm>
              <a:off x="306537" y="4691450"/>
              <a:ext cx="165703" cy="157670"/>
            </a:xfrm>
            <a:custGeom>
              <a:rect b="b" l="l" r="r" t="t"/>
              <a:pathLst>
                <a:path extrusionOk="0" h="4220" w="4435">
                  <a:moveTo>
                    <a:pt x="2213" y="0"/>
                  </a:moveTo>
                  <a:lnTo>
                    <a:pt x="1535" y="1392"/>
                  </a:lnTo>
                  <a:lnTo>
                    <a:pt x="1" y="1606"/>
                  </a:lnTo>
                  <a:lnTo>
                    <a:pt x="1107" y="2694"/>
                  </a:lnTo>
                  <a:lnTo>
                    <a:pt x="848" y="4220"/>
                  </a:lnTo>
                  <a:lnTo>
                    <a:pt x="2213" y="3497"/>
                  </a:lnTo>
                  <a:lnTo>
                    <a:pt x="3587" y="4220"/>
                  </a:lnTo>
                  <a:lnTo>
                    <a:pt x="3329" y="2694"/>
                  </a:lnTo>
                  <a:lnTo>
                    <a:pt x="4435" y="1606"/>
                  </a:lnTo>
                  <a:lnTo>
                    <a:pt x="2900" y="1392"/>
                  </a:lnTo>
                  <a:lnTo>
                    <a:pt x="2213" y="0"/>
                  </a:lnTo>
                  <a:close/>
                </a:path>
              </a:pathLst>
            </a:cu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93" name="Google Shape;793;p44"/>
          <p:cNvSpPr/>
          <p:nvPr/>
        </p:nvSpPr>
        <p:spPr>
          <a:xfrm>
            <a:off x="7036063" y="408752"/>
            <a:ext cx="273418" cy="260100"/>
          </a:xfrm>
          <a:custGeom>
            <a:rect b="b" l="l" r="r" t="t"/>
            <a:pathLst>
              <a:path extrusionOk="0" h="4220" w="4435">
                <a:moveTo>
                  <a:pt x="2213" y="0"/>
                </a:moveTo>
                <a:lnTo>
                  <a:pt x="1535" y="1392"/>
                </a:lnTo>
                <a:lnTo>
                  <a:pt x="1" y="1606"/>
                </a:lnTo>
                <a:lnTo>
                  <a:pt x="1107" y="2694"/>
                </a:lnTo>
                <a:lnTo>
                  <a:pt x="848" y="4220"/>
                </a:lnTo>
                <a:lnTo>
                  <a:pt x="2213" y="3497"/>
                </a:lnTo>
                <a:lnTo>
                  <a:pt x="3587" y="4220"/>
                </a:lnTo>
                <a:lnTo>
                  <a:pt x="3329" y="2694"/>
                </a:lnTo>
                <a:lnTo>
                  <a:pt x="4435" y="1606"/>
                </a:lnTo>
                <a:lnTo>
                  <a:pt x="2900" y="1392"/>
                </a:lnTo>
                <a:lnTo>
                  <a:pt x="2213"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44"/>
          <p:cNvSpPr/>
          <p:nvPr/>
        </p:nvSpPr>
        <p:spPr>
          <a:xfrm>
            <a:off x="335675" y="3351825"/>
            <a:ext cx="165696" cy="468264"/>
          </a:xfrm>
          <a:custGeom>
            <a:rect b="b" l="l" r="r" t="t"/>
            <a:pathLst>
              <a:path extrusionOk="0" h="13338" w="4720">
                <a:moveTo>
                  <a:pt x="3720" y="1"/>
                </a:moveTo>
                <a:lnTo>
                  <a:pt x="0" y="7200"/>
                </a:lnTo>
                <a:lnTo>
                  <a:pt x="2114" y="7200"/>
                </a:lnTo>
                <a:lnTo>
                  <a:pt x="1312" y="13338"/>
                </a:lnTo>
                <a:lnTo>
                  <a:pt x="4719" y="5960"/>
                </a:lnTo>
                <a:lnTo>
                  <a:pt x="2516" y="5969"/>
                </a:lnTo>
                <a:lnTo>
                  <a:pt x="3720" y="1"/>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44"/>
          <p:cNvSpPr/>
          <p:nvPr/>
        </p:nvSpPr>
        <p:spPr>
          <a:xfrm>
            <a:off x="335675" y="3944950"/>
            <a:ext cx="165703" cy="157670"/>
          </a:xfrm>
          <a:custGeom>
            <a:rect b="b" l="l" r="r" t="t"/>
            <a:pathLst>
              <a:path extrusionOk="0" h="4220" w="4435">
                <a:moveTo>
                  <a:pt x="2213" y="0"/>
                </a:moveTo>
                <a:lnTo>
                  <a:pt x="1535" y="1392"/>
                </a:lnTo>
                <a:lnTo>
                  <a:pt x="1" y="1606"/>
                </a:lnTo>
                <a:lnTo>
                  <a:pt x="1107" y="2694"/>
                </a:lnTo>
                <a:lnTo>
                  <a:pt x="848" y="4220"/>
                </a:lnTo>
                <a:lnTo>
                  <a:pt x="2213" y="3497"/>
                </a:lnTo>
                <a:lnTo>
                  <a:pt x="3587" y="4220"/>
                </a:lnTo>
                <a:lnTo>
                  <a:pt x="3329" y="2694"/>
                </a:lnTo>
                <a:lnTo>
                  <a:pt x="4435" y="1606"/>
                </a:lnTo>
                <a:lnTo>
                  <a:pt x="2900" y="1392"/>
                </a:lnTo>
                <a:lnTo>
                  <a:pt x="2213" y="0"/>
                </a:lnTo>
                <a:close/>
              </a:path>
            </a:pathLst>
          </a:cu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44"/>
          <p:cNvSpPr/>
          <p:nvPr/>
        </p:nvSpPr>
        <p:spPr>
          <a:xfrm>
            <a:off x="335675" y="4227475"/>
            <a:ext cx="165703" cy="157670"/>
          </a:xfrm>
          <a:custGeom>
            <a:rect b="b" l="l" r="r" t="t"/>
            <a:pathLst>
              <a:path extrusionOk="0" h="4220" w="4435">
                <a:moveTo>
                  <a:pt x="2213" y="0"/>
                </a:moveTo>
                <a:lnTo>
                  <a:pt x="1535" y="1392"/>
                </a:lnTo>
                <a:lnTo>
                  <a:pt x="1" y="1606"/>
                </a:lnTo>
                <a:lnTo>
                  <a:pt x="1107" y="2694"/>
                </a:lnTo>
                <a:lnTo>
                  <a:pt x="848" y="4220"/>
                </a:lnTo>
                <a:lnTo>
                  <a:pt x="2213" y="3497"/>
                </a:lnTo>
                <a:lnTo>
                  <a:pt x="3587" y="4220"/>
                </a:lnTo>
                <a:lnTo>
                  <a:pt x="3329" y="2694"/>
                </a:lnTo>
                <a:lnTo>
                  <a:pt x="4435" y="1606"/>
                </a:lnTo>
                <a:lnTo>
                  <a:pt x="2900" y="1392"/>
                </a:lnTo>
                <a:lnTo>
                  <a:pt x="2213" y="0"/>
                </a:lnTo>
                <a:close/>
              </a:path>
            </a:pathLst>
          </a:cu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44"/>
          <p:cNvSpPr/>
          <p:nvPr/>
        </p:nvSpPr>
        <p:spPr>
          <a:xfrm>
            <a:off x="8642625" y="771200"/>
            <a:ext cx="165696" cy="468264"/>
          </a:xfrm>
          <a:custGeom>
            <a:rect b="b" l="l" r="r" t="t"/>
            <a:pathLst>
              <a:path extrusionOk="0" h="13338" w="4720">
                <a:moveTo>
                  <a:pt x="3720" y="1"/>
                </a:moveTo>
                <a:lnTo>
                  <a:pt x="0" y="7200"/>
                </a:lnTo>
                <a:lnTo>
                  <a:pt x="2114" y="7200"/>
                </a:lnTo>
                <a:lnTo>
                  <a:pt x="1312" y="13338"/>
                </a:lnTo>
                <a:lnTo>
                  <a:pt x="4719" y="5960"/>
                </a:lnTo>
                <a:lnTo>
                  <a:pt x="2516" y="5969"/>
                </a:lnTo>
                <a:lnTo>
                  <a:pt x="3720" y="1"/>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44"/>
          <p:cNvSpPr/>
          <p:nvPr/>
        </p:nvSpPr>
        <p:spPr>
          <a:xfrm>
            <a:off x="8642625" y="1364325"/>
            <a:ext cx="165703" cy="157670"/>
          </a:xfrm>
          <a:custGeom>
            <a:rect b="b" l="l" r="r" t="t"/>
            <a:pathLst>
              <a:path extrusionOk="0" h="4220" w="4435">
                <a:moveTo>
                  <a:pt x="2213" y="0"/>
                </a:moveTo>
                <a:lnTo>
                  <a:pt x="1535" y="1392"/>
                </a:lnTo>
                <a:lnTo>
                  <a:pt x="1" y="1606"/>
                </a:lnTo>
                <a:lnTo>
                  <a:pt x="1107" y="2694"/>
                </a:lnTo>
                <a:lnTo>
                  <a:pt x="848" y="4220"/>
                </a:lnTo>
                <a:lnTo>
                  <a:pt x="2213" y="3497"/>
                </a:lnTo>
                <a:lnTo>
                  <a:pt x="3587" y="4220"/>
                </a:lnTo>
                <a:lnTo>
                  <a:pt x="3329" y="2694"/>
                </a:lnTo>
                <a:lnTo>
                  <a:pt x="4435" y="1606"/>
                </a:lnTo>
                <a:lnTo>
                  <a:pt x="2900" y="1392"/>
                </a:lnTo>
                <a:lnTo>
                  <a:pt x="2213" y="0"/>
                </a:lnTo>
                <a:close/>
              </a:path>
            </a:pathLst>
          </a:cu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44"/>
          <p:cNvSpPr/>
          <p:nvPr/>
        </p:nvSpPr>
        <p:spPr>
          <a:xfrm>
            <a:off x="8642625" y="1646850"/>
            <a:ext cx="165703" cy="157670"/>
          </a:xfrm>
          <a:custGeom>
            <a:rect b="b" l="l" r="r" t="t"/>
            <a:pathLst>
              <a:path extrusionOk="0" h="4220" w="4435">
                <a:moveTo>
                  <a:pt x="2213" y="0"/>
                </a:moveTo>
                <a:lnTo>
                  <a:pt x="1535" y="1392"/>
                </a:lnTo>
                <a:lnTo>
                  <a:pt x="1" y="1606"/>
                </a:lnTo>
                <a:lnTo>
                  <a:pt x="1107" y="2694"/>
                </a:lnTo>
                <a:lnTo>
                  <a:pt x="848" y="4220"/>
                </a:lnTo>
                <a:lnTo>
                  <a:pt x="2213" y="3497"/>
                </a:lnTo>
                <a:lnTo>
                  <a:pt x="3587" y="4220"/>
                </a:lnTo>
                <a:lnTo>
                  <a:pt x="3329" y="2694"/>
                </a:lnTo>
                <a:lnTo>
                  <a:pt x="4435" y="1606"/>
                </a:lnTo>
                <a:lnTo>
                  <a:pt x="2900" y="1392"/>
                </a:lnTo>
                <a:lnTo>
                  <a:pt x="2213" y="0"/>
                </a:lnTo>
                <a:close/>
              </a:path>
            </a:pathLst>
          </a:cu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4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a:spcBef>
                <a:spcPts val="0"/>
              </a:spcBef>
              <a:spcAft>
                <a:spcPts val="0"/>
              </a:spcAft>
              <a:buSzPts val="3500"/>
              <a:buNone/>
              <a:defRPr sz="3600">
                <a:solidFill>
                  <a:schemeClr val="dk1"/>
                </a:solidFill>
                <a:latin typeface="Patua One"/>
                <a:ea typeface="Patua One"/>
                <a:cs typeface="Patua One"/>
                <a:sym typeface="Patua 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p:txBody>
      </p:sp>
      <p:sp>
        <p:nvSpPr>
          <p:cNvPr id="801" name="Google Shape;801;p44"/>
          <p:cNvSpPr txBox="1"/>
          <p:nvPr>
            <p:ph idx="2" type="title"/>
          </p:nvPr>
        </p:nvSpPr>
        <p:spPr>
          <a:xfrm>
            <a:off x="4702075" y="3186125"/>
            <a:ext cx="2334000" cy="368100"/>
          </a:xfrm>
          <a:prstGeom prst="rect">
            <a:avLst/>
          </a:prstGeom>
          <a:solidFill>
            <a:schemeClr val="dk2"/>
          </a:solidFill>
          <a:ln cap="flat" cmpd="sng" w="19050">
            <a:solidFill>
              <a:schemeClr val="accent1"/>
            </a:solidFill>
            <a:prstDash val="solid"/>
            <a:round/>
            <a:headEnd len="sm" w="sm" type="none"/>
            <a:tailEnd len="sm" w="sm" type="none"/>
          </a:ln>
          <a:effectLst>
            <a:outerShdw rotWithShape="0" algn="bl" dir="3000000" dist="47625">
              <a:schemeClr val="accent1"/>
            </a:outerShdw>
          </a:effectLst>
        </p:spPr>
        <p:txBody>
          <a:bodyPr anchorCtr="0" anchor="ctr" bIns="91425" lIns="91425" spcFirstLastPara="1" rIns="91425" wrap="square" tIns="91425">
            <a:noAutofit/>
          </a:bodyPr>
          <a:lstStyle>
            <a:lvl1pPr lvl="0" algn="ctr">
              <a:spcBef>
                <a:spcPts val="0"/>
              </a:spcBef>
              <a:spcAft>
                <a:spcPts val="0"/>
              </a:spcAft>
              <a:buSzPts val="2500"/>
              <a:buNone/>
              <a:defRPr sz="2400">
                <a:solidFill>
                  <a:schemeClr val="dk1"/>
                </a:solidFill>
                <a:latin typeface="Patua One"/>
                <a:ea typeface="Patua One"/>
                <a:cs typeface="Patua One"/>
                <a:sym typeface="Patua One"/>
              </a:defRPr>
            </a:lvl1pPr>
            <a:lvl2pPr lvl="1" algn="ctr">
              <a:spcBef>
                <a:spcPts val="0"/>
              </a:spcBef>
              <a:spcAft>
                <a:spcPts val="0"/>
              </a:spcAft>
              <a:buSzPts val="2500"/>
              <a:buNone/>
              <a:defRPr sz="2500"/>
            </a:lvl2pPr>
            <a:lvl3pPr lvl="2" algn="ctr">
              <a:spcBef>
                <a:spcPts val="0"/>
              </a:spcBef>
              <a:spcAft>
                <a:spcPts val="0"/>
              </a:spcAft>
              <a:buSzPts val="2500"/>
              <a:buNone/>
              <a:defRPr sz="2500"/>
            </a:lvl3pPr>
            <a:lvl4pPr lvl="3" algn="ctr">
              <a:spcBef>
                <a:spcPts val="0"/>
              </a:spcBef>
              <a:spcAft>
                <a:spcPts val="0"/>
              </a:spcAft>
              <a:buSzPts val="2500"/>
              <a:buNone/>
              <a:defRPr sz="2500"/>
            </a:lvl4pPr>
            <a:lvl5pPr lvl="4" algn="ctr">
              <a:spcBef>
                <a:spcPts val="0"/>
              </a:spcBef>
              <a:spcAft>
                <a:spcPts val="0"/>
              </a:spcAft>
              <a:buSzPts val="2500"/>
              <a:buNone/>
              <a:defRPr sz="2500"/>
            </a:lvl5pPr>
            <a:lvl6pPr lvl="5" algn="ctr">
              <a:spcBef>
                <a:spcPts val="0"/>
              </a:spcBef>
              <a:spcAft>
                <a:spcPts val="0"/>
              </a:spcAft>
              <a:buSzPts val="2500"/>
              <a:buNone/>
              <a:defRPr sz="2500"/>
            </a:lvl6pPr>
            <a:lvl7pPr lvl="6" algn="ctr">
              <a:spcBef>
                <a:spcPts val="0"/>
              </a:spcBef>
              <a:spcAft>
                <a:spcPts val="0"/>
              </a:spcAft>
              <a:buSzPts val="2500"/>
              <a:buNone/>
              <a:defRPr sz="2500"/>
            </a:lvl7pPr>
            <a:lvl8pPr lvl="7" algn="ctr">
              <a:spcBef>
                <a:spcPts val="0"/>
              </a:spcBef>
              <a:spcAft>
                <a:spcPts val="0"/>
              </a:spcAft>
              <a:buSzPts val="2500"/>
              <a:buNone/>
              <a:defRPr sz="2500"/>
            </a:lvl8pPr>
            <a:lvl9pPr lvl="8" algn="ctr">
              <a:spcBef>
                <a:spcPts val="0"/>
              </a:spcBef>
              <a:spcAft>
                <a:spcPts val="0"/>
              </a:spcAft>
              <a:buSzPts val="2500"/>
              <a:buNone/>
              <a:defRPr sz="2500"/>
            </a:lvl9pPr>
          </a:lstStyle>
          <a:p/>
        </p:txBody>
      </p:sp>
      <p:sp>
        <p:nvSpPr>
          <p:cNvPr id="802" name="Google Shape;802;p44"/>
          <p:cNvSpPr txBox="1"/>
          <p:nvPr>
            <p:ph idx="1" type="subTitle"/>
          </p:nvPr>
        </p:nvSpPr>
        <p:spPr>
          <a:xfrm>
            <a:off x="4702075" y="3684725"/>
            <a:ext cx="2334000" cy="710100"/>
          </a:xfrm>
          <a:prstGeom prst="rect">
            <a:avLst/>
          </a:prstGeom>
          <a:solidFill>
            <a:schemeClr val="l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600">
                <a:latin typeface="Rubik"/>
                <a:ea typeface="Rubik"/>
                <a:cs typeface="Rubik"/>
                <a:sym typeface="Rubik"/>
              </a:defRPr>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803" name="Google Shape;803;p44"/>
          <p:cNvSpPr txBox="1"/>
          <p:nvPr>
            <p:ph idx="3" type="title"/>
          </p:nvPr>
        </p:nvSpPr>
        <p:spPr>
          <a:xfrm>
            <a:off x="4702063" y="1531288"/>
            <a:ext cx="2334000" cy="368100"/>
          </a:xfrm>
          <a:prstGeom prst="rect">
            <a:avLst/>
          </a:prstGeom>
          <a:solidFill>
            <a:schemeClr val="accent3"/>
          </a:solidFill>
          <a:ln cap="flat" cmpd="sng" w="19050">
            <a:solidFill>
              <a:schemeClr val="accent1"/>
            </a:solidFill>
            <a:prstDash val="solid"/>
            <a:round/>
            <a:headEnd len="sm" w="sm" type="none"/>
            <a:tailEnd len="sm" w="sm" type="none"/>
          </a:ln>
          <a:effectLst>
            <a:outerShdw rotWithShape="0" algn="bl" dir="3000000" dist="47625">
              <a:schemeClr val="accent1"/>
            </a:outerShdw>
          </a:effectLst>
        </p:spPr>
        <p:txBody>
          <a:bodyPr anchorCtr="0" anchor="ctr" bIns="91425" lIns="91425" spcFirstLastPara="1" rIns="91425" wrap="square" tIns="91425">
            <a:noAutofit/>
          </a:bodyPr>
          <a:lstStyle>
            <a:lvl1pPr lvl="0" algn="ctr">
              <a:spcBef>
                <a:spcPts val="0"/>
              </a:spcBef>
              <a:spcAft>
                <a:spcPts val="0"/>
              </a:spcAft>
              <a:buSzPts val="2500"/>
              <a:buNone/>
              <a:defRPr sz="2400">
                <a:solidFill>
                  <a:schemeClr val="dk1"/>
                </a:solidFill>
                <a:latin typeface="Patua One"/>
                <a:ea typeface="Patua One"/>
                <a:cs typeface="Patua One"/>
                <a:sym typeface="Patua One"/>
              </a:defRPr>
            </a:lvl1pPr>
            <a:lvl2pPr lvl="1" algn="ctr">
              <a:spcBef>
                <a:spcPts val="0"/>
              </a:spcBef>
              <a:spcAft>
                <a:spcPts val="0"/>
              </a:spcAft>
              <a:buSzPts val="2500"/>
              <a:buNone/>
              <a:defRPr sz="2500"/>
            </a:lvl2pPr>
            <a:lvl3pPr lvl="2" algn="ctr">
              <a:spcBef>
                <a:spcPts val="0"/>
              </a:spcBef>
              <a:spcAft>
                <a:spcPts val="0"/>
              </a:spcAft>
              <a:buSzPts val="2500"/>
              <a:buNone/>
              <a:defRPr sz="2500"/>
            </a:lvl3pPr>
            <a:lvl4pPr lvl="3" algn="ctr">
              <a:spcBef>
                <a:spcPts val="0"/>
              </a:spcBef>
              <a:spcAft>
                <a:spcPts val="0"/>
              </a:spcAft>
              <a:buSzPts val="2500"/>
              <a:buNone/>
              <a:defRPr sz="2500"/>
            </a:lvl4pPr>
            <a:lvl5pPr lvl="4" algn="ctr">
              <a:spcBef>
                <a:spcPts val="0"/>
              </a:spcBef>
              <a:spcAft>
                <a:spcPts val="0"/>
              </a:spcAft>
              <a:buSzPts val="2500"/>
              <a:buNone/>
              <a:defRPr sz="2500"/>
            </a:lvl5pPr>
            <a:lvl6pPr lvl="5" algn="ctr">
              <a:spcBef>
                <a:spcPts val="0"/>
              </a:spcBef>
              <a:spcAft>
                <a:spcPts val="0"/>
              </a:spcAft>
              <a:buSzPts val="2500"/>
              <a:buNone/>
              <a:defRPr sz="2500"/>
            </a:lvl6pPr>
            <a:lvl7pPr lvl="6" algn="ctr">
              <a:spcBef>
                <a:spcPts val="0"/>
              </a:spcBef>
              <a:spcAft>
                <a:spcPts val="0"/>
              </a:spcAft>
              <a:buSzPts val="2500"/>
              <a:buNone/>
              <a:defRPr sz="2500"/>
            </a:lvl7pPr>
            <a:lvl8pPr lvl="7" algn="ctr">
              <a:spcBef>
                <a:spcPts val="0"/>
              </a:spcBef>
              <a:spcAft>
                <a:spcPts val="0"/>
              </a:spcAft>
              <a:buSzPts val="2500"/>
              <a:buNone/>
              <a:defRPr sz="2500"/>
            </a:lvl8pPr>
            <a:lvl9pPr lvl="8" algn="ctr">
              <a:spcBef>
                <a:spcPts val="0"/>
              </a:spcBef>
              <a:spcAft>
                <a:spcPts val="0"/>
              </a:spcAft>
              <a:buSzPts val="2500"/>
              <a:buNone/>
              <a:defRPr sz="2500"/>
            </a:lvl9pPr>
          </a:lstStyle>
          <a:p/>
        </p:txBody>
      </p:sp>
      <p:sp>
        <p:nvSpPr>
          <p:cNvPr id="804" name="Google Shape;804;p44"/>
          <p:cNvSpPr txBox="1"/>
          <p:nvPr>
            <p:ph idx="4" type="subTitle"/>
          </p:nvPr>
        </p:nvSpPr>
        <p:spPr>
          <a:xfrm>
            <a:off x="4702063" y="2029963"/>
            <a:ext cx="2334000" cy="710100"/>
          </a:xfrm>
          <a:prstGeom prst="rect">
            <a:avLst/>
          </a:prstGeom>
          <a:solidFill>
            <a:schemeClr val="l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600">
                <a:latin typeface="Rubik"/>
                <a:ea typeface="Rubik"/>
                <a:cs typeface="Rubik"/>
                <a:sym typeface="Rubik"/>
              </a:defRPr>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805" name="Google Shape;805;p44"/>
          <p:cNvSpPr txBox="1"/>
          <p:nvPr>
            <p:ph idx="5" type="title"/>
          </p:nvPr>
        </p:nvSpPr>
        <p:spPr>
          <a:xfrm>
            <a:off x="720000" y="3186125"/>
            <a:ext cx="2334000" cy="368100"/>
          </a:xfrm>
          <a:prstGeom prst="rect">
            <a:avLst/>
          </a:prstGeom>
          <a:solidFill>
            <a:schemeClr val="accent2"/>
          </a:solidFill>
          <a:ln cap="flat" cmpd="sng" w="19050">
            <a:solidFill>
              <a:schemeClr val="accent1"/>
            </a:solidFill>
            <a:prstDash val="solid"/>
            <a:round/>
            <a:headEnd len="sm" w="sm" type="none"/>
            <a:tailEnd len="sm" w="sm" type="none"/>
          </a:ln>
          <a:effectLst>
            <a:outerShdw rotWithShape="0" algn="bl" dir="3000000" dist="47625">
              <a:schemeClr val="accent1"/>
            </a:outerShdw>
          </a:effectLst>
        </p:spPr>
        <p:txBody>
          <a:bodyPr anchorCtr="0" anchor="ctr" bIns="91425" lIns="91425" spcFirstLastPara="1" rIns="91425" wrap="square" tIns="91425">
            <a:noAutofit/>
          </a:bodyPr>
          <a:lstStyle>
            <a:lvl1pPr lvl="0" algn="ctr">
              <a:spcBef>
                <a:spcPts val="0"/>
              </a:spcBef>
              <a:spcAft>
                <a:spcPts val="0"/>
              </a:spcAft>
              <a:buSzPts val="2500"/>
              <a:buNone/>
              <a:defRPr sz="2400">
                <a:solidFill>
                  <a:schemeClr val="dk1"/>
                </a:solidFill>
                <a:latin typeface="Patua One"/>
                <a:ea typeface="Patua One"/>
                <a:cs typeface="Patua One"/>
                <a:sym typeface="Patua One"/>
              </a:defRPr>
            </a:lvl1pPr>
            <a:lvl2pPr lvl="1" algn="ctr">
              <a:spcBef>
                <a:spcPts val="0"/>
              </a:spcBef>
              <a:spcAft>
                <a:spcPts val="0"/>
              </a:spcAft>
              <a:buSzPts val="2500"/>
              <a:buNone/>
              <a:defRPr sz="2500"/>
            </a:lvl2pPr>
            <a:lvl3pPr lvl="2" algn="ctr">
              <a:spcBef>
                <a:spcPts val="0"/>
              </a:spcBef>
              <a:spcAft>
                <a:spcPts val="0"/>
              </a:spcAft>
              <a:buSzPts val="2500"/>
              <a:buNone/>
              <a:defRPr sz="2500"/>
            </a:lvl3pPr>
            <a:lvl4pPr lvl="3" algn="ctr">
              <a:spcBef>
                <a:spcPts val="0"/>
              </a:spcBef>
              <a:spcAft>
                <a:spcPts val="0"/>
              </a:spcAft>
              <a:buSzPts val="2500"/>
              <a:buNone/>
              <a:defRPr sz="2500"/>
            </a:lvl4pPr>
            <a:lvl5pPr lvl="4" algn="ctr">
              <a:spcBef>
                <a:spcPts val="0"/>
              </a:spcBef>
              <a:spcAft>
                <a:spcPts val="0"/>
              </a:spcAft>
              <a:buSzPts val="2500"/>
              <a:buNone/>
              <a:defRPr sz="2500"/>
            </a:lvl5pPr>
            <a:lvl6pPr lvl="5" algn="ctr">
              <a:spcBef>
                <a:spcPts val="0"/>
              </a:spcBef>
              <a:spcAft>
                <a:spcPts val="0"/>
              </a:spcAft>
              <a:buSzPts val="2500"/>
              <a:buNone/>
              <a:defRPr sz="2500"/>
            </a:lvl6pPr>
            <a:lvl7pPr lvl="6" algn="ctr">
              <a:spcBef>
                <a:spcPts val="0"/>
              </a:spcBef>
              <a:spcAft>
                <a:spcPts val="0"/>
              </a:spcAft>
              <a:buSzPts val="2500"/>
              <a:buNone/>
              <a:defRPr sz="2500"/>
            </a:lvl7pPr>
            <a:lvl8pPr lvl="7" algn="ctr">
              <a:spcBef>
                <a:spcPts val="0"/>
              </a:spcBef>
              <a:spcAft>
                <a:spcPts val="0"/>
              </a:spcAft>
              <a:buSzPts val="2500"/>
              <a:buNone/>
              <a:defRPr sz="2500"/>
            </a:lvl8pPr>
            <a:lvl9pPr lvl="8" algn="ctr">
              <a:spcBef>
                <a:spcPts val="0"/>
              </a:spcBef>
              <a:spcAft>
                <a:spcPts val="0"/>
              </a:spcAft>
              <a:buSzPts val="2500"/>
              <a:buNone/>
              <a:defRPr sz="2500"/>
            </a:lvl9pPr>
          </a:lstStyle>
          <a:p/>
        </p:txBody>
      </p:sp>
      <p:sp>
        <p:nvSpPr>
          <p:cNvPr id="806" name="Google Shape;806;p44"/>
          <p:cNvSpPr txBox="1"/>
          <p:nvPr>
            <p:ph idx="6" type="subTitle"/>
          </p:nvPr>
        </p:nvSpPr>
        <p:spPr>
          <a:xfrm>
            <a:off x="720000" y="3684725"/>
            <a:ext cx="2334000" cy="710100"/>
          </a:xfrm>
          <a:prstGeom prst="rect">
            <a:avLst/>
          </a:prstGeom>
          <a:solidFill>
            <a:schemeClr val="l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600">
                <a:latin typeface="Rubik"/>
                <a:ea typeface="Rubik"/>
                <a:cs typeface="Rubik"/>
                <a:sym typeface="Rubik"/>
              </a:defRPr>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807" name="Google Shape;807;p44"/>
          <p:cNvSpPr txBox="1"/>
          <p:nvPr>
            <p:ph idx="7" type="title"/>
          </p:nvPr>
        </p:nvSpPr>
        <p:spPr>
          <a:xfrm>
            <a:off x="719988" y="1531288"/>
            <a:ext cx="2334000" cy="368100"/>
          </a:xfrm>
          <a:prstGeom prst="rect">
            <a:avLst/>
          </a:prstGeom>
          <a:solidFill>
            <a:schemeClr val="accent5"/>
          </a:solidFill>
          <a:ln cap="flat" cmpd="sng" w="19050">
            <a:solidFill>
              <a:schemeClr val="accent1"/>
            </a:solidFill>
            <a:prstDash val="solid"/>
            <a:round/>
            <a:headEnd len="sm" w="sm" type="none"/>
            <a:tailEnd len="sm" w="sm" type="none"/>
          </a:ln>
          <a:effectLst>
            <a:outerShdw rotWithShape="0" algn="bl" dir="3000000" dist="47625">
              <a:schemeClr val="accent1"/>
            </a:outerShdw>
          </a:effectLst>
        </p:spPr>
        <p:txBody>
          <a:bodyPr anchorCtr="0" anchor="ctr" bIns="91425" lIns="91425" spcFirstLastPara="1" rIns="91425" wrap="square" tIns="91425">
            <a:noAutofit/>
          </a:bodyPr>
          <a:lstStyle>
            <a:lvl1pPr lvl="0" algn="ctr">
              <a:spcBef>
                <a:spcPts val="0"/>
              </a:spcBef>
              <a:spcAft>
                <a:spcPts val="0"/>
              </a:spcAft>
              <a:buSzPts val="2500"/>
              <a:buNone/>
              <a:defRPr sz="2400">
                <a:solidFill>
                  <a:schemeClr val="dk1"/>
                </a:solidFill>
                <a:latin typeface="Patua One"/>
                <a:ea typeface="Patua One"/>
                <a:cs typeface="Patua One"/>
                <a:sym typeface="Patua One"/>
              </a:defRPr>
            </a:lvl1pPr>
            <a:lvl2pPr lvl="1" algn="ctr">
              <a:spcBef>
                <a:spcPts val="0"/>
              </a:spcBef>
              <a:spcAft>
                <a:spcPts val="0"/>
              </a:spcAft>
              <a:buSzPts val="2500"/>
              <a:buNone/>
              <a:defRPr sz="2500"/>
            </a:lvl2pPr>
            <a:lvl3pPr lvl="2" algn="ctr">
              <a:spcBef>
                <a:spcPts val="0"/>
              </a:spcBef>
              <a:spcAft>
                <a:spcPts val="0"/>
              </a:spcAft>
              <a:buSzPts val="2500"/>
              <a:buNone/>
              <a:defRPr sz="2500"/>
            </a:lvl3pPr>
            <a:lvl4pPr lvl="3" algn="ctr">
              <a:spcBef>
                <a:spcPts val="0"/>
              </a:spcBef>
              <a:spcAft>
                <a:spcPts val="0"/>
              </a:spcAft>
              <a:buSzPts val="2500"/>
              <a:buNone/>
              <a:defRPr sz="2500"/>
            </a:lvl4pPr>
            <a:lvl5pPr lvl="4" algn="ctr">
              <a:spcBef>
                <a:spcPts val="0"/>
              </a:spcBef>
              <a:spcAft>
                <a:spcPts val="0"/>
              </a:spcAft>
              <a:buSzPts val="2500"/>
              <a:buNone/>
              <a:defRPr sz="2500"/>
            </a:lvl5pPr>
            <a:lvl6pPr lvl="5" algn="ctr">
              <a:spcBef>
                <a:spcPts val="0"/>
              </a:spcBef>
              <a:spcAft>
                <a:spcPts val="0"/>
              </a:spcAft>
              <a:buSzPts val="2500"/>
              <a:buNone/>
              <a:defRPr sz="2500"/>
            </a:lvl6pPr>
            <a:lvl7pPr lvl="6" algn="ctr">
              <a:spcBef>
                <a:spcPts val="0"/>
              </a:spcBef>
              <a:spcAft>
                <a:spcPts val="0"/>
              </a:spcAft>
              <a:buSzPts val="2500"/>
              <a:buNone/>
              <a:defRPr sz="2500"/>
            </a:lvl7pPr>
            <a:lvl8pPr lvl="7" algn="ctr">
              <a:spcBef>
                <a:spcPts val="0"/>
              </a:spcBef>
              <a:spcAft>
                <a:spcPts val="0"/>
              </a:spcAft>
              <a:buSzPts val="2500"/>
              <a:buNone/>
              <a:defRPr sz="2500"/>
            </a:lvl8pPr>
            <a:lvl9pPr lvl="8" algn="ctr">
              <a:spcBef>
                <a:spcPts val="0"/>
              </a:spcBef>
              <a:spcAft>
                <a:spcPts val="0"/>
              </a:spcAft>
              <a:buSzPts val="2500"/>
              <a:buNone/>
              <a:defRPr sz="2500"/>
            </a:lvl9pPr>
          </a:lstStyle>
          <a:p/>
        </p:txBody>
      </p:sp>
      <p:sp>
        <p:nvSpPr>
          <p:cNvPr id="808" name="Google Shape;808;p44"/>
          <p:cNvSpPr txBox="1"/>
          <p:nvPr>
            <p:ph idx="8" type="subTitle"/>
          </p:nvPr>
        </p:nvSpPr>
        <p:spPr>
          <a:xfrm>
            <a:off x="719988" y="2029963"/>
            <a:ext cx="2334000" cy="710100"/>
          </a:xfrm>
          <a:prstGeom prst="rect">
            <a:avLst/>
          </a:prstGeom>
          <a:solidFill>
            <a:schemeClr val="l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600">
                <a:latin typeface="Rubik"/>
                <a:ea typeface="Rubik"/>
                <a:cs typeface="Rubik"/>
                <a:sym typeface="Rubik"/>
              </a:defRPr>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3">
  <p:cSld name="CUSTOM_5_1_1">
    <p:spTree>
      <p:nvGrpSpPr>
        <p:cNvPr id="809" name="Shape 809"/>
        <p:cNvGrpSpPr/>
        <p:nvPr/>
      </p:nvGrpSpPr>
      <p:grpSpPr>
        <a:xfrm>
          <a:off x="0" y="0"/>
          <a:ext cx="0" cy="0"/>
          <a:chOff x="0" y="0"/>
          <a:chExt cx="0" cy="0"/>
        </a:xfrm>
      </p:grpSpPr>
      <p:pic>
        <p:nvPicPr>
          <p:cNvPr id="810" name="Google Shape;810;p45"/>
          <p:cNvPicPr preferRelativeResize="0"/>
          <p:nvPr/>
        </p:nvPicPr>
        <p:blipFill rotWithShape="1">
          <a:blip r:embed="rId2">
            <a:alphaModFix amt="70000"/>
          </a:blip>
          <a:srcRect b="0" l="0" r="0" t="0"/>
          <a:stretch/>
        </p:blipFill>
        <p:spPr>
          <a:xfrm>
            <a:off x="0" y="2171"/>
            <a:ext cx="9144003" cy="5139149"/>
          </a:xfrm>
          <a:prstGeom prst="rect">
            <a:avLst/>
          </a:prstGeom>
          <a:noFill/>
          <a:ln>
            <a:noFill/>
          </a:ln>
        </p:spPr>
      </p:pic>
      <p:grpSp>
        <p:nvGrpSpPr>
          <p:cNvPr id="811" name="Google Shape;811;p45"/>
          <p:cNvGrpSpPr/>
          <p:nvPr/>
        </p:nvGrpSpPr>
        <p:grpSpPr>
          <a:xfrm>
            <a:off x="8330411" y="-593048"/>
            <a:ext cx="1382652" cy="1154100"/>
            <a:chOff x="8330411" y="-593048"/>
            <a:chExt cx="1382652" cy="1154100"/>
          </a:xfrm>
        </p:grpSpPr>
        <p:sp>
          <p:nvSpPr>
            <p:cNvPr id="812" name="Google Shape;812;p45"/>
            <p:cNvSpPr/>
            <p:nvPr/>
          </p:nvSpPr>
          <p:spPr>
            <a:xfrm flipH="1">
              <a:off x="8558963" y="-593048"/>
              <a:ext cx="1154100" cy="11541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13" name="Google Shape;813;p45"/>
            <p:cNvGrpSpPr/>
            <p:nvPr/>
          </p:nvGrpSpPr>
          <p:grpSpPr>
            <a:xfrm>
              <a:off x="8330411" y="155396"/>
              <a:ext cx="546471" cy="383398"/>
              <a:chOff x="6985550" y="830350"/>
              <a:chExt cx="626400" cy="439475"/>
            </a:xfrm>
          </p:grpSpPr>
          <p:sp>
            <p:nvSpPr>
              <p:cNvPr id="814" name="Google Shape;814;p45"/>
              <p:cNvSpPr/>
              <p:nvPr/>
            </p:nvSpPr>
            <p:spPr>
              <a:xfrm>
                <a:off x="6985550" y="906600"/>
                <a:ext cx="465700" cy="363225"/>
              </a:xfrm>
              <a:custGeom>
                <a:rect b="b" l="l" r="r" t="t"/>
                <a:pathLst>
                  <a:path extrusionOk="0" h="14529" w="18628">
                    <a:moveTo>
                      <a:pt x="4581" y="0"/>
                    </a:moveTo>
                    <a:cubicBezTo>
                      <a:pt x="2114" y="0"/>
                      <a:pt x="1" y="2187"/>
                      <a:pt x="367" y="5295"/>
                    </a:cubicBezTo>
                    <a:cubicBezTo>
                      <a:pt x="955" y="10398"/>
                      <a:pt x="5755" y="13047"/>
                      <a:pt x="9314" y="14528"/>
                    </a:cubicBezTo>
                    <a:cubicBezTo>
                      <a:pt x="12874" y="13047"/>
                      <a:pt x="17673" y="10398"/>
                      <a:pt x="18262" y="5295"/>
                    </a:cubicBezTo>
                    <a:cubicBezTo>
                      <a:pt x="18628" y="2187"/>
                      <a:pt x="16515" y="0"/>
                      <a:pt x="14048" y="0"/>
                    </a:cubicBezTo>
                    <a:cubicBezTo>
                      <a:pt x="12421" y="0"/>
                      <a:pt x="10640" y="951"/>
                      <a:pt x="9314" y="3216"/>
                    </a:cubicBezTo>
                    <a:cubicBezTo>
                      <a:pt x="7989" y="951"/>
                      <a:pt x="6208" y="0"/>
                      <a:pt x="4581" y="0"/>
                    </a:cubicBezTo>
                    <a:close/>
                  </a:path>
                </a:pathLst>
              </a:cu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815" name="Google Shape;815;p45"/>
              <p:cNvSpPr/>
              <p:nvPr/>
            </p:nvSpPr>
            <p:spPr>
              <a:xfrm>
                <a:off x="7344950" y="830350"/>
                <a:ext cx="267000" cy="208200"/>
              </a:xfrm>
              <a:custGeom>
                <a:rect b="b" l="l" r="r" t="t"/>
                <a:pathLst>
                  <a:path extrusionOk="0" h="8328" w="10680">
                    <a:moveTo>
                      <a:pt x="2629" y="1"/>
                    </a:moveTo>
                    <a:cubicBezTo>
                      <a:pt x="1214" y="1"/>
                      <a:pt x="1" y="1253"/>
                      <a:pt x="211" y="3028"/>
                    </a:cubicBezTo>
                    <a:cubicBezTo>
                      <a:pt x="559" y="5954"/>
                      <a:pt x="3306" y="7471"/>
                      <a:pt x="5340" y="8327"/>
                    </a:cubicBezTo>
                    <a:cubicBezTo>
                      <a:pt x="7383" y="7471"/>
                      <a:pt x="10131" y="5954"/>
                      <a:pt x="10470" y="3028"/>
                    </a:cubicBezTo>
                    <a:cubicBezTo>
                      <a:pt x="10680" y="1253"/>
                      <a:pt x="9470" y="1"/>
                      <a:pt x="8055" y="1"/>
                    </a:cubicBezTo>
                    <a:cubicBezTo>
                      <a:pt x="7123" y="1"/>
                      <a:pt x="6102" y="545"/>
                      <a:pt x="5340" y="1841"/>
                    </a:cubicBezTo>
                    <a:cubicBezTo>
                      <a:pt x="4582" y="545"/>
                      <a:pt x="3562" y="1"/>
                      <a:pt x="2629" y="1"/>
                    </a:cubicBezTo>
                    <a:close/>
                  </a:path>
                </a:pathLst>
              </a:cu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grpSp>
      <p:grpSp>
        <p:nvGrpSpPr>
          <p:cNvPr id="816" name="Google Shape;816;p45"/>
          <p:cNvGrpSpPr/>
          <p:nvPr/>
        </p:nvGrpSpPr>
        <p:grpSpPr>
          <a:xfrm>
            <a:off x="-584980" y="4604013"/>
            <a:ext cx="1154100" cy="1154100"/>
            <a:chOff x="-584980" y="4604013"/>
            <a:chExt cx="1154100" cy="1154100"/>
          </a:xfrm>
        </p:grpSpPr>
        <p:sp>
          <p:nvSpPr>
            <p:cNvPr id="817" name="Google Shape;817;p45"/>
            <p:cNvSpPr/>
            <p:nvPr/>
          </p:nvSpPr>
          <p:spPr>
            <a:xfrm flipH="1" rot="10800000">
              <a:off x="-584980" y="4604013"/>
              <a:ext cx="1154100" cy="11541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45"/>
            <p:cNvSpPr/>
            <p:nvPr/>
          </p:nvSpPr>
          <p:spPr>
            <a:xfrm>
              <a:off x="306537" y="4691450"/>
              <a:ext cx="165703" cy="157670"/>
            </a:xfrm>
            <a:custGeom>
              <a:rect b="b" l="l" r="r" t="t"/>
              <a:pathLst>
                <a:path extrusionOk="0" h="4220" w="4435">
                  <a:moveTo>
                    <a:pt x="2213" y="0"/>
                  </a:moveTo>
                  <a:lnTo>
                    <a:pt x="1535" y="1392"/>
                  </a:lnTo>
                  <a:lnTo>
                    <a:pt x="1" y="1606"/>
                  </a:lnTo>
                  <a:lnTo>
                    <a:pt x="1107" y="2694"/>
                  </a:lnTo>
                  <a:lnTo>
                    <a:pt x="848" y="4220"/>
                  </a:lnTo>
                  <a:lnTo>
                    <a:pt x="2213" y="3497"/>
                  </a:lnTo>
                  <a:lnTo>
                    <a:pt x="3587" y="4220"/>
                  </a:lnTo>
                  <a:lnTo>
                    <a:pt x="3329" y="2694"/>
                  </a:lnTo>
                  <a:lnTo>
                    <a:pt x="4435" y="1606"/>
                  </a:lnTo>
                  <a:lnTo>
                    <a:pt x="2900" y="1392"/>
                  </a:lnTo>
                  <a:lnTo>
                    <a:pt x="2213" y="0"/>
                  </a:lnTo>
                  <a:close/>
                </a:path>
              </a:pathLst>
            </a:cu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19" name="Google Shape;819;p45"/>
          <p:cNvSpPr/>
          <p:nvPr/>
        </p:nvSpPr>
        <p:spPr>
          <a:xfrm>
            <a:off x="7036063" y="408752"/>
            <a:ext cx="273418" cy="260100"/>
          </a:xfrm>
          <a:custGeom>
            <a:rect b="b" l="l" r="r" t="t"/>
            <a:pathLst>
              <a:path extrusionOk="0" h="4220" w="4435">
                <a:moveTo>
                  <a:pt x="2213" y="0"/>
                </a:moveTo>
                <a:lnTo>
                  <a:pt x="1535" y="1392"/>
                </a:lnTo>
                <a:lnTo>
                  <a:pt x="1" y="1606"/>
                </a:lnTo>
                <a:lnTo>
                  <a:pt x="1107" y="2694"/>
                </a:lnTo>
                <a:lnTo>
                  <a:pt x="848" y="4220"/>
                </a:lnTo>
                <a:lnTo>
                  <a:pt x="2213" y="3497"/>
                </a:lnTo>
                <a:lnTo>
                  <a:pt x="3587" y="4220"/>
                </a:lnTo>
                <a:lnTo>
                  <a:pt x="3329" y="2694"/>
                </a:lnTo>
                <a:lnTo>
                  <a:pt x="4435" y="1606"/>
                </a:lnTo>
                <a:lnTo>
                  <a:pt x="2900" y="1392"/>
                </a:lnTo>
                <a:lnTo>
                  <a:pt x="2213"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45"/>
          <p:cNvSpPr/>
          <p:nvPr/>
        </p:nvSpPr>
        <p:spPr>
          <a:xfrm flipH="1" rot="10800000">
            <a:off x="335675" y="1336256"/>
            <a:ext cx="165696" cy="468264"/>
          </a:xfrm>
          <a:custGeom>
            <a:rect b="b" l="l" r="r" t="t"/>
            <a:pathLst>
              <a:path extrusionOk="0" h="13338" w="4720">
                <a:moveTo>
                  <a:pt x="3720" y="1"/>
                </a:moveTo>
                <a:lnTo>
                  <a:pt x="0" y="7200"/>
                </a:lnTo>
                <a:lnTo>
                  <a:pt x="2114" y="7200"/>
                </a:lnTo>
                <a:lnTo>
                  <a:pt x="1312" y="13338"/>
                </a:lnTo>
                <a:lnTo>
                  <a:pt x="4719" y="5960"/>
                </a:lnTo>
                <a:lnTo>
                  <a:pt x="2516" y="5969"/>
                </a:lnTo>
                <a:lnTo>
                  <a:pt x="3720" y="1"/>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45"/>
          <p:cNvSpPr/>
          <p:nvPr/>
        </p:nvSpPr>
        <p:spPr>
          <a:xfrm flipH="1" rot="10800000">
            <a:off x="335675" y="1053725"/>
            <a:ext cx="165703" cy="157670"/>
          </a:xfrm>
          <a:custGeom>
            <a:rect b="b" l="l" r="r" t="t"/>
            <a:pathLst>
              <a:path extrusionOk="0" h="4220" w="4435">
                <a:moveTo>
                  <a:pt x="2213" y="0"/>
                </a:moveTo>
                <a:lnTo>
                  <a:pt x="1535" y="1392"/>
                </a:lnTo>
                <a:lnTo>
                  <a:pt x="1" y="1606"/>
                </a:lnTo>
                <a:lnTo>
                  <a:pt x="1107" y="2694"/>
                </a:lnTo>
                <a:lnTo>
                  <a:pt x="848" y="4220"/>
                </a:lnTo>
                <a:lnTo>
                  <a:pt x="2213" y="3497"/>
                </a:lnTo>
                <a:lnTo>
                  <a:pt x="3587" y="4220"/>
                </a:lnTo>
                <a:lnTo>
                  <a:pt x="3329" y="2694"/>
                </a:lnTo>
                <a:lnTo>
                  <a:pt x="4435" y="1606"/>
                </a:lnTo>
                <a:lnTo>
                  <a:pt x="2900" y="1392"/>
                </a:lnTo>
                <a:lnTo>
                  <a:pt x="2213" y="0"/>
                </a:lnTo>
                <a:close/>
              </a:path>
            </a:pathLst>
          </a:cu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45"/>
          <p:cNvSpPr/>
          <p:nvPr/>
        </p:nvSpPr>
        <p:spPr>
          <a:xfrm flipH="1" rot="10800000">
            <a:off x="335675" y="771200"/>
            <a:ext cx="165703" cy="157670"/>
          </a:xfrm>
          <a:custGeom>
            <a:rect b="b" l="l" r="r" t="t"/>
            <a:pathLst>
              <a:path extrusionOk="0" h="4220" w="4435">
                <a:moveTo>
                  <a:pt x="2213" y="0"/>
                </a:moveTo>
                <a:lnTo>
                  <a:pt x="1535" y="1392"/>
                </a:lnTo>
                <a:lnTo>
                  <a:pt x="1" y="1606"/>
                </a:lnTo>
                <a:lnTo>
                  <a:pt x="1107" y="2694"/>
                </a:lnTo>
                <a:lnTo>
                  <a:pt x="848" y="4220"/>
                </a:lnTo>
                <a:lnTo>
                  <a:pt x="2213" y="3497"/>
                </a:lnTo>
                <a:lnTo>
                  <a:pt x="3587" y="4220"/>
                </a:lnTo>
                <a:lnTo>
                  <a:pt x="3329" y="2694"/>
                </a:lnTo>
                <a:lnTo>
                  <a:pt x="4435" y="1606"/>
                </a:lnTo>
                <a:lnTo>
                  <a:pt x="2900" y="1392"/>
                </a:lnTo>
                <a:lnTo>
                  <a:pt x="2213" y="0"/>
                </a:lnTo>
                <a:close/>
              </a:path>
            </a:pathLst>
          </a:cu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45"/>
          <p:cNvSpPr/>
          <p:nvPr/>
        </p:nvSpPr>
        <p:spPr>
          <a:xfrm flipH="1" rot="10800000">
            <a:off x="8642625" y="3916881"/>
            <a:ext cx="165696" cy="468264"/>
          </a:xfrm>
          <a:custGeom>
            <a:rect b="b" l="l" r="r" t="t"/>
            <a:pathLst>
              <a:path extrusionOk="0" h="13338" w="4720">
                <a:moveTo>
                  <a:pt x="3720" y="1"/>
                </a:moveTo>
                <a:lnTo>
                  <a:pt x="0" y="7200"/>
                </a:lnTo>
                <a:lnTo>
                  <a:pt x="2114" y="7200"/>
                </a:lnTo>
                <a:lnTo>
                  <a:pt x="1312" y="13338"/>
                </a:lnTo>
                <a:lnTo>
                  <a:pt x="4719" y="5960"/>
                </a:lnTo>
                <a:lnTo>
                  <a:pt x="2516" y="5969"/>
                </a:lnTo>
                <a:lnTo>
                  <a:pt x="3720" y="1"/>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45"/>
          <p:cNvSpPr/>
          <p:nvPr/>
        </p:nvSpPr>
        <p:spPr>
          <a:xfrm flipH="1" rot="10800000">
            <a:off x="8642625" y="3634350"/>
            <a:ext cx="165703" cy="157670"/>
          </a:xfrm>
          <a:custGeom>
            <a:rect b="b" l="l" r="r" t="t"/>
            <a:pathLst>
              <a:path extrusionOk="0" h="4220" w="4435">
                <a:moveTo>
                  <a:pt x="2213" y="0"/>
                </a:moveTo>
                <a:lnTo>
                  <a:pt x="1535" y="1392"/>
                </a:lnTo>
                <a:lnTo>
                  <a:pt x="1" y="1606"/>
                </a:lnTo>
                <a:lnTo>
                  <a:pt x="1107" y="2694"/>
                </a:lnTo>
                <a:lnTo>
                  <a:pt x="848" y="4220"/>
                </a:lnTo>
                <a:lnTo>
                  <a:pt x="2213" y="3497"/>
                </a:lnTo>
                <a:lnTo>
                  <a:pt x="3587" y="4220"/>
                </a:lnTo>
                <a:lnTo>
                  <a:pt x="3329" y="2694"/>
                </a:lnTo>
                <a:lnTo>
                  <a:pt x="4435" y="1606"/>
                </a:lnTo>
                <a:lnTo>
                  <a:pt x="2900" y="1392"/>
                </a:lnTo>
                <a:lnTo>
                  <a:pt x="2213" y="0"/>
                </a:lnTo>
                <a:close/>
              </a:path>
            </a:pathLst>
          </a:cu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45"/>
          <p:cNvSpPr/>
          <p:nvPr/>
        </p:nvSpPr>
        <p:spPr>
          <a:xfrm flipH="1" rot="10800000">
            <a:off x="8642625" y="3351825"/>
            <a:ext cx="165703" cy="157670"/>
          </a:xfrm>
          <a:custGeom>
            <a:rect b="b" l="l" r="r" t="t"/>
            <a:pathLst>
              <a:path extrusionOk="0" h="4220" w="4435">
                <a:moveTo>
                  <a:pt x="2213" y="0"/>
                </a:moveTo>
                <a:lnTo>
                  <a:pt x="1535" y="1392"/>
                </a:lnTo>
                <a:lnTo>
                  <a:pt x="1" y="1606"/>
                </a:lnTo>
                <a:lnTo>
                  <a:pt x="1107" y="2694"/>
                </a:lnTo>
                <a:lnTo>
                  <a:pt x="848" y="4220"/>
                </a:lnTo>
                <a:lnTo>
                  <a:pt x="2213" y="3497"/>
                </a:lnTo>
                <a:lnTo>
                  <a:pt x="3587" y="4220"/>
                </a:lnTo>
                <a:lnTo>
                  <a:pt x="3329" y="2694"/>
                </a:lnTo>
                <a:lnTo>
                  <a:pt x="4435" y="1606"/>
                </a:lnTo>
                <a:lnTo>
                  <a:pt x="2900" y="1392"/>
                </a:lnTo>
                <a:lnTo>
                  <a:pt x="2213" y="0"/>
                </a:lnTo>
                <a:close/>
              </a:path>
            </a:pathLst>
          </a:cu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4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a:spcBef>
                <a:spcPts val="0"/>
              </a:spcBef>
              <a:spcAft>
                <a:spcPts val="0"/>
              </a:spcAft>
              <a:buSzPts val="3500"/>
              <a:buNone/>
              <a:defRPr sz="3600">
                <a:solidFill>
                  <a:schemeClr val="dk1"/>
                </a:solidFill>
                <a:latin typeface="Patua One"/>
                <a:ea typeface="Patua One"/>
                <a:cs typeface="Patua One"/>
                <a:sym typeface="Patua 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p:txBody>
      </p:sp>
      <p:sp>
        <p:nvSpPr>
          <p:cNvPr id="827" name="Google Shape;827;p45"/>
          <p:cNvSpPr txBox="1"/>
          <p:nvPr>
            <p:ph idx="2" type="title"/>
          </p:nvPr>
        </p:nvSpPr>
        <p:spPr>
          <a:xfrm>
            <a:off x="6693100" y="3198050"/>
            <a:ext cx="1728300" cy="368100"/>
          </a:xfrm>
          <a:prstGeom prst="rect">
            <a:avLst/>
          </a:prstGeom>
          <a:solidFill>
            <a:schemeClr val="dk2"/>
          </a:solidFill>
          <a:ln cap="flat" cmpd="sng" w="19050">
            <a:solidFill>
              <a:schemeClr val="accent1"/>
            </a:solidFill>
            <a:prstDash val="solid"/>
            <a:round/>
            <a:headEnd len="sm" w="sm" type="none"/>
            <a:tailEnd len="sm" w="sm" type="none"/>
          </a:ln>
          <a:effectLst>
            <a:outerShdw rotWithShape="0" algn="bl" dir="3000000" dist="47625">
              <a:schemeClr val="accent1"/>
            </a:outerShdw>
          </a:effectLst>
        </p:spPr>
        <p:txBody>
          <a:bodyPr anchorCtr="0" anchor="ctr" bIns="91425" lIns="91425" spcFirstLastPara="1" rIns="91425" wrap="square" tIns="91425">
            <a:noAutofit/>
          </a:bodyPr>
          <a:lstStyle>
            <a:lvl1pPr lvl="0" algn="ctr">
              <a:spcBef>
                <a:spcPts val="0"/>
              </a:spcBef>
              <a:spcAft>
                <a:spcPts val="0"/>
              </a:spcAft>
              <a:buSzPts val="2500"/>
              <a:buNone/>
              <a:defRPr sz="2400">
                <a:solidFill>
                  <a:schemeClr val="dk1"/>
                </a:solidFill>
                <a:latin typeface="Patua One"/>
                <a:ea typeface="Patua One"/>
                <a:cs typeface="Patua One"/>
                <a:sym typeface="Patua One"/>
              </a:defRPr>
            </a:lvl1pPr>
            <a:lvl2pPr lvl="1" algn="ctr">
              <a:spcBef>
                <a:spcPts val="0"/>
              </a:spcBef>
              <a:spcAft>
                <a:spcPts val="0"/>
              </a:spcAft>
              <a:buSzPts val="2500"/>
              <a:buNone/>
              <a:defRPr sz="2500"/>
            </a:lvl2pPr>
            <a:lvl3pPr lvl="2" algn="ctr">
              <a:spcBef>
                <a:spcPts val="0"/>
              </a:spcBef>
              <a:spcAft>
                <a:spcPts val="0"/>
              </a:spcAft>
              <a:buSzPts val="2500"/>
              <a:buNone/>
              <a:defRPr sz="2500"/>
            </a:lvl3pPr>
            <a:lvl4pPr lvl="3" algn="ctr">
              <a:spcBef>
                <a:spcPts val="0"/>
              </a:spcBef>
              <a:spcAft>
                <a:spcPts val="0"/>
              </a:spcAft>
              <a:buSzPts val="2500"/>
              <a:buNone/>
              <a:defRPr sz="2500"/>
            </a:lvl4pPr>
            <a:lvl5pPr lvl="4" algn="ctr">
              <a:spcBef>
                <a:spcPts val="0"/>
              </a:spcBef>
              <a:spcAft>
                <a:spcPts val="0"/>
              </a:spcAft>
              <a:buSzPts val="2500"/>
              <a:buNone/>
              <a:defRPr sz="2500"/>
            </a:lvl5pPr>
            <a:lvl6pPr lvl="5" algn="ctr">
              <a:spcBef>
                <a:spcPts val="0"/>
              </a:spcBef>
              <a:spcAft>
                <a:spcPts val="0"/>
              </a:spcAft>
              <a:buSzPts val="2500"/>
              <a:buNone/>
              <a:defRPr sz="2500"/>
            </a:lvl6pPr>
            <a:lvl7pPr lvl="6" algn="ctr">
              <a:spcBef>
                <a:spcPts val="0"/>
              </a:spcBef>
              <a:spcAft>
                <a:spcPts val="0"/>
              </a:spcAft>
              <a:buSzPts val="2500"/>
              <a:buNone/>
              <a:defRPr sz="2500"/>
            </a:lvl7pPr>
            <a:lvl8pPr lvl="7" algn="ctr">
              <a:spcBef>
                <a:spcPts val="0"/>
              </a:spcBef>
              <a:spcAft>
                <a:spcPts val="0"/>
              </a:spcAft>
              <a:buSzPts val="2500"/>
              <a:buNone/>
              <a:defRPr sz="2500"/>
            </a:lvl8pPr>
            <a:lvl9pPr lvl="8" algn="ctr">
              <a:spcBef>
                <a:spcPts val="0"/>
              </a:spcBef>
              <a:spcAft>
                <a:spcPts val="0"/>
              </a:spcAft>
              <a:buSzPts val="2500"/>
              <a:buNone/>
              <a:defRPr sz="2500"/>
            </a:lvl9pPr>
          </a:lstStyle>
          <a:p/>
        </p:txBody>
      </p:sp>
      <p:sp>
        <p:nvSpPr>
          <p:cNvPr id="828" name="Google Shape;828;p45"/>
          <p:cNvSpPr txBox="1"/>
          <p:nvPr>
            <p:ph idx="1" type="subTitle"/>
          </p:nvPr>
        </p:nvSpPr>
        <p:spPr>
          <a:xfrm>
            <a:off x="6693100" y="3696650"/>
            <a:ext cx="1728300" cy="710100"/>
          </a:xfrm>
          <a:prstGeom prst="rect">
            <a:avLst/>
          </a:prstGeom>
          <a:solidFill>
            <a:schemeClr val="l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600">
                <a:latin typeface="Rubik"/>
                <a:ea typeface="Rubik"/>
                <a:cs typeface="Rubik"/>
                <a:sym typeface="Rubik"/>
              </a:defRPr>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829" name="Google Shape;829;p45"/>
          <p:cNvSpPr txBox="1"/>
          <p:nvPr>
            <p:ph idx="3" type="title"/>
          </p:nvPr>
        </p:nvSpPr>
        <p:spPr>
          <a:xfrm>
            <a:off x="4702072" y="3197200"/>
            <a:ext cx="1728300" cy="368100"/>
          </a:xfrm>
          <a:prstGeom prst="rect">
            <a:avLst/>
          </a:prstGeom>
          <a:solidFill>
            <a:schemeClr val="accent3"/>
          </a:solidFill>
          <a:ln cap="flat" cmpd="sng" w="19050">
            <a:solidFill>
              <a:schemeClr val="accent1"/>
            </a:solidFill>
            <a:prstDash val="solid"/>
            <a:round/>
            <a:headEnd len="sm" w="sm" type="none"/>
            <a:tailEnd len="sm" w="sm" type="none"/>
          </a:ln>
          <a:effectLst>
            <a:outerShdw rotWithShape="0" algn="bl" dir="3000000" dist="47625">
              <a:schemeClr val="accent1"/>
            </a:outerShdw>
          </a:effectLst>
        </p:spPr>
        <p:txBody>
          <a:bodyPr anchorCtr="0" anchor="ctr" bIns="91425" lIns="91425" spcFirstLastPara="1" rIns="91425" wrap="square" tIns="91425">
            <a:noAutofit/>
          </a:bodyPr>
          <a:lstStyle>
            <a:lvl1pPr lvl="0" algn="ctr">
              <a:spcBef>
                <a:spcPts val="0"/>
              </a:spcBef>
              <a:spcAft>
                <a:spcPts val="0"/>
              </a:spcAft>
              <a:buSzPts val="2500"/>
              <a:buNone/>
              <a:defRPr sz="2400">
                <a:solidFill>
                  <a:schemeClr val="dk1"/>
                </a:solidFill>
                <a:latin typeface="Patua One"/>
                <a:ea typeface="Patua One"/>
                <a:cs typeface="Patua One"/>
                <a:sym typeface="Patua One"/>
              </a:defRPr>
            </a:lvl1pPr>
            <a:lvl2pPr lvl="1" algn="ctr">
              <a:spcBef>
                <a:spcPts val="0"/>
              </a:spcBef>
              <a:spcAft>
                <a:spcPts val="0"/>
              </a:spcAft>
              <a:buSzPts val="2500"/>
              <a:buNone/>
              <a:defRPr sz="2500"/>
            </a:lvl2pPr>
            <a:lvl3pPr lvl="2" algn="ctr">
              <a:spcBef>
                <a:spcPts val="0"/>
              </a:spcBef>
              <a:spcAft>
                <a:spcPts val="0"/>
              </a:spcAft>
              <a:buSzPts val="2500"/>
              <a:buNone/>
              <a:defRPr sz="2500"/>
            </a:lvl3pPr>
            <a:lvl4pPr lvl="3" algn="ctr">
              <a:spcBef>
                <a:spcPts val="0"/>
              </a:spcBef>
              <a:spcAft>
                <a:spcPts val="0"/>
              </a:spcAft>
              <a:buSzPts val="2500"/>
              <a:buNone/>
              <a:defRPr sz="2500"/>
            </a:lvl4pPr>
            <a:lvl5pPr lvl="4" algn="ctr">
              <a:spcBef>
                <a:spcPts val="0"/>
              </a:spcBef>
              <a:spcAft>
                <a:spcPts val="0"/>
              </a:spcAft>
              <a:buSzPts val="2500"/>
              <a:buNone/>
              <a:defRPr sz="2500"/>
            </a:lvl5pPr>
            <a:lvl6pPr lvl="5" algn="ctr">
              <a:spcBef>
                <a:spcPts val="0"/>
              </a:spcBef>
              <a:spcAft>
                <a:spcPts val="0"/>
              </a:spcAft>
              <a:buSzPts val="2500"/>
              <a:buNone/>
              <a:defRPr sz="2500"/>
            </a:lvl6pPr>
            <a:lvl7pPr lvl="6" algn="ctr">
              <a:spcBef>
                <a:spcPts val="0"/>
              </a:spcBef>
              <a:spcAft>
                <a:spcPts val="0"/>
              </a:spcAft>
              <a:buSzPts val="2500"/>
              <a:buNone/>
              <a:defRPr sz="2500"/>
            </a:lvl7pPr>
            <a:lvl8pPr lvl="7" algn="ctr">
              <a:spcBef>
                <a:spcPts val="0"/>
              </a:spcBef>
              <a:spcAft>
                <a:spcPts val="0"/>
              </a:spcAft>
              <a:buSzPts val="2500"/>
              <a:buNone/>
              <a:defRPr sz="2500"/>
            </a:lvl8pPr>
            <a:lvl9pPr lvl="8" algn="ctr">
              <a:spcBef>
                <a:spcPts val="0"/>
              </a:spcBef>
              <a:spcAft>
                <a:spcPts val="0"/>
              </a:spcAft>
              <a:buSzPts val="2500"/>
              <a:buNone/>
              <a:defRPr sz="2500"/>
            </a:lvl9pPr>
          </a:lstStyle>
          <a:p/>
        </p:txBody>
      </p:sp>
      <p:sp>
        <p:nvSpPr>
          <p:cNvPr id="830" name="Google Shape;830;p45"/>
          <p:cNvSpPr txBox="1"/>
          <p:nvPr>
            <p:ph idx="4" type="subTitle"/>
          </p:nvPr>
        </p:nvSpPr>
        <p:spPr>
          <a:xfrm>
            <a:off x="4702072" y="3695875"/>
            <a:ext cx="1728300" cy="710100"/>
          </a:xfrm>
          <a:prstGeom prst="rect">
            <a:avLst/>
          </a:prstGeom>
          <a:solidFill>
            <a:schemeClr val="l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600">
                <a:latin typeface="Rubik"/>
                <a:ea typeface="Rubik"/>
                <a:cs typeface="Rubik"/>
                <a:sym typeface="Rubik"/>
              </a:defRPr>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831" name="Google Shape;831;p45"/>
          <p:cNvSpPr txBox="1"/>
          <p:nvPr>
            <p:ph idx="5" type="title"/>
          </p:nvPr>
        </p:nvSpPr>
        <p:spPr>
          <a:xfrm>
            <a:off x="2711038" y="3198050"/>
            <a:ext cx="1728300" cy="368100"/>
          </a:xfrm>
          <a:prstGeom prst="rect">
            <a:avLst/>
          </a:prstGeom>
          <a:solidFill>
            <a:schemeClr val="accent2"/>
          </a:solidFill>
          <a:ln cap="flat" cmpd="sng" w="19050">
            <a:solidFill>
              <a:schemeClr val="accent1"/>
            </a:solidFill>
            <a:prstDash val="solid"/>
            <a:round/>
            <a:headEnd len="sm" w="sm" type="none"/>
            <a:tailEnd len="sm" w="sm" type="none"/>
          </a:ln>
          <a:effectLst>
            <a:outerShdw rotWithShape="0" algn="bl" dir="3000000" dist="47625">
              <a:schemeClr val="accent1"/>
            </a:outerShdw>
          </a:effectLst>
        </p:spPr>
        <p:txBody>
          <a:bodyPr anchorCtr="0" anchor="ctr" bIns="91425" lIns="91425" spcFirstLastPara="1" rIns="91425" wrap="square" tIns="91425">
            <a:noAutofit/>
          </a:bodyPr>
          <a:lstStyle>
            <a:lvl1pPr lvl="0" algn="ctr">
              <a:spcBef>
                <a:spcPts val="0"/>
              </a:spcBef>
              <a:spcAft>
                <a:spcPts val="0"/>
              </a:spcAft>
              <a:buSzPts val="2500"/>
              <a:buNone/>
              <a:defRPr sz="2400">
                <a:solidFill>
                  <a:schemeClr val="dk1"/>
                </a:solidFill>
                <a:latin typeface="Patua One"/>
                <a:ea typeface="Patua One"/>
                <a:cs typeface="Patua One"/>
                <a:sym typeface="Patua One"/>
              </a:defRPr>
            </a:lvl1pPr>
            <a:lvl2pPr lvl="1" algn="ctr">
              <a:spcBef>
                <a:spcPts val="0"/>
              </a:spcBef>
              <a:spcAft>
                <a:spcPts val="0"/>
              </a:spcAft>
              <a:buSzPts val="2500"/>
              <a:buNone/>
              <a:defRPr sz="2500"/>
            </a:lvl2pPr>
            <a:lvl3pPr lvl="2" algn="ctr">
              <a:spcBef>
                <a:spcPts val="0"/>
              </a:spcBef>
              <a:spcAft>
                <a:spcPts val="0"/>
              </a:spcAft>
              <a:buSzPts val="2500"/>
              <a:buNone/>
              <a:defRPr sz="2500"/>
            </a:lvl3pPr>
            <a:lvl4pPr lvl="3" algn="ctr">
              <a:spcBef>
                <a:spcPts val="0"/>
              </a:spcBef>
              <a:spcAft>
                <a:spcPts val="0"/>
              </a:spcAft>
              <a:buSzPts val="2500"/>
              <a:buNone/>
              <a:defRPr sz="2500"/>
            </a:lvl4pPr>
            <a:lvl5pPr lvl="4" algn="ctr">
              <a:spcBef>
                <a:spcPts val="0"/>
              </a:spcBef>
              <a:spcAft>
                <a:spcPts val="0"/>
              </a:spcAft>
              <a:buSzPts val="2500"/>
              <a:buNone/>
              <a:defRPr sz="2500"/>
            </a:lvl5pPr>
            <a:lvl6pPr lvl="5" algn="ctr">
              <a:spcBef>
                <a:spcPts val="0"/>
              </a:spcBef>
              <a:spcAft>
                <a:spcPts val="0"/>
              </a:spcAft>
              <a:buSzPts val="2500"/>
              <a:buNone/>
              <a:defRPr sz="2500"/>
            </a:lvl6pPr>
            <a:lvl7pPr lvl="6" algn="ctr">
              <a:spcBef>
                <a:spcPts val="0"/>
              </a:spcBef>
              <a:spcAft>
                <a:spcPts val="0"/>
              </a:spcAft>
              <a:buSzPts val="2500"/>
              <a:buNone/>
              <a:defRPr sz="2500"/>
            </a:lvl7pPr>
            <a:lvl8pPr lvl="7" algn="ctr">
              <a:spcBef>
                <a:spcPts val="0"/>
              </a:spcBef>
              <a:spcAft>
                <a:spcPts val="0"/>
              </a:spcAft>
              <a:buSzPts val="2500"/>
              <a:buNone/>
              <a:defRPr sz="2500"/>
            </a:lvl8pPr>
            <a:lvl9pPr lvl="8" algn="ctr">
              <a:spcBef>
                <a:spcPts val="0"/>
              </a:spcBef>
              <a:spcAft>
                <a:spcPts val="0"/>
              </a:spcAft>
              <a:buSzPts val="2500"/>
              <a:buNone/>
              <a:defRPr sz="2500"/>
            </a:lvl9pPr>
          </a:lstStyle>
          <a:p/>
        </p:txBody>
      </p:sp>
      <p:sp>
        <p:nvSpPr>
          <p:cNvPr id="832" name="Google Shape;832;p45"/>
          <p:cNvSpPr txBox="1"/>
          <p:nvPr>
            <p:ph idx="6" type="subTitle"/>
          </p:nvPr>
        </p:nvSpPr>
        <p:spPr>
          <a:xfrm>
            <a:off x="2711038" y="3696650"/>
            <a:ext cx="1728300" cy="710100"/>
          </a:xfrm>
          <a:prstGeom prst="rect">
            <a:avLst/>
          </a:prstGeom>
          <a:solidFill>
            <a:schemeClr val="l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600">
                <a:latin typeface="Rubik"/>
                <a:ea typeface="Rubik"/>
                <a:cs typeface="Rubik"/>
                <a:sym typeface="Rubik"/>
              </a:defRPr>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833" name="Google Shape;833;p45"/>
          <p:cNvSpPr txBox="1"/>
          <p:nvPr>
            <p:ph idx="7" type="title"/>
          </p:nvPr>
        </p:nvSpPr>
        <p:spPr>
          <a:xfrm>
            <a:off x="719997" y="3197200"/>
            <a:ext cx="1728300" cy="368100"/>
          </a:xfrm>
          <a:prstGeom prst="rect">
            <a:avLst/>
          </a:prstGeom>
          <a:solidFill>
            <a:schemeClr val="accent5"/>
          </a:solidFill>
          <a:ln cap="flat" cmpd="sng" w="19050">
            <a:solidFill>
              <a:schemeClr val="accent1"/>
            </a:solidFill>
            <a:prstDash val="solid"/>
            <a:round/>
            <a:headEnd len="sm" w="sm" type="none"/>
            <a:tailEnd len="sm" w="sm" type="none"/>
          </a:ln>
          <a:effectLst>
            <a:outerShdw rotWithShape="0" algn="bl" dir="3000000" dist="47625">
              <a:schemeClr val="accent1"/>
            </a:outerShdw>
          </a:effectLst>
        </p:spPr>
        <p:txBody>
          <a:bodyPr anchorCtr="0" anchor="ctr" bIns="91425" lIns="91425" spcFirstLastPara="1" rIns="91425" wrap="square" tIns="91425">
            <a:noAutofit/>
          </a:bodyPr>
          <a:lstStyle>
            <a:lvl1pPr lvl="0" algn="ctr">
              <a:spcBef>
                <a:spcPts val="0"/>
              </a:spcBef>
              <a:spcAft>
                <a:spcPts val="0"/>
              </a:spcAft>
              <a:buSzPts val="2500"/>
              <a:buNone/>
              <a:defRPr sz="2400">
                <a:solidFill>
                  <a:schemeClr val="dk1"/>
                </a:solidFill>
                <a:latin typeface="Patua One"/>
                <a:ea typeface="Patua One"/>
                <a:cs typeface="Patua One"/>
                <a:sym typeface="Patua One"/>
              </a:defRPr>
            </a:lvl1pPr>
            <a:lvl2pPr lvl="1" algn="ctr">
              <a:spcBef>
                <a:spcPts val="0"/>
              </a:spcBef>
              <a:spcAft>
                <a:spcPts val="0"/>
              </a:spcAft>
              <a:buSzPts val="2500"/>
              <a:buNone/>
              <a:defRPr sz="2500"/>
            </a:lvl2pPr>
            <a:lvl3pPr lvl="2" algn="ctr">
              <a:spcBef>
                <a:spcPts val="0"/>
              </a:spcBef>
              <a:spcAft>
                <a:spcPts val="0"/>
              </a:spcAft>
              <a:buSzPts val="2500"/>
              <a:buNone/>
              <a:defRPr sz="2500"/>
            </a:lvl3pPr>
            <a:lvl4pPr lvl="3" algn="ctr">
              <a:spcBef>
                <a:spcPts val="0"/>
              </a:spcBef>
              <a:spcAft>
                <a:spcPts val="0"/>
              </a:spcAft>
              <a:buSzPts val="2500"/>
              <a:buNone/>
              <a:defRPr sz="2500"/>
            </a:lvl4pPr>
            <a:lvl5pPr lvl="4" algn="ctr">
              <a:spcBef>
                <a:spcPts val="0"/>
              </a:spcBef>
              <a:spcAft>
                <a:spcPts val="0"/>
              </a:spcAft>
              <a:buSzPts val="2500"/>
              <a:buNone/>
              <a:defRPr sz="2500"/>
            </a:lvl5pPr>
            <a:lvl6pPr lvl="5" algn="ctr">
              <a:spcBef>
                <a:spcPts val="0"/>
              </a:spcBef>
              <a:spcAft>
                <a:spcPts val="0"/>
              </a:spcAft>
              <a:buSzPts val="2500"/>
              <a:buNone/>
              <a:defRPr sz="2500"/>
            </a:lvl6pPr>
            <a:lvl7pPr lvl="6" algn="ctr">
              <a:spcBef>
                <a:spcPts val="0"/>
              </a:spcBef>
              <a:spcAft>
                <a:spcPts val="0"/>
              </a:spcAft>
              <a:buSzPts val="2500"/>
              <a:buNone/>
              <a:defRPr sz="2500"/>
            </a:lvl7pPr>
            <a:lvl8pPr lvl="7" algn="ctr">
              <a:spcBef>
                <a:spcPts val="0"/>
              </a:spcBef>
              <a:spcAft>
                <a:spcPts val="0"/>
              </a:spcAft>
              <a:buSzPts val="2500"/>
              <a:buNone/>
              <a:defRPr sz="2500"/>
            </a:lvl8pPr>
            <a:lvl9pPr lvl="8" algn="ctr">
              <a:spcBef>
                <a:spcPts val="0"/>
              </a:spcBef>
              <a:spcAft>
                <a:spcPts val="0"/>
              </a:spcAft>
              <a:buSzPts val="2500"/>
              <a:buNone/>
              <a:defRPr sz="2500"/>
            </a:lvl9pPr>
          </a:lstStyle>
          <a:p/>
        </p:txBody>
      </p:sp>
      <p:sp>
        <p:nvSpPr>
          <p:cNvPr id="834" name="Google Shape;834;p45"/>
          <p:cNvSpPr txBox="1"/>
          <p:nvPr>
            <p:ph idx="8" type="subTitle"/>
          </p:nvPr>
        </p:nvSpPr>
        <p:spPr>
          <a:xfrm>
            <a:off x="719997" y="3695875"/>
            <a:ext cx="1728300" cy="710100"/>
          </a:xfrm>
          <a:prstGeom prst="rect">
            <a:avLst/>
          </a:prstGeom>
          <a:solidFill>
            <a:schemeClr val="l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600">
                <a:latin typeface="Rubik"/>
                <a:ea typeface="Rubik"/>
                <a:cs typeface="Rubik"/>
                <a:sym typeface="Rubik"/>
              </a:defRPr>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
    <p:spTree>
      <p:nvGrpSpPr>
        <p:cNvPr id="835" name="Shape 835"/>
        <p:cNvGrpSpPr/>
        <p:nvPr/>
      </p:nvGrpSpPr>
      <p:grpSpPr>
        <a:xfrm>
          <a:off x="0" y="0"/>
          <a:ext cx="0" cy="0"/>
          <a:chOff x="0" y="0"/>
          <a:chExt cx="0" cy="0"/>
        </a:xfrm>
      </p:grpSpPr>
      <p:pic>
        <p:nvPicPr>
          <p:cNvPr id="836" name="Google Shape;836;p46"/>
          <p:cNvPicPr preferRelativeResize="0"/>
          <p:nvPr/>
        </p:nvPicPr>
        <p:blipFill rotWithShape="1">
          <a:blip r:embed="rId2">
            <a:alphaModFix amt="70000"/>
          </a:blip>
          <a:srcRect b="0" l="0" r="0" t="0"/>
          <a:stretch/>
        </p:blipFill>
        <p:spPr>
          <a:xfrm>
            <a:off x="0" y="2171"/>
            <a:ext cx="9144003" cy="5139149"/>
          </a:xfrm>
          <a:prstGeom prst="rect">
            <a:avLst/>
          </a:prstGeom>
          <a:noFill/>
          <a:ln>
            <a:noFill/>
          </a:ln>
        </p:spPr>
      </p:pic>
      <p:sp>
        <p:nvSpPr>
          <p:cNvPr id="837" name="Google Shape;837;p4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a:spcBef>
                <a:spcPts val="0"/>
              </a:spcBef>
              <a:spcAft>
                <a:spcPts val="0"/>
              </a:spcAft>
              <a:buSzPts val="3500"/>
              <a:buNone/>
              <a:defRPr sz="3600"/>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p:txBody>
      </p:sp>
      <p:sp>
        <p:nvSpPr>
          <p:cNvPr id="838" name="Google Shape;838;p46"/>
          <p:cNvSpPr txBox="1"/>
          <p:nvPr>
            <p:ph idx="2" type="title"/>
          </p:nvPr>
        </p:nvSpPr>
        <p:spPr>
          <a:xfrm>
            <a:off x="720000" y="1531309"/>
            <a:ext cx="2334000" cy="368100"/>
          </a:xfrm>
          <a:prstGeom prst="rect">
            <a:avLst/>
          </a:prstGeom>
          <a:solidFill>
            <a:schemeClr val="dk2"/>
          </a:solidFill>
          <a:ln cap="flat" cmpd="sng" w="19050">
            <a:solidFill>
              <a:schemeClr val="accent1"/>
            </a:solidFill>
            <a:prstDash val="solid"/>
            <a:round/>
            <a:headEnd len="sm" w="sm" type="none"/>
            <a:tailEnd len="sm" w="sm" type="none"/>
          </a:ln>
          <a:effectLst>
            <a:outerShdw rotWithShape="0" algn="bl" dir="3000000" dist="47625">
              <a:schemeClr val="accent1"/>
            </a:outerShdw>
          </a:effectLst>
        </p:spPr>
        <p:txBody>
          <a:bodyPr anchorCtr="0" anchor="ctr" bIns="91425" lIns="91425" spcFirstLastPara="1" rIns="91425" wrap="square" tIns="91425">
            <a:noAutofit/>
          </a:bodyPr>
          <a:lstStyle>
            <a:lvl1pPr lvl="0" algn="ctr">
              <a:spcBef>
                <a:spcPts val="0"/>
              </a:spcBef>
              <a:spcAft>
                <a:spcPts val="0"/>
              </a:spcAft>
              <a:buSzPts val="2500"/>
              <a:buNone/>
              <a:defRPr sz="2400">
                <a:solidFill>
                  <a:schemeClr val="dk1"/>
                </a:solidFill>
              </a:defRPr>
            </a:lvl1pPr>
            <a:lvl2pPr lvl="1" algn="ctr">
              <a:spcBef>
                <a:spcPts val="0"/>
              </a:spcBef>
              <a:spcAft>
                <a:spcPts val="0"/>
              </a:spcAft>
              <a:buSzPts val="2500"/>
              <a:buNone/>
              <a:defRPr sz="2500"/>
            </a:lvl2pPr>
            <a:lvl3pPr lvl="2" algn="ctr">
              <a:spcBef>
                <a:spcPts val="0"/>
              </a:spcBef>
              <a:spcAft>
                <a:spcPts val="0"/>
              </a:spcAft>
              <a:buSzPts val="2500"/>
              <a:buNone/>
              <a:defRPr sz="2500"/>
            </a:lvl3pPr>
            <a:lvl4pPr lvl="3" algn="ctr">
              <a:spcBef>
                <a:spcPts val="0"/>
              </a:spcBef>
              <a:spcAft>
                <a:spcPts val="0"/>
              </a:spcAft>
              <a:buSzPts val="2500"/>
              <a:buNone/>
              <a:defRPr sz="2500"/>
            </a:lvl4pPr>
            <a:lvl5pPr lvl="4" algn="ctr">
              <a:spcBef>
                <a:spcPts val="0"/>
              </a:spcBef>
              <a:spcAft>
                <a:spcPts val="0"/>
              </a:spcAft>
              <a:buSzPts val="2500"/>
              <a:buNone/>
              <a:defRPr sz="2500"/>
            </a:lvl5pPr>
            <a:lvl6pPr lvl="5" algn="ctr">
              <a:spcBef>
                <a:spcPts val="0"/>
              </a:spcBef>
              <a:spcAft>
                <a:spcPts val="0"/>
              </a:spcAft>
              <a:buSzPts val="2500"/>
              <a:buNone/>
              <a:defRPr sz="2500"/>
            </a:lvl6pPr>
            <a:lvl7pPr lvl="6" algn="ctr">
              <a:spcBef>
                <a:spcPts val="0"/>
              </a:spcBef>
              <a:spcAft>
                <a:spcPts val="0"/>
              </a:spcAft>
              <a:buSzPts val="2500"/>
              <a:buNone/>
              <a:defRPr sz="2500"/>
            </a:lvl7pPr>
            <a:lvl8pPr lvl="7" algn="ctr">
              <a:spcBef>
                <a:spcPts val="0"/>
              </a:spcBef>
              <a:spcAft>
                <a:spcPts val="0"/>
              </a:spcAft>
              <a:buSzPts val="2500"/>
              <a:buNone/>
              <a:defRPr sz="2500"/>
            </a:lvl8pPr>
            <a:lvl9pPr lvl="8" algn="ctr">
              <a:spcBef>
                <a:spcPts val="0"/>
              </a:spcBef>
              <a:spcAft>
                <a:spcPts val="0"/>
              </a:spcAft>
              <a:buSzPts val="2500"/>
              <a:buNone/>
              <a:defRPr sz="2500"/>
            </a:lvl9pPr>
          </a:lstStyle>
          <a:p/>
        </p:txBody>
      </p:sp>
      <p:sp>
        <p:nvSpPr>
          <p:cNvPr id="839" name="Google Shape;839;p46"/>
          <p:cNvSpPr txBox="1"/>
          <p:nvPr>
            <p:ph idx="1" type="subTitle"/>
          </p:nvPr>
        </p:nvSpPr>
        <p:spPr>
          <a:xfrm>
            <a:off x="720000" y="2029784"/>
            <a:ext cx="2334000" cy="710100"/>
          </a:xfrm>
          <a:prstGeom prst="rect">
            <a:avLst/>
          </a:prstGeom>
          <a:solidFill>
            <a:schemeClr val="l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6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840" name="Google Shape;840;p46"/>
          <p:cNvSpPr txBox="1"/>
          <p:nvPr>
            <p:ph idx="3" type="title"/>
          </p:nvPr>
        </p:nvSpPr>
        <p:spPr>
          <a:xfrm>
            <a:off x="3406725" y="1531309"/>
            <a:ext cx="2334000" cy="368100"/>
          </a:xfrm>
          <a:prstGeom prst="rect">
            <a:avLst/>
          </a:prstGeom>
          <a:solidFill>
            <a:schemeClr val="accent3"/>
          </a:solidFill>
          <a:ln cap="flat" cmpd="sng" w="19050">
            <a:solidFill>
              <a:schemeClr val="accent1"/>
            </a:solidFill>
            <a:prstDash val="solid"/>
            <a:round/>
            <a:headEnd len="sm" w="sm" type="none"/>
            <a:tailEnd len="sm" w="sm" type="none"/>
          </a:ln>
          <a:effectLst>
            <a:outerShdw rotWithShape="0" algn="bl" dir="3000000" dist="47625">
              <a:schemeClr val="accent1"/>
            </a:outerShdw>
          </a:effectLst>
        </p:spPr>
        <p:txBody>
          <a:bodyPr anchorCtr="0" anchor="ctr" bIns="91425" lIns="91425" spcFirstLastPara="1" rIns="91425" wrap="square" tIns="91425">
            <a:noAutofit/>
          </a:bodyPr>
          <a:lstStyle>
            <a:lvl1pPr lvl="0" algn="ctr">
              <a:spcBef>
                <a:spcPts val="0"/>
              </a:spcBef>
              <a:spcAft>
                <a:spcPts val="0"/>
              </a:spcAft>
              <a:buSzPts val="2500"/>
              <a:buNone/>
              <a:defRPr sz="2400">
                <a:solidFill>
                  <a:schemeClr val="dk1"/>
                </a:solidFill>
              </a:defRPr>
            </a:lvl1pPr>
            <a:lvl2pPr lvl="1" algn="ctr">
              <a:spcBef>
                <a:spcPts val="0"/>
              </a:spcBef>
              <a:spcAft>
                <a:spcPts val="0"/>
              </a:spcAft>
              <a:buSzPts val="2500"/>
              <a:buNone/>
              <a:defRPr sz="2500"/>
            </a:lvl2pPr>
            <a:lvl3pPr lvl="2" algn="ctr">
              <a:spcBef>
                <a:spcPts val="0"/>
              </a:spcBef>
              <a:spcAft>
                <a:spcPts val="0"/>
              </a:spcAft>
              <a:buSzPts val="2500"/>
              <a:buNone/>
              <a:defRPr sz="2500"/>
            </a:lvl3pPr>
            <a:lvl4pPr lvl="3" algn="ctr">
              <a:spcBef>
                <a:spcPts val="0"/>
              </a:spcBef>
              <a:spcAft>
                <a:spcPts val="0"/>
              </a:spcAft>
              <a:buSzPts val="2500"/>
              <a:buNone/>
              <a:defRPr sz="2500"/>
            </a:lvl4pPr>
            <a:lvl5pPr lvl="4" algn="ctr">
              <a:spcBef>
                <a:spcPts val="0"/>
              </a:spcBef>
              <a:spcAft>
                <a:spcPts val="0"/>
              </a:spcAft>
              <a:buSzPts val="2500"/>
              <a:buNone/>
              <a:defRPr sz="2500"/>
            </a:lvl5pPr>
            <a:lvl6pPr lvl="5" algn="ctr">
              <a:spcBef>
                <a:spcPts val="0"/>
              </a:spcBef>
              <a:spcAft>
                <a:spcPts val="0"/>
              </a:spcAft>
              <a:buSzPts val="2500"/>
              <a:buNone/>
              <a:defRPr sz="2500"/>
            </a:lvl6pPr>
            <a:lvl7pPr lvl="6" algn="ctr">
              <a:spcBef>
                <a:spcPts val="0"/>
              </a:spcBef>
              <a:spcAft>
                <a:spcPts val="0"/>
              </a:spcAft>
              <a:buSzPts val="2500"/>
              <a:buNone/>
              <a:defRPr sz="2500"/>
            </a:lvl7pPr>
            <a:lvl8pPr lvl="7" algn="ctr">
              <a:spcBef>
                <a:spcPts val="0"/>
              </a:spcBef>
              <a:spcAft>
                <a:spcPts val="0"/>
              </a:spcAft>
              <a:buSzPts val="2500"/>
              <a:buNone/>
              <a:defRPr sz="2500"/>
            </a:lvl8pPr>
            <a:lvl9pPr lvl="8" algn="ctr">
              <a:spcBef>
                <a:spcPts val="0"/>
              </a:spcBef>
              <a:spcAft>
                <a:spcPts val="0"/>
              </a:spcAft>
              <a:buSzPts val="2500"/>
              <a:buNone/>
              <a:defRPr sz="2500"/>
            </a:lvl9pPr>
          </a:lstStyle>
          <a:p/>
        </p:txBody>
      </p:sp>
      <p:sp>
        <p:nvSpPr>
          <p:cNvPr id="841" name="Google Shape;841;p46"/>
          <p:cNvSpPr txBox="1"/>
          <p:nvPr>
            <p:ph idx="4" type="subTitle"/>
          </p:nvPr>
        </p:nvSpPr>
        <p:spPr>
          <a:xfrm>
            <a:off x="3406725" y="2029784"/>
            <a:ext cx="2334000" cy="710100"/>
          </a:xfrm>
          <a:prstGeom prst="rect">
            <a:avLst/>
          </a:prstGeom>
          <a:solidFill>
            <a:schemeClr val="l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6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842" name="Google Shape;842;p46"/>
          <p:cNvSpPr txBox="1"/>
          <p:nvPr>
            <p:ph idx="5" type="title"/>
          </p:nvPr>
        </p:nvSpPr>
        <p:spPr>
          <a:xfrm>
            <a:off x="720000" y="3186123"/>
            <a:ext cx="2334000" cy="368100"/>
          </a:xfrm>
          <a:prstGeom prst="rect">
            <a:avLst/>
          </a:prstGeom>
          <a:solidFill>
            <a:schemeClr val="accent5"/>
          </a:solidFill>
          <a:ln cap="flat" cmpd="sng" w="19050">
            <a:solidFill>
              <a:schemeClr val="accent1"/>
            </a:solidFill>
            <a:prstDash val="solid"/>
            <a:round/>
            <a:headEnd len="sm" w="sm" type="none"/>
            <a:tailEnd len="sm" w="sm" type="none"/>
          </a:ln>
          <a:effectLst>
            <a:outerShdw rotWithShape="0" algn="bl" dir="3000000" dist="47625">
              <a:schemeClr val="accent1"/>
            </a:outerShdw>
          </a:effectLst>
        </p:spPr>
        <p:txBody>
          <a:bodyPr anchorCtr="0" anchor="ctr" bIns="91425" lIns="91425" spcFirstLastPara="1" rIns="91425" wrap="square" tIns="91425">
            <a:noAutofit/>
          </a:bodyPr>
          <a:lstStyle>
            <a:lvl1pPr lvl="0" algn="ctr">
              <a:spcBef>
                <a:spcPts val="0"/>
              </a:spcBef>
              <a:spcAft>
                <a:spcPts val="0"/>
              </a:spcAft>
              <a:buSzPts val="2500"/>
              <a:buNone/>
              <a:defRPr sz="2400">
                <a:solidFill>
                  <a:schemeClr val="dk1"/>
                </a:solidFill>
              </a:defRPr>
            </a:lvl1pPr>
            <a:lvl2pPr lvl="1" algn="ctr">
              <a:spcBef>
                <a:spcPts val="0"/>
              </a:spcBef>
              <a:spcAft>
                <a:spcPts val="0"/>
              </a:spcAft>
              <a:buSzPts val="2500"/>
              <a:buNone/>
              <a:defRPr sz="2500"/>
            </a:lvl2pPr>
            <a:lvl3pPr lvl="2" algn="ctr">
              <a:spcBef>
                <a:spcPts val="0"/>
              </a:spcBef>
              <a:spcAft>
                <a:spcPts val="0"/>
              </a:spcAft>
              <a:buSzPts val="2500"/>
              <a:buNone/>
              <a:defRPr sz="2500"/>
            </a:lvl3pPr>
            <a:lvl4pPr lvl="3" algn="ctr">
              <a:spcBef>
                <a:spcPts val="0"/>
              </a:spcBef>
              <a:spcAft>
                <a:spcPts val="0"/>
              </a:spcAft>
              <a:buSzPts val="2500"/>
              <a:buNone/>
              <a:defRPr sz="2500"/>
            </a:lvl4pPr>
            <a:lvl5pPr lvl="4" algn="ctr">
              <a:spcBef>
                <a:spcPts val="0"/>
              </a:spcBef>
              <a:spcAft>
                <a:spcPts val="0"/>
              </a:spcAft>
              <a:buSzPts val="2500"/>
              <a:buNone/>
              <a:defRPr sz="2500"/>
            </a:lvl5pPr>
            <a:lvl6pPr lvl="5" algn="ctr">
              <a:spcBef>
                <a:spcPts val="0"/>
              </a:spcBef>
              <a:spcAft>
                <a:spcPts val="0"/>
              </a:spcAft>
              <a:buSzPts val="2500"/>
              <a:buNone/>
              <a:defRPr sz="2500"/>
            </a:lvl6pPr>
            <a:lvl7pPr lvl="6" algn="ctr">
              <a:spcBef>
                <a:spcPts val="0"/>
              </a:spcBef>
              <a:spcAft>
                <a:spcPts val="0"/>
              </a:spcAft>
              <a:buSzPts val="2500"/>
              <a:buNone/>
              <a:defRPr sz="2500"/>
            </a:lvl7pPr>
            <a:lvl8pPr lvl="7" algn="ctr">
              <a:spcBef>
                <a:spcPts val="0"/>
              </a:spcBef>
              <a:spcAft>
                <a:spcPts val="0"/>
              </a:spcAft>
              <a:buSzPts val="2500"/>
              <a:buNone/>
              <a:defRPr sz="2500"/>
            </a:lvl8pPr>
            <a:lvl9pPr lvl="8" algn="ctr">
              <a:spcBef>
                <a:spcPts val="0"/>
              </a:spcBef>
              <a:spcAft>
                <a:spcPts val="0"/>
              </a:spcAft>
              <a:buSzPts val="2500"/>
              <a:buNone/>
              <a:defRPr sz="2500"/>
            </a:lvl9pPr>
          </a:lstStyle>
          <a:p/>
        </p:txBody>
      </p:sp>
      <p:sp>
        <p:nvSpPr>
          <p:cNvPr id="843" name="Google Shape;843;p46"/>
          <p:cNvSpPr txBox="1"/>
          <p:nvPr>
            <p:ph idx="6" type="subTitle"/>
          </p:nvPr>
        </p:nvSpPr>
        <p:spPr>
          <a:xfrm>
            <a:off x="720000" y="3684748"/>
            <a:ext cx="2334000" cy="710100"/>
          </a:xfrm>
          <a:prstGeom prst="rect">
            <a:avLst/>
          </a:prstGeom>
          <a:solidFill>
            <a:schemeClr val="l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6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844" name="Google Shape;844;p46"/>
          <p:cNvSpPr txBox="1"/>
          <p:nvPr>
            <p:ph idx="7" type="title"/>
          </p:nvPr>
        </p:nvSpPr>
        <p:spPr>
          <a:xfrm>
            <a:off x="3406725" y="3186123"/>
            <a:ext cx="2334000" cy="368100"/>
          </a:xfrm>
          <a:prstGeom prst="rect">
            <a:avLst/>
          </a:prstGeom>
          <a:solidFill>
            <a:schemeClr val="dk2"/>
          </a:solidFill>
          <a:ln cap="flat" cmpd="sng" w="19050">
            <a:solidFill>
              <a:schemeClr val="accent1"/>
            </a:solidFill>
            <a:prstDash val="solid"/>
            <a:round/>
            <a:headEnd len="sm" w="sm" type="none"/>
            <a:tailEnd len="sm" w="sm" type="none"/>
          </a:ln>
          <a:effectLst>
            <a:outerShdw rotWithShape="0" algn="bl" dir="3000000" dist="47625">
              <a:schemeClr val="accent1"/>
            </a:outerShdw>
          </a:effectLst>
        </p:spPr>
        <p:txBody>
          <a:bodyPr anchorCtr="0" anchor="ctr" bIns="91425" lIns="91425" spcFirstLastPara="1" rIns="91425" wrap="square" tIns="91425">
            <a:noAutofit/>
          </a:bodyPr>
          <a:lstStyle>
            <a:lvl1pPr lvl="0" algn="ctr">
              <a:spcBef>
                <a:spcPts val="0"/>
              </a:spcBef>
              <a:spcAft>
                <a:spcPts val="0"/>
              </a:spcAft>
              <a:buSzPts val="2500"/>
              <a:buNone/>
              <a:defRPr sz="2400">
                <a:solidFill>
                  <a:schemeClr val="dk1"/>
                </a:solidFill>
              </a:defRPr>
            </a:lvl1pPr>
            <a:lvl2pPr lvl="1" algn="ctr">
              <a:spcBef>
                <a:spcPts val="0"/>
              </a:spcBef>
              <a:spcAft>
                <a:spcPts val="0"/>
              </a:spcAft>
              <a:buSzPts val="2500"/>
              <a:buNone/>
              <a:defRPr sz="2500"/>
            </a:lvl2pPr>
            <a:lvl3pPr lvl="2" algn="ctr">
              <a:spcBef>
                <a:spcPts val="0"/>
              </a:spcBef>
              <a:spcAft>
                <a:spcPts val="0"/>
              </a:spcAft>
              <a:buSzPts val="2500"/>
              <a:buNone/>
              <a:defRPr sz="2500"/>
            </a:lvl3pPr>
            <a:lvl4pPr lvl="3" algn="ctr">
              <a:spcBef>
                <a:spcPts val="0"/>
              </a:spcBef>
              <a:spcAft>
                <a:spcPts val="0"/>
              </a:spcAft>
              <a:buSzPts val="2500"/>
              <a:buNone/>
              <a:defRPr sz="2500"/>
            </a:lvl4pPr>
            <a:lvl5pPr lvl="4" algn="ctr">
              <a:spcBef>
                <a:spcPts val="0"/>
              </a:spcBef>
              <a:spcAft>
                <a:spcPts val="0"/>
              </a:spcAft>
              <a:buSzPts val="2500"/>
              <a:buNone/>
              <a:defRPr sz="2500"/>
            </a:lvl5pPr>
            <a:lvl6pPr lvl="5" algn="ctr">
              <a:spcBef>
                <a:spcPts val="0"/>
              </a:spcBef>
              <a:spcAft>
                <a:spcPts val="0"/>
              </a:spcAft>
              <a:buSzPts val="2500"/>
              <a:buNone/>
              <a:defRPr sz="2500"/>
            </a:lvl6pPr>
            <a:lvl7pPr lvl="6" algn="ctr">
              <a:spcBef>
                <a:spcPts val="0"/>
              </a:spcBef>
              <a:spcAft>
                <a:spcPts val="0"/>
              </a:spcAft>
              <a:buSzPts val="2500"/>
              <a:buNone/>
              <a:defRPr sz="2500"/>
            </a:lvl7pPr>
            <a:lvl8pPr lvl="7" algn="ctr">
              <a:spcBef>
                <a:spcPts val="0"/>
              </a:spcBef>
              <a:spcAft>
                <a:spcPts val="0"/>
              </a:spcAft>
              <a:buSzPts val="2500"/>
              <a:buNone/>
              <a:defRPr sz="2500"/>
            </a:lvl8pPr>
            <a:lvl9pPr lvl="8" algn="ctr">
              <a:spcBef>
                <a:spcPts val="0"/>
              </a:spcBef>
              <a:spcAft>
                <a:spcPts val="0"/>
              </a:spcAft>
              <a:buSzPts val="2500"/>
              <a:buNone/>
              <a:defRPr sz="2500"/>
            </a:lvl9pPr>
          </a:lstStyle>
          <a:p/>
        </p:txBody>
      </p:sp>
      <p:sp>
        <p:nvSpPr>
          <p:cNvPr id="845" name="Google Shape;845;p46"/>
          <p:cNvSpPr txBox="1"/>
          <p:nvPr>
            <p:ph idx="8" type="subTitle"/>
          </p:nvPr>
        </p:nvSpPr>
        <p:spPr>
          <a:xfrm>
            <a:off x="3406725" y="3684748"/>
            <a:ext cx="2334000" cy="710100"/>
          </a:xfrm>
          <a:prstGeom prst="rect">
            <a:avLst/>
          </a:prstGeom>
          <a:solidFill>
            <a:schemeClr val="l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6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846" name="Google Shape;846;p46"/>
          <p:cNvSpPr txBox="1"/>
          <p:nvPr>
            <p:ph idx="9" type="title"/>
          </p:nvPr>
        </p:nvSpPr>
        <p:spPr>
          <a:xfrm>
            <a:off x="6096900" y="1531309"/>
            <a:ext cx="2334000" cy="368100"/>
          </a:xfrm>
          <a:prstGeom prst="rect">
            <a:avLst/>
          </a:prstGeom>
          <a:solidFill>
            <a:schemeClr val="accent5"/>
          </a:solidFill>
          <a:ln cap="flat" cmpd="sng" w="19050">
            <a:solidFill>
              <a:schemeClr val="accent1"/>
            </a:solidFill>
            <a:prstDash val="solid"/>
            <a:round/>
            <a:headEnd len="sm" w="sm" type="none"/>
            <a:tailEnd len="sm" w="sm" type="none"/>
          </a:ln>
          <a:effectLst>
            <a:outerShdw rotWithShape="0" algn="bl" dir="3000000" dist="47625">
              <a:schemeClr val="accent1"/>
            </a:outerShdw>
          </a:effectLst>
        </p:spPr>
        <p:txBody>
          <a:bodyPr anchorCtr="0" anchor="ctr" bIns="91425" lIns="91425" spcFirstLastPara="1" rIns="91425" wrap="square" tIns="91425">
            <a:noAutofit/>
          </a:bodyPr>
          <a:lstStyle>
            <a:lvl1pPr lvl="0" algn="ctr">
              <a:spcBef>
                <a:spcPts val="0"/>
              </a:spcBef>
              <a:spcAft>
                <a:spcPts val="0"/>
              </a:spcAft>
              <a:buSzPts val="2500"/>
              <a:buNone/>
              <a:defRPr sz="2400">
                <a:solidFill>
                  <a:schemeClr val="dk1"/>
                </a:solidFill>
              </a:defRPr>
            </a:lvl1pPr>
            <a:lvl2pPr lvl="1" algn="ctr">
              <a:spcBef>
                <a:spcPts val="0"/>
              </a:spcBef>
              <a:spcAft>
                <a:spcPts val="0"/>
              </a:spcAft>
              <a:buSzPts val="2500"/>
              <a:buNone/>
              <a:defRPr sz="2500"/>
            </a:lvl2pPr>
            <a:lvl3pPr lvl="2" algn="ctr">
              <a:spcBef>
                <a:spcPts val="0"/>
              </a:spcBef>
              <a:spcAft>
                <a:spcPts val="0"/>
              </a:spcAft>
              <a:buSzPts val="2500"/>
              <a:buNone/>
              <a:defRPr sz="2500"/>
            </a:lvl3pPr>
            <a:lvl4pPr lvl="3" algn="ctr">
              <a:spcBef>
                <a:spcPts val="0"/>
              </a:spcBef>
              <a:spcAft>
                <a:spcPts val="0"/>
              </a:spcAft>
              <a:buSzPts val="2500"/>
              <a:buNone/>
              <a:defRPr sz="2500"/>
            </a:lvl4pPr>
            <a:lvl5pPr lvl="4" algn="ctr">
              <a:spcBef>
                <a:spcPts val="0"/>
              </a:spcBef>
              <a:spcAft>
                <a:spcPts val="0"/>
              </a:spcAft>
              <a:buSzPts val="2500"/>
              <a:buNone/>
              <a:defRPr sz="2500"/>
            </a:lvl5pPr>
            <a:lvl6pPr lvl="5" algn="ctr">
              <a:spcBef>
                <a:spcPts val="0"/>
              </a:spcBef>
              <a:spcAft>
                <a:spcPts val="0"/>
              </a:spcAft>
              <a:buSzPts val="2500"/>
              <a:buNone/>
              <a:defRPr sz="2500"/>
            </a:lvl6pPr>
            <a:lvl7pPr lvl="6" algn="ctr">
              <a:spcBef>
                <a:spcPts val="0"/>
              </a:spcBef>
              <a:spcAft>
                <a:spcPts val="0"/>
              </a:spcAft>
              <a:buSzPts val="2500"/>
              <a:buNone/>
              <a:defRPr sz="2500"/>
            </a:lvl7pPr>
            <a:lvl8pPr lvl="7" algn="ctr">
              <a:spcBef>
                <a:spcPts val="0"/>
              </a:spcBef>
              <a:spcAft>
                <a:spcPts val="0"/>
              </a:spcAft>
              <a:buSzPts val="2500"/>
              <a:buNone/>
              <a:defRPr sz="2500"/>
            </a:lvl8pPr>
            <a:lvl9pPr lvl="8" algn="ctr">
              <a:spcBef>
                <a:spcPts val="0"/>
              </a:spcBef>
              <a:spcAft>
                <a:spcPts val="0"/>
              </a:spcAft>
              <a:buSzPts val="2500"/>
              <a:buNone/>
              <a:defRPr sz="2500"/>
            </a:lvl9pPr>
          </a:lstStyle>
          <a:p/>
        </p:txBody>
      </p:sp>
      <p:sp>
        <p:nvSpPr>
          <p:cNvPr id="847" name="Google Shape;847;p46"/>
          <p:cNvSpPr txBox="1"/>
          <p:nvPr>
            <p:ph idx="13" type="subTitle"/>
          </p:nvPr>
        </p:nvSpPr>
        <p:spPr>
          <a:xfrm>
            <a:off x="6096900" y="2029784"/>
            <a:ext cx="2334000" cy="710100"/>
          </a:xfrm>
          <a:prstGeom prst="rect">
            <a:avLst/>
          </a:prstGeom>
          <a:solidFill>
            <a:schemeClr val="l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6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848" name="Google Shape;848;p46"/>
          <p:cNvSpPr txBox="1"/>
          <p:nvPr>
            <p:ph idx="14" type="title"/>
          </p:nvPr>
        </p:nvSpPr>
        <p:spPr>
          <a:xfrm>
            <a:off x="6096900" y="3186123"/>
            <a:ext cx="2334000" cy="368100"/>
          </a:xfrm>
          <a:prstGeom prst="rect">
            <a:avLst/>
          </a:prstGeom>
          <a:solidFill>
            <a:schemeClr val="accent3"/>
          </a:solidFill>
          <a:ln cap="flat" cmpd="sng" w="19050">
            <a:solidFill>
              <a:schemeClr val="accent1"/>
            </a:solidFill>
            <a:prstDash val="solid"/>
            <a:round/>
            <a:headEnd len="sm" w="sm" type="none"/>
            <a:tailEnd len="sm" w="sm" type="none"/>
          </a:ln>
          <a:effectLst>
            <a:outerShdw rotWithShape="0" algn="bl" dir="3000000" dist="47625">
              <a:schemeClr val="accent1"/>
            </a:outerShdw>
          </a:effectLst>
        </p:spPr>
        <p:txBody>
          <a:bodyPr anchorCtr="0" anchor="ctr" bIns="91425" lIns="91425" spcFirstLastPara="1" rIns="91425" wrap="square" tIns="91425">
            <a:noAutofit/>
          </a:bodyPr>
          <a:lstStyle>
            <a:lvl1pPr lvl="0" algn="ctr">
              <a:spcBef>
                <a:spcPts val="0"/>
              </a:spcBef>
              <a:spcAft>
                <a:spcPts val="0"/>
              </a:spcAft>
              <a:buSzPts val="2500"/>
              <a:buNone/>
              <a:defRPr sz="2400">
                <a:solidFill>
                  <a:schemeClr val="dk1"/>
                </a:solidFill>
              </a:defRPr>
            </a:lvl1pPr>
            <a:lvl2pPr lvl="1" algn="ctr">
              <a:spcBef>
                <a:spcPts val="0"/>
              </a:spcBef>
              <a:spcAft>
                <a:spcPts val="0"/>
              </a:spcAft>
              <a:buSzPts val="2500"/>
              <a:buNone/>
              <a:defRPr sz="2500"/>
            </a:lvl2pPr>
            <a:lvl3pPr lvl="2" algn="ctr">
              <a:spcBef>
                <a:spcPts val="0"/>
              </a:spcBef>
              <a:spcAft>
                <a:spcPts val="0"/>
              </a:spcAft>
              <a:buSzPts val="2500"/>
              <a:buNone/>
              <a:defRPr sz="2500"/>
            </a:lvl3pPr>
            <a:lvl4pPr lvl="3" algn="ctr">
              <a:spcBef>
                <a:spcPts val="0"/>
              </a:spcBef>
              <a:spcAft>
                <a:spcPts val="0"/>
              </a:spcAft>
              <a:buSzPts val="2500"/>
              <a:buNone/>
              <a:defRPr sz="2500"/>
            </a:lvl4pPr>
            <a:lvl5pPr lvl="4" algn="ctr">
              <a:spcBef>
                <a:spcPts val="0"/>
              </a:spcBef>
              <a:spcAft>
                <a:spcPts val="0"/>
              </a:spcAft>
              <a:buSzPts val="2500"/>
              <a:buNone/>
              <a:defRPr sz="2500"/>
            </a:lvl5pPr>
            <a:lvl6pPr lvl="5" algn="ctr">
              <a:spcBef>
                <a:spcPts val="0"/>
              </a:spcBef>
              <a:spcAft>
                <a:spcPts val="0"/>
              </a:spcAft>
              <a:buSzPts val="2500"/>
              <a:buNone/>
              <a:defRPr sz="2500"/>
            </a:lvl6pPr>
            <a:lvl7pPr lvl="6" algn="ctr">
              <a:spcBef>
                <a:spcPts val="0"/>
              </a:spcBef>
              <a:spcAft>
                <a:spcPts val="0"/>
              </a:spcAft>
              <a:buSzPts val="2500"/>
              <a:buNone/>
              <a:defRPr sz="2500"/>
            </a:lvl7pPr>
            <a:lvl8pPr lvl="7" algn="ctr">
              <a:spcBef>
                <a:spcPts val="0"/>
              </a:spcBef>
              <a:spcAft>
                <a:spcPts val="0"/>
              </a:spcAft>
              <a:buSzPts val="2500"/>
              <a:buNone/>
              <a:defRPr sz="2500"/>
            </a:lvl8pPr>
            <a:lvl9pPr lvl="8" algn="ctr">
              <a:spcBef>
                <a:spcPts val="0"/>
              </a:spcBef>
              <a:spcAft>
                <a:spcPts val="0"/>
              </a:spcAft>
              <a:buSzPts val="2500"/>
              <a:buNone/>
              <a:defRPr sz="2500"/>
            </a:lvl9pPr>
          </a:lstStyle>
          <a:p/>
        </p:txBody>
      </p:sp>
      <p:sp>
        <p:nvSpPr>
          <p:cNvPr id="849" name="Google Shape;849;p46"/>
          <p:cNvSpPr txBox="1"/>
          <p:nvPr>
            <p:ph idx="15" type="subTitle"/>
          </p:nvPr>
        </p:nvSpPr>
        <p:spPr>
          <a:xfrm>
            <a:off x="6096900" y="3684748"/>
            <a:ext cx="2334000" cy="710100"/>
          </a:xfrm>
          <a:prstGeom prst="rect">
            <a:avLst/>
          </a:prstGeom>
          <a:solidFill>
            <a:schemeClr val="l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6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grpSp>
        <p:nvGrpSpPr>
          <p:cNvPr id="850" name="Google Shape;850;p46"/>
          <p:cNvGrpSpPr/>
          <p:nvPr/>
        </p:nvGrpSpPr>
        <p:grpSpPr>
          <a:xfrm>
            <a:off x="-559539" y="-593048"/>
            <a:ext cx="1154003" cy="1154003"/>
            <a:chOff x="-888300" y="-896475"/>
            <a:chExt cx="1769400" cy="1769400"/>
          </a:xfrm>
        </p:grpSpPr>
        <p:grpSp>
          <p:nvGrpSpPr>
            <p:cNvPr id="851" name="Google Shape;851;p46"/>
            <p:cNvGrpSpPr/>
            <p:nvPr/>
          </p:nvGrpSpPr>
          <p:grpSpPr>
            <a:xfrm>
              <a:off x="-888300" y="-896475"/>
              <a:ext cx="1769400" cy="1769400"/>
              <a:chOff x="-888300" y="-896475"/>
              <a:chExt cx="1769400" cy="1769400"/>
            </a:xfrm>
          </p:grpSpPr>
          <p:sp>
            <p:nvSpPr>
              <p:cNvPr id="852" name="Google Shape;852;p46"/>
              <p:cNvSpPr/>
              <p:nvPr/>
            </p:nvSpPr>
            <p:spPr>
              <a:xfrm>
                <a:off x="-888300" y="-896475"/>
                <a:ext cx="1769400" cy="17694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46"/>
              <p:cNvSpPr/>
              <p:nvPr/>
            </p:nvSpPr>
            <p:spPr>
              <a:xfrm>
                <a:off x="455075" y="439888"/>
                <a:ext cx="353700" cy="353700"/>
              </a:xfrm>
              <a:prstGeom prst="ellipse">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54" name="Google Shape;854;p46"/>
            <p:cNvSpPr/>
            <p:nvPr/>
          </p:nvSpPr>
          <p:spPr>
            <a:xfrm flipH="1">
              <a:off x="524030" y="549290"/>
              <a:ext cx="215797" cy="160176"/>
            </a:xfrm>
            <a:custGeom>
              <a:rect b="b" l="l" r="r" t="t"/>
              <a:pathLst>
                <a:path extrusionOk="0" h="4095" w="5517">
                  <a:moveTo>
                    <a:pt x="1422" y="0"/>
                  </a:moveTo>
                  <a:cubicBezTo>
                    <a:pt x="1067" y="0"/>
                    <a:pt x="711" y="185"/>
                    <a:pt x="541" y="356"/>
                  </a:cubicBezTo>
                  <a:cubicBezTo>
                    <a:pt x="0" y="896"/>
                    <a:pt x="185" y="1777"/>
                    <a:pt x="711" y="2133"/>
                  </a:cubicBezTo>
                  <a:lnTo>
                    <a:pt x="2844" y="4095"/>
                  </a:lnTo>
                  <a:lnTo>
                    <a:pt x="4976" y="2133"/>
                  </a:lnTo>
                  <a:cubicBezTo>
                    <a:pt x="5517" y="1777"/>
                    <a:pt x="5517" y="896"/>
                    <a:pt x="5161" y="356"/>
                  </a:cubicBezTo>
                  <a:cubicBezTo>
                    <a:pt x="4866" y="161"/>
                    <a:pt x="4519" y="22"/>
                    <a:pt x="4180" y="22"/>
                  </a:cubicBezTo>
                  <a:cubicBezTo>
                    <a:pt x="3899" y="22"/>
                    <a:pt x="3622" y="117"/>
                    <a:pt x="3384" y="356"/>
                  </a:cubicBezTo>
                  <a:lnTo>
                    <a:pt x="3029" y="541"/>
                  </a:lnTo>
                  <a:cubicBezTo>
                    <a:pt x="2936" y="626"/>
                    <a:pt x="2847" y="668"/>
                    <a:pt x="2759" y="668"/>
                  </a:cubicBezTo>
                  <a:cubicBezTo>
                    <a:pt x="2670" y="668"/>
                    <a:pt x="2581" y="626"/>
                    <a:pt x="2488" y="541"/>
                  </a:cubicBezTo>
                  <a:lnTo>
                    <a:pt x="2318" y="356"/>
                  </a:lnTo>
                  <a:cubicBezTo>
                    <a:pt x="2133" y="185"/>
                    <a:pt x="1778" y="0"/>
                    <a:pt x="1422" y="0"/>
                  </a:cubicBezTo>
                  <a:close/>
                </a:path>
              </a:pathLst>
            </a:cu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55" name="Google Shape;855;p46"/>
          <p:cNvGrpSpPr/>
          <p:nvPr/>
        </p:nvGrpSpPr>
        <p:grpSpPr>
          <a:xfrm flipH="1">
            <a:off x="8559061" y="-593048"/>
            <a:ext cx="1154003" cy="1154003"/>
            <a:chOff x="-888300" y="-896475"/>
            <a:chExt cx="1769400" cy="1769400"/>
          </a:xfrm>
        </p:grpSpPr>
        <p:grpSp>
          <p:nvGrpSpPr>
            <p:cNvPr id="856" name="Google Shape;856;p46"/>
            <p:cNvGrpSpPr/>
            <p:nvPr/>
          </p:nvGrpSpPr>
          <p:grpSpPr>
            <a:xfrm>
              <a:off x="-888300" y="-896475"/>
              <a:ext cx="1769400" cy="1769400"/>
              <a:chOff x="-888300" y="-896475"/>
              <a:chExt cx="1769400" cy="1769400"/>
            </a:xfrm>
          </p:grpSpPr>
          <p:sp>
            <p:nvSpPr>
              <p:cNvPr id="857" name="Google Shape;857;p46"/>
              <p:cNvSpPr/>
              <p:nvPr/>
            </p:nvSpPr>
            <p:spPr>
              <a:xfrm>
                <a:off x="-888300" y="-896475"/>
                <a:ext cx="1769400" cy="17694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46"/>
              <p:cNvSpPr/>
              <p:nvPr/>
            </p:nvSpPr>
            <p:spPr>
              <a:xfrm>
                <a:off x="455075" y="439888"/>
                <a:ext cx="353700" cy="353700"/>
              </a:xfrm>
              <a:prstGeom prst="ellipse">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59" name="Google Shape;859;p46"/>
            <p:cNvSpPr/>
            <p:nvPr/>
          </p:nvSpPr>
          <p:spPr>
            <a:xfrm flipH="1">
              <a:off x="524030" y="549290"/>
              <a:ext cx="215797" cy="160176"/>
            </a:xfrm>
            <a:custGeom>
              <a:rect b="b" l="l" r="r" t="t"/>
              <a:pathLst>
                <a:path extrusionOk="0" h="4095" w="5517">
                  <a:moveTo>
                    <a:pt x="1422" y="0"/>
                  </a:moveTo>
                  <a:cubicBezTo>
                    <a:pt x="1067" y="0"/>
                    <a:pt x="711" y="185"/>
                    <a:pt x="541" y="356"/>
                  </a:cubicBezTo>
                  <a:cubicBezTo>
                    <a:pt x="0" y="896"/>
                    <a:pt x="185" y="1777"/>
                    <a:pt x="711" y="2133"/>
                  </a:cubicBezTo>
                  <a:lnTo>
                    <a:pt x="2844" y="4095"/>
                  </a:lnTo>
                  <a:lnTo>
                    <a:pt x="4976" y="2133"/>
                  </a:lnTo>
                  <a:cubicBezTo>
                    <a:pt x="5517" y="1777"/>
                    <a:pt x="5517" y="896"/>
                    <a:pt x="5161" y="356"/>
                  </a:cubicBezTo>
                  <a:cubicBezTo>
                    <a:pt x="4866" y="161"/>
                    <a:pt x="4519" y="22"/>
                    <a:pt x="4180" y="22"/>
                  </a:cubicBezTo>
                  <a:cubicBezTo>
                    <a:pt x="3899" y="22"/>
                    <a:pt x="3622" y="117"/>
                    <a:pt x="3384" y="356"/>
                  </a:cubicBezTo>
                  <a:lnTo>
                    <a:pt x="3029" y="541"/>
                  </a:lnTo>
                  <a:cubicBezTo>
                    <a:pt x="2936" y="626"/>
                    <a:pt x="2847" y="668"/>
                    <a:pt x="2759" y="668"/>
                  </a:cubicBezTo>
                  <a:cubicBezTo>
                    <a:pt x="2670" y="668"/>
                    <a:pt x="2581" y="626"/>
                    <a:pt x="2488" y="541"/>
                  </a:cubicBezTo>
                  <a:lnTo>
                    <a:pt x="2318" y="356"/>
                  </a:lnTo>
                  <a:cubicBezTo>
                    <a:pt x="2133" y="185"/>
                    <a:pt x="1778" y="0"/>
                    <a:pt x="1422" y="0"/>
                  </a:cubicBezTo>
                  <a:close/>
                </a:path>
              </a:pathLst>
            </a:cu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60" name="Google Shape;860;p46"/>
          <p:cNvGrpSpPr/>
          <p:nvPr/>
        </p:nvGrpSpPr>
        <p:grpSpPr>
          <a:xfrm>
            <a:off x="8574870" y="4604013"/>
            <a:ext cx="1154100" cy="1154100"/>
            <a:chOff x="8574870" y="4604013"/>
            <a:chExt cx="1154100" cy="1154100"/>
          </a:xfrm>
        </p:grpSpPr>
        <p:sp>
          <p:nvSpPr>
            <p:cNvPr id="861" name="Google Shape;861;p46"/>
            <p:cNvSpPr/>
            <p:nvPr/>
          </p:nvSpPr>
          <p:spPr>
            <a:xfrm rot="10800000">
              <a:off x="8574870" y="4604013"/>
              <a:ext cx="1154100" cy="11541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46"/>
            <p:cNvSpPr/>
            <p:nvPr/>
          </p:nvSpPr>
          <p:spPr>
            <a:xfrm>
              <a:off x="8682300" y="4697998"/>
              <a:ext cx="144600" cy="144600"/>
            </a:xfrm>
            <a:prstGeom prst="ellipse">
              <a:avLst/>
            </a:pr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63" name="Google Shape;863;p46"/>
          <p:cNvGrpSpPr/>
          <p:nvPr/>
        </p:nvGrpSpPr>
        <p:grpSpPr>
          <a:xfrm flipH="1">
            <a:off x="-584980" y="4604013"/>
            <a:ext cx="1154100" cy="1154100"/>
            <a:chOff x="8574870" y="4604013"/>
            <a:chExt cx="1154100" cy="1154100"/>
          </a:xfrm>
        </p:grpSpPr>
        <p:sp>
          <p:nvSpPr>
            <p:cNvPr id="864" name="Google Shape;864;p46"/>
            <p:cNvSpPr/>
            <p:nvPr/>
          </p:nvSpPr>
          <p:spPr>
            <a:xfrm rot="10800000">
              <a:off x="8574870" y="4604013"/>
              <a:ext cx="1154100" cy="11541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46"/>
            <p:cNvSpPr/>
            <p:nvPr/>
          </p:nvSpPr>
          <p:spPr>
            <a:xfrm>
              <a:off x="8682300" y="4697998"/>
              <a:ext cx="144600" cy="144600"/>
            </a:xfrm>
            <a:prstGeom prst="ellipse">
              <a:avLst/>
            </a:pr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66" name="Google Shape;866;p46"/>
          <p:cNvSpPr/>
          <p:nvPr/>
        </p:nvSpPr>
        <p:spPr>
          <a:xfrm rot="10800000">
            <a:off x="304845" y="4104036"/>
            <a:ext cx="254564" cy="271394"/>
          </a:xfrm>
          <a:custGeom>
            <a:rect b="b" l="l" r="r" t="t"/>
            <a:pathLst>
              <a:path extrusionOk="0" h="5503" w="5162">
                <a:moveTo>
                  <a:pt x="2488" y="0"/>
                </a:moveTo>
                <a:cubicBezTo>
                  <a:pt x="2133" y="1237"/>
                  <a:pt x="1252" y="2133"/>
                  <a:pt x="0" y="2659"/>
                </a:cubicBezTo>
                <a:cubicBezTo>
                  <a:pt x="1252" y="3199"/>
                  <a:pt x="2133" y="4266"/>
                  <a:pt x="2488" y="5502"/>
                </a:cubicBezTo>
                <a:cubicBezTo>
                  <a:pt x="3029" y="4266"/>
                  <a:pt x="3910" y="3199"/>
                  <a:pt x="5161" y="2659"/>
                </a:cubicBezTo>
                <a:cubicBezTo>
                  <a:pt x="3910" y="2133"/>
                  <a:pt x="3029" y="1237"/>
                  <a:pt x="2488" y="0"/>
                </a:cubicBez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46"/>
          <p:cNvSpPr/>
          <p:nvPr/>
        </p:nvSpPr>
        <p:spPr>
          <a:xfrm rot="10800000">
            <a:off x="363801" y="3831869"/>
            <a:ext cx="136651" cy="145678"/>
          </a:xfrm>
          <a:custGeom>
            <a:rect b="b" l="l" r="r" t="t"/>
            <a:pathLst>
              <a:path extrusionOk="0" h="5503" w="5162">
                <a:moveTo>
                  <a:pt x="2488" y="0"/>
                </a:moveTo>
                <a:cubicBezTo>
                  <a:pt x="2133" y="1237"/>
                  <a:pt x="1252" y="2133"/>
                  <a:pt x="0" y="2659"/>
                </a:cubicBezTo>
                <a:cubicBezTo>
                  <a:pt x="1252" y="3199"/>
                  <a:pt x="2133" y="4266"/>
                  <a:pt x="2488" y="5502"/>
                </a:cubicBezTo>
                <a:cubicBezTo>
                  <a:pt x="3029" y="4266"/>
                  <a:pt x="3910" y="3199"/>
                  <a:pt x="5161" y="2659"/>
                </a:cubicBezTo>
                <a:cubicBezTo>
                  <a:pt x="3910" y="2133"/>
                  <a:pt x="3029" y="1237"/>
                  <a:pt x="2488" y="0"/>
                </a:cubicBezTo>
                <a:close/>
              </a:path>
            </a:pathLst>
          </a:cu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46"/>
          <p:cNvSpPr/>
          <p:nvPr/>
        </p:nvSpPr>
        <p:spPr>
          <a:xfrm rot="10800000">
            <a:off x="363801" y="3559719"/>
            <a:ext cx="136651" cy="145678"/>
          </a:xfrm>
          <a:custGeom>
            <a:rect b="b" l="l" r="r" t="t"/>
            <a:pathLst>
              <a:path extrusionOk="0" h="5503" w="5162">
                <a:moveTo>
                  <a:pt x="2488" y="0"/>
                </a:moveTo>
                <a:cubicBezTo>
                  <a:pt x="2133" y="1237"/>
                  <a:pt x="1252" y="2133"/>
                  <a:pt x="0" y="2659"/>
                </a:cubicBezTo>
                <a:cubicBezTo>
                  <a:pt x="1252" y="3199"/>
                  <a:pt x="2133" y="4266"/>
                  <a:pt x="2488" y="5502"/>
                </a:cubicBezTo>
                <a:cubicBezTo>
                  <a:pt x="3029" y="4266"/>
                  <a:pt x="3910" y="3199"/>
                  <a:pt x="5161" y="2659"/>
                </a:cubicBezTo>
                <a:cubicBezTo>
                  <a:pt x="3910" y="2133"/>
                  <a:pt x="3029" y="1237"/>
                  <a:pt x="2488" y="0"/>
                </a:cubicBezTo>
                <a:close/>
              </a:path>
            </a:pathLst>
          </a:cu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46"/>
          <p:cNvSpPr/>
          <p:nvPr/>
        </p:nvSpPr>
        <p:spPr>
          <a:xfrm>
            <a:off x="8594318" y="767994"/>
            <a:ext cx="254564" cy="271394"/>
          </a:xfrm>
          <a:custGeom>
            <a:rect b="b" l="l" r="r" t="t"/>
            <a:pathLst>
              <a:path extrusionOk="0" h="5503" w="5162">
                <a:moveTo>
                  <a:pt x="2488" y="0"/>
                </a:moveTo>
                <a:cubicBezTo>
                  <a:pt x="2133" y="1237"/>
                  <a:pt x="1252" y="2133"/>
                  <a:pt x="0" y="2659"/>
                </a:cubicBezTo>
                <a:cubicBezTo>
                  <a:pt x="1252" y="3199"/>
                  <a:pt x="2133" y="4266"/>
                  <a:pt x="2488" y="5502"/>
                </a:cubicBezTo>
                <a:cubicBezTo>
                  <a:pt x="3029" y="4266"/>
                  <a:pt x="3910" y="3199"/>
                  <a:pt x="5161" y="2659"/>
                </a:cubicBezTo>
                <a:cubicBezTo>
                  <a:pt x="3910" y="2133"/>
                  <a:pt x="3029" y="1237"/>
                  <a:pt x="2488" y="0"/>
                </a:cubicBez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46"/>
          <p:cNvSpPr/>
          <p:nvPr/>
        </p:nvSpPr>
        <p:spPr>
          <a:xfrm>
            <a:off x="8653275" y="1165877"/>
            <a:ext cx="136651" cy="145678"/>
          </a:xfrm>
          <a:custGeom>
            <a:rect b="b" l="l" r="r" t="t"/>
            <a:pathLst>
              <a:path extrusionOk="0" h="5503" w="5162">
                <a:moveTo>
                  <a:pt x="2488" y="0"/>
                </a:moveTo>
                <a:cubicBezTo>
                  <a:pt x="2133" y="1237"/>
                  <a:pt x="1252" y="2133"/>
                  <a:pt x="0" y="2659"/>
                </a:cubicBezTo>
                <a:cubicBezTo>
                  <a:pt x="1252" y="3199"/>
                  <a:pt x="2133" y="4266"/>
                  <a:pt x="2488" y="5502"/>
                </a:cubicBezTo>
                <a:cubicBezTo>
                  <a:pt x="3029" y="4266"/>
                  <a:pt x="3910" y="3199"/>
                  <a:pt x="5161" y="2659"/>
                </a:cubicBezTo>
                <a:cubicBezTo>
                  <a:pt x="3910" y="2133"/>
                  <a:pt x="3029" y="1237"/>
                  <a:pt x="2488" y="0"/>
                </a:cubicBezTo>
                <a:close/>
              </a:path>
            </a:pathLst>
          </a:cu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46"/>
          <p:cNvSpPr/>
          <p:nvPr/>
        </p:nvSpPr>
        <p:spPr>
          <a:xfrm>
            <a:off x="8653275" y="1438027"/>
            <a:ext cx="136651" cy="145678"/>
          </a:xfrm>
          <a:custGeom>
            <a:rect b="b" l="l" r="r" t="t"/>
            <a:pathLst>
              <a:path extrusionOk="0" h="5503" w="5162">
                <a:moveTo>
                  <a:pt x="2488" y="0"/>
                </a:moveTo>
                <a:cubicBezTo>
                  <a:pt x="2133" y="1237"/>
                  <a:pt x="1252" y="2133"/>
                  <a:pt x="0" y="2659"/>
                </a:cubicBezTo>
                <a:cubicBezTo>
                  <a:pt x="1252" y="3199"/>
                  <a:pt x="2133" y="4266"/>
                  <a:pt x="2488" y="5502"/>
                </a:cubicBezTo>
                <a:cubicBezTo>
                  <a:pt x="3029" y="4266"/>
                  <a:pt x="3910" y="3199"/>
                  <a:pt x="5161" y="2659"/>
                </a:cubicBezTo>
                <a:cubicBezTo>
                  <a:pt x="3910" y="2133"/>
                  <a:pt x="3029" y="1237"/>
                  <a:pt x="2488" y="0"/>
                </a:cubicBezTo>
                <a:close/>
              </a:path>
            </a:pathLst>
          </a:cu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1">
  <p:cSld name="CUSTOM_7_1">
    <p:spTree>
      <p:nvGrpSpPr>
        <p:cNvPr id="872" name="Shape 872"/>
        <p:cNvGrpSpPr/>
        <p:nvPr/>
      </p:nvGrpSpPr>
      <p:grpSpPr>
        <a:xfrm>
          <a:off x="0" y="0"/>
          <a:ext cx="0" cy="0"/>
          <a:chOff x="0" y="0"/>
          <a:chExt cx="0" cy="0"/>
        </a:xfrm>
      </p:grpSpPr>
      <p:pic>
        <p:nvPicPr>
          <p:cNvPr id="873" name="Google Shape;873;p47"/>
          <p:cNvPicPr preferRelativeResize="0"/>
          <p:nvPr/>
        </p:nvPicPr>
        <p:blipFill rotWithShape="1">
          <a:blip r:embed="rId2">
            <a:alphaModFix amt="70000"/>
          </a:blip>
          <a:srcRect b="0" l="0" r="0" t="0"/>
          <a:stretch/>
        </p:blipFill>
        <p:spPr>
          <a:xfrm>
            <a:off x="0" y="2171"/>
            <a:ext cx="9144003" cy="5139149"/>
          </a:xfrm>
          <a:prstGeom prst="rect">
            <a:avLst/>
          </a:prstGeom>
          <a:noFill/>
          <a:ln>
            <a:noFill/>
          </a:ln>
        </p:spPr>
      </p:pic>
      <p:sp>
        <p:nvSpPr>
          <p:cNvPr id="874" name="Google Shape;874;p4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a:spcBef>
                <a:spcPts val="0"/>
              </a:spcBef>
              <a:spcAft>
                <a:spcPts val="0"/>
              </a:spcAft>
              <a:buSzPts val="3500"/>
              <a:buNone/>
              <a:defRPr sz="3600"/>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p:txBody>
      </p:sp>
      <p:sp>
        <p:nvSpPr>
          <p:cNvPr id="875" name="Google Shape;875;p47"/>
          <p:cNvSpPr txBox="1"/>
          <p:nvPr>
            <p:ph idx="2" type="title"/>
          </p:nvPr>
        </p:nvSpPr>
        <p:spPr>
          <a:xfrm>
            <a:off x="1952050" y="1277184"/>
            <a:ext cx="2334000" cy="368100"/>
          </a:xfrm>
          <a:prstGeom prst="rect">
            <a:avLst/>
          </a:prstGeom>
          <a:solidFill>
            <a:schemeClr val="dk2"/>
          </a:solidFill>
          <a:ln cap="flat" cmpd="sng" w="19050">
            <a:solidFill>
              <a:schemeClr val="accent1"/>
            </a:solidFill>
            <a:prstDash val="solid"/>
            <a:round/>
            <a:headEnd len="sm" w="sm" type="none"/>
            <a:tailEnd len="sm" w="sm" type="none"/>
          </a:ln>
          <a:effectLst>
            <a:outerShdw rotWithShape="0" algn="bl" dir="3000000" dist="47625">
              <a:schemeClr val="accent1"/>
            </a:outerShdw>
          </a:effectLst>
        </p:spPr>
        <p:txBody>
          <a:bodyPr anchorCtr="0" anchor="ctr" bIns="91425" lIns="91425" spcFirstLastPara="1" rIns="91425" wrap="square" tIns="91425">
            <a:noAutofit/>
          </a:bodyPr>
          <a:lstStyle>
            <a:lvl1pPr lvl="0" algn="ctr">
              <a:spcBef>
                <a:spcPts val="0"/>
              </a:spcBef>
              <a:spcAft>
                <a:spcPts val="0"/>
              </a:spcAft>
              <a:buSzPts val="2500"/>
              <a:buNone/>
              <a:defRPr sz="2400">
                <a:solidFill>
                  <a:schemeClr val="dk1"/>
                </a:solidFill>
              </a:defRPr>
            </a:lvl1pPr>
            <a:lvl2pPr lvl="1" algn="ctr">
              <a:spcBef>
                <a:spcPts val="0"/>
              </a:spcBef>
              <a:spcAft>
                <a:spcPts val="0"/>
              </a:spcAft>
              <a:buSzPts val="2500"/>
              <a:buNone/>
              <a:defRPr sz="2500"/>
            </a:lvl2pPr>
            <a:lvl3pPr lvl="2" algn="ctr">
              <a:spcBef>
                <a:spcPts val="0"/>
              </a:spcBef>
              <a:spcAft>
                <a:spcPts val="0"/>
              </a:spcAft>
              <a:buSzPts val="2500"/>
              <a:buNone/>
              <a:defRPr sz="2500"/>
            </a:lvl3pPr>
            <a:lvl4pPr lvl="3" algn="ctr">
              <a:spcBef>
                <a:spcPts val="0"/>
              </a:spcBef>
              <a:spcAft>
                <a:spcPts val="0"/>
              </a:spcAft>
              <a:buSzPts val="2500"/>
              <a:buNone/>
              <a:defRPr sz="2500"/>
            </a:lvl4pPr>
            <a:lvl5pPr lvl="4" algn="ctr">
              <a:spcBef>
                <a:spcPts val="0"/>
              </a:spcBef>
              <a:spcAft>
                <a:spcPts val="0"/>
              </a:spcAft>
              <a:buSzPts val="2500"/>
              <a:buNone/>
              <a:defRPr sz="2500"/>
            </a:lvl5pPr>
            <a:lvl6pPr lvl="5" algn="ctr">
              <a:spcBef>
                <a:spcPts val="0"/>
              </a:spcBef>
              <a:spcAft>
                <a:spcPts val="0"/>
              </a:spcAft>
              <a:buSzPts val="2500"/>
              <a:buNone/>
              <a:defRPr sz="2500"/>
            </a:lvl6pPr>
            <a:lvl7pPr lvl="6" algn="ctr">
              <a:spcBef>
                <a:spcPts val="0"/>
              </a:spcBef>
              <a:spcAft>
                <a:spcPts val="0"/>
              </a:spcAft>
              <a:buSzPts val="2500"/>
              <a:buNone/>
              <a:defRPr sz="2500"/>
            </a:lvl7pPr>
            <a:lvl8pPr lvl="7" algn="ctr">
              <a:spcBef>
                <a:spcPts val="0"/>
              </a:spcBef>
              <a:spcAft>
                <a:spcPts val="0"/>
              </a:spcAft>
              <a:buSzPts val="2500"/>
              <a:buNone/>
              <a:defRPr sz="2500"/>
            </a:lvl8pPr>
            <a:lvl9pPr lvl="8" algn="ctr">
              <a:spcBef>
                <a:spcPts val="0"/>
              </a:spcBef>
              <a:spcAft>
                <a:spcPts val="0"/>
              </a:spcAft>
              <a:buSzPts val="2500"/>
              <a:buNone/>
              <a:defRPr sz="2500"/>
            </a:lvl9pPr>
          </a:lstStyle>
          <a:p/>
        </p:txBody>
      </p:sp>
      <p:sp>
        <p:nvSpPr>
          <p:cNvPr id="876" name="Google Shape;876;p47"/>
          <p:cNvSpPr txBox="1"/>
          <p:nvPr>
            <p:ph idx="1" type="subTitle"/>
          </p:nvPr>
        </p:nvSpPr>
        <p:spPr>
          <a:xfrm>
            <a:off x="1952050" y="1645284"/>
            <a:ext cx="2334000" cy="710100"/>
          </a:xfrm>
          <a:prstGeom prst="rect">
            <a:avLst/>
          </a:prstGeom>
          <a:solidFill>
            <a:schemeClr val="lt1"/>
          </a:solidFill>
          <a:ln cap="flat" cmpd="sng" w="19050">
            <a:solidFill>
              <a:schemeClr val="accent1"/>
            </a:solidFill>
            <a:prstDash val="solid"/>
            <a:round/>
            <a:headEnd len="sm" w="sm" type="none"/>
            <a:tailEnd len="sm" w="sm" type="none"/>
          </a:ln>
          <a:effectLst>
            <a:outerShdw rotWithShape="0" algn="bl" dist="28575">
              <a:schemeClr val="accent1"/>
            </a:outerShdw>
          </a:effectLst>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6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877" name="Google Shape;877;p47"/>
          <p:cNvSpPr txBox="1"/>
          <p:nvPr>
            <p:ph idx="3" type="title"/>
          </p:nvPr>
        </p:nvSpPr>
        <p:spPr>
          <a:xfrm>
            <a:off x="1952050" y="2401846"/>
            <a:ext cx="2334000" cy="368100"/>
          </a:xfrm>
          <a:prstGeom prst="rect">
            <a:avLst/>
          </a:prstGeom>
          <a:solidFill>
            <a:schemeClr val="accent3"/>
          </a:solidFill>
          <a:ln cap="flat" cmpd="sng" w="19050">
            <a:solidFill>
              <a:schemeClr val="accent1"/>
            </a:solidFill>
            <a:prstDash val="solid"/>
            <a:round/>
            <a:headEnd len="sm" w="sm" type="none"/>
            <a:tailEnd len="sm" w="sm" type="none"/>
          </a:ln>
          <a:effectLst>
            <a:outerShdw rotWithShape="0" algn="bl" dir="3000000" dist="47625">
              <a:schemeClr val="accent1"/>
            </a:outerShdw>
          </a:effectLst>
        </p:spPr>
        <p:txBody>
          <a:bodyPr anchorCtr="0" anchor="ctr" bIns="91425" lIns="91425" spcFirstLastPara="1" rIns="91425" wrap="square" tIns="91425">
            <a:noAutofit/>
          </a:bodyPr>
          <a:lstStyle>
            <a:lvl1pPr lvl="0" algn="ctr">
              <a:spcBef>
                <a:spcPts val="0"/>
              </a:spcBef>
              <a:spcAft>
                <a:spcPts val="0"/>
              </a:spcAft>
              <a:buSzPts val="2500"/>
              <a:buNone/>
              <a:defRPr sz="2400">
                <a:solidFill>
                  <a:schemeClr val="dk1"/>
                </a:solidFill>
              </a:defRPr>
            </a:lvl1pPr>
            <a:lvl2pPr lvl="1" algn="ctr">
              <a:spcBef>
                <a:spcPts val="0"/>
              </a:spcBef>
              <a:spcAft>
                <a:spcPts val="0"/>
              </a:spcAft>
              <a:buSzPts val="2500"/>
              <a:buNone/>
              <a:defRPr sz="2500"/>
            </a:lvl2pPr>
            <a:lvl3pPr lvl="2" algn="ctr">
              <a:spcBef>
                <a:spcPts val="0"/>
              </a:spcBef>
              <a:spcAft>
                <a:spcPts val="0"/>
              </a:spcAft>
              <a:buSzPts val="2500"/>
              <a:buNone/>
              <a:defRPr sz="2500"/>
            </a:lvl3pPr>
            <a:lvl4pPr lvl="3" algn="ctr">
              <a:spcBef>
                <a:spcPts val="0"/>
              </a:spcBef>
              <a:spcAft>
                <a:spcPts val="0"/>
              </a:spcAft>
              <a:buSzPts val="2500"/>
              <a:buNone/>
              <a:defRPr sz="2500"/>
            </a:lvl4pPr>
            <a:lvl5pPr lvl="4" algn="ctr">
              <a:spcBef>
                <a:spcPts val="0"/>
              </a:spcBef>
              <a:spcAft>
                <a:spcPts val="0"/>
              </a:spcAft>
              <a:buSzPts val="2500"/>
              <a:buNone/>
              <a:defRPr sz="2500"/>
            </a:lvl5pPr>
            <a:lvl6pPr lvl="5" algn="ctr">
              <a:spcBef>
                <a:spcPts val="0"/>
              </a:spcBef>
              <a:spcAft>
                <a:spcPts val="0"/>
              </a:spcAft>
              <a:buSzPts val="2500"/>
              <a:buNone/>
              <a:defRPr sz="2500"/>
            </a:lvl6pPr>
            <a:lvl7pPr lvl="6" algn="ctr">
              <a:spcBef>
                <a:spcPts val="0"/>
              </a:spcBef>
              <a:spcAft>
                <a:spcPts val="0"/>
              </a:spcAft>
              <a:buSzPts val="2500"/>
              <a:buNone/>
              <a:defRPr sz="2500"/>
            </a:lvl7pPr>
            <a:lvl8pPr lvl="7" algn="ctr">
              <a:spcBef>
                <a:spcPts val="0"/>
              </a:spcBef>
              <a:spcAft>
                <a:spcPts val="0"/>
              </a:spcAft>
              <a:buSzPts val="2500"/>
              <a:buNone/>
              <a:defRPr sz="2500"/>
            </a:lvl8pPr>
            <a:lvl9pPr lvl="8" algn="ctr">
              <a:spcBef>
                <a:spcPts val="0"/>
              </a:spcBef>
              <a:spcAft>
                <a:spcPts val="0"/>
              </a:spcAft>
              <a:buSzPts val="2500"/>
              <a:buNone/>
              <a:defRPr sz="2500"/>
            </a:lvl9pPr>
          </a:lstStyle>
          <a:p/>
        </p:txBody>
      </p:sp>
      <p:sp>
        <p:nvSpPr>
          <p:cNvPr id="878" name="Google Shape;878;p47"/>
          <p:cNvSpPr txBox="1"/>
          <p:nvPr>
            <p:ph idx="4" type="subTitle"/>
          </p:nvPr>
        </p:nvSpPr>
        <p:spPr>
          <a:xfrm>
            <a:off x="1952050" y="2769946"/>
            <a:ext cx="2334000" cy="710100"/>
          </a:xfrm>
          <a:prstGeom prst="rect">
            <a:avLst/>
          </a:prstGeom>
          <a:solidFill>
            <a:schemeClr val="lt1"/>
          </a:solidFill>
          <a:ln cap="flat" cmpd="sng" w="19050">
            <a:solidFill>
              <a:schemeClr val="accent1"/>
            </a:solidFill>
            <a:prstDash val="solid"/>
            <a:round/>
            <a:headEnd len="sm" w="sm" type="none"/>
            <a:tailEnd len="sm" w="sm" type="none"/>
          </a:ln>
          <a:effectLst>
            <a:outerShdw rotWithShape="0" algn="bl" dist="28575">
              <a:schemeClr val="accent1"/>
            </a:outerShdw>
          </a:effectLst>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6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879" name="Google Shape;879;p47"/>
          <p:cNvSpPr txBox="1"/>
          <p:nvPr>
            <p:ph idx="5" type="title"/>
          </p:nvPr>
        </p:nvSpPr>
        <p:spPr>
          <a:xfrm>
            <a:off x="1952050" y="3526498"/>
            <a:ext cx="2334000" cy="368100"/>
          </a:xfrm>
          <a:prstGeom prst="rect">
            <a:avLst/>
          </a:prstGeom>
          <a:solidFill>
            <a:schemeClr val="accent5"/>
          </a:solidFill>
          <a:ln cap="flat" cmpd="sng" w="19050">
            <a:solidFill>
              <a:schemeClr val="accent1"/>
            </a:solidFill>
            <a:prstDash val="solid"/>
            <a:round/>
            <a:headEnd len="sm" w="sm" type="none"/>
            <a:tailEnd len="sm" w="sm" type="none"/>
          </a:ln>
          <a:effectLst>
            <a:outerShdw rotWithShape="0" algn="bl" dir="3000000" dist="47625">
              <a:schemeClr val="accent1"/>
            </a:outerShdw>
          </a:effectLst>
        </p:spPr>
        <p:txBody>
          <a:bodyPr anchorCtr="0" anchor="ctr" bIns="91425" lIns="91425" spcFirstLastPara="1" rIns="91425" wrap="square" tIns="91425">
            <a:noAutofit/>
          </a:bodyPr>
          <a:lstStyle>
            <a:lvl1pPr lvl="0" algn="ctr">
              <a:spcBef>
                <a:spcPts val="0"/>
              </a:spcBef>
              <a:spcAft>
                <a:spcPts val="0"/>
              </a:spcAft>
              <a:buSzPts val="2500"/>
              <a:buNone/>
              <a:defRPr sz="2400">
                <a:solidFill>
                  <a:schemeClr val="dk1"/>
                </a:solidFill>
              </a:defRPr>
            </a:lvl1pPr>
            <a:lvl2pPr lvl="1" algn="ctr">
              <a:spcBef>
                <a:spcPts val="0"/>
              </a:spcBef>
              <a:spcAft>
                <a:spcPts val="0"/>
              </a:spcAft>
              <a:buSzPts val="2500"/>
              <a:buNone/>
              <a:defRPr sz="2500"/>
            </a:lvl2pPr>
            <a:lvl3pPr lvl="2" algn="ctr">
              <a:spcBef>
                <a:spcPts val="0"/>
              </a:spcBef>
              <a:spcAft>
                <a:spcPts val="0"/>
              </a:spcAft>
              <a:buSzPts val="2500"/>
              <a:buNone/>
              <a:defRPr sz="2500"/>
            </a:lvl3pPr>
            <a:lvl4pPr lvl="3" algn="ctr">
              <a:spcBef>
                <a:spcPts val="0"/>
              </a:spcBef>
              <a:spcAft>
                <a:spcPts val="0"/>
              </a:spcAft>
              <a:buSzPts val="2500"/>
              <a:buNone/>
              <a:defRPr sz="2500"/>
            </a:lvl4pPr>
            <a:lvl5pPr lvl="4" algn="ctr">
              <a:spcBef>
                <a:spcPts val="0"/>
              </a:spcBef>
              <a:spcAft>
                <a:spcPts val="0"/>
              </a:spcAft>
              <a:buSzPts val="2500"/>
              <a:buNone/>
              <a:defRPr sz="2500"/>
            </a:lvl5pPr>
            <a:lvl6pPr lvl="5" algn="ctr">
              <a:spcBef>
                <a:spcPts val="0"/>
              </a:spcBef>
              <a:spcAft>
                <a:spcPts val="0"/>
              </a:spcAft>
              <a:buSzPts val="2500"/>
              <a:buNone/>
              <a:defRPr sz="2500"/>
            </a:lvl6pPr>
            <a:lvl7pPr lvl="6" algn="ctr">
              <a:spcBef>
                <a:spcPts val="0"/>
              </a:spcBef>
              <a:spcAft>
                <a:spcPts val="0"/>
              </a:spcAft>
              <a:buSzPts val="2500"/>
              <a:buNone/>
              <a:defRPr sz="2500"/>
            </a:lvl7pPr>
            <a:lvl8pPr lvl="7" algn="ctr">
              <a:spcBef>
                <a:spcPts val="0"/>
              </a:spcBef>
              <a:spcAft>
                <a:spcPts val="0"/>
              </a:spcAft>
              <a:buSzPts val="2500"/>
              <a:buNone/>
              <a:defRPr sz="2500"/>
            </a:lvl8pPr>
            <a:lvl9pPr lvl="8" algn="ctr">
              <a:spcBef>
                <a:spcPts val="0"/>
              </a:spcBef>
              <a:spcAft>
                <a:spcPts val="0"/>
              </a:spcAft>
              <a:buSzPts val="2500"/>
              <a:buNone/>
              <a:defRPr sz="2500"/>
            </a:lvl9pPr>
          </a:lstStyle>
          <a:p/>
        </p:txBody>
      </p:sp>
      <p:sp>
        <p:nvSpPr>
          <p:cNvPr id="880" name="Google Shape;880;p47"/>
          <p:cNvSpPr txBox="1"/>
          <p:nvPr>
            <p:ph idx="6" type="subTitle"/>
          </p:nvPr>
        </p:nvSpPr>
        <p:spPr>
          <a:xfrm>
            <a:off x="1952050" y="3894598"/>
            <a:ext cx="2334000" cy="710100"/>
          </a:xfrm>
          <a:prstGeom prst="rect">
            <a:avLst/>
          </a:prstGeom>
          <a:solidFill>
            <a:schemeClr val="lt1"/>
          </a:solidFill>
          <a:ln cap="flat" cmpd="sng" w="19050">
            <a:solidFill>
              <a:schemeClr val="accent1"/>
            </a:solidFill>
            <a:prstDash val="solid"/>
            <a:round/>
            <a:headEnd len="sm" w="sm" type="none"/>
            <a:tailEnd len="sm" w="sm" type="none"/>
          </a:ln>
          <a:effectLst>
            <a:outerShdw rotWithShape="0" algn="bl" dist="28575">
              <a:schemeClr val="accent1"/>
            </a:outerShdw>
          </a:effectLst>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6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881" name="Google Shape;881;p47"/>
          <p:cNvSpPr txBox="1"/>
          <p:nvPr>
            <p:ph idx="7" type="title"/>
          </p:nvPr>
        </p:nvSpPr>
        <p:spPr>
          <a:xfrm>
            <a:off x="6090000" y="3526498"/>
            <a:ext cx="2334000" cy="368100"/>
          </a:xfrm>
          <a:prstGeom prst="rect">
            <a:avLst/>
          </a:prstGeom>
          <a:solidFill>
            <a:schemeClr val="dk2"/>
          </a:solidFill>
          <a:ln cap="flat" cmpd="sng" w="19050">
            <a:solidFill>
              <a:schemeClr val="accent1"/>
            </a:solidFill>
            <a:prstDash val="solid"/>
            <a:round/>
            <a:headEnd len="sm" w="sm" type="none"/>
            <a:tailEnd len="sm" w="sm" type="none"/>
          </a:ln>
          <a:effectLst>
            <a:outerShdw rotWithShape="0" algn="bl" dir="3000000" dist="47625">
              <a:schemeClr val="accent1"/>
            </a:outerShdw>
          </a:effectLst>
        </p:spPr>
        <p:txBody>
          <a:bodyPr anchorCtr="0" anchor="ctr" bIns="91425" lIns="91425" spcFirstLastPara="1" rIns="91425" wrap="square" tIns="91425">
            <a:noAutofit/>
          </a:bodyPr>
          <a:lstStyle>
            <a:lvl1pPr lvl="0" algn="ctr">
              <a:spcBef>
                <a:spcPts val="0"/>
              </a:spcBef>
              <a:spcAft>
                <a:spcPts val="0"/>
              </a:spcAft>
              <a:buSzPts val="2500"/>
              <a:buNone/>
              <a:defRPr sz="2400">
                <a:solidFill>
                  <a:schemeClr val="dk1"/>
                </a:solidFill>
              </a:defRPr>
            </a:lvl1pPr>
            <a:lvl2pPr lvl="1" algn="ctr">
              <a:spcBef>
                <a:spcPts val="0"/>
              </a:spcBef>
              <a:spcAft>
                <a:spcPts val="0"/>
              </a:spcAft>
              <a:buSzPts val="2500"/>
              <a:buNone/>
              <a:defRPr sz="2500"/>
            </a:lvl2pPr>
            <a:lvl3pPr lvl="2" algn="ctr">
              <a:spcBef>
                <a:spcPts val="0"/>
              </a:spcBef>
              <a:spcAft>
                <a:spcPts val="0"/>
              </a:spcAft>
              <a:buSzPts val="2500"/>
              <a:buNone/>
              <a:defRPr sz="2500"/>
            </a:lvl3pPr>
            <a:lvl4pPr lvl="3" algn="ctr">
              <a:spcBef>
                <a:spcPts val="0"/>
              </a:spcBef>
              <a:spcAft>
                <a:spcPts val="0"/>
              </a:spcAft>
              <a:buSzPts val="2500"/>
              <a:buNone/>
              <a:defRPr sz="2500"/>
            </a:lvl4pPr>
            <a:lvl5pPr lvl="4" algn="ctr">
              <a:spcBef>
                <a:spcPts val="0"/>
              </a:spcBef>
              <a:spcAft>
                <a:spcPts val="0"/>
              </a:spcAft>
              <a:buSzPts val="2500"/>
              <a:buNone/>
              <a:defRPr sz="2500"/>
            </a:lvl5pPr>
            <a:lvl6pPr lvl="5" algn="ctr">
              <a:spcBef>
                <a:spcPts val="0"/>
              </a:spcBef>
              <a:spcAft>
                <a:spcPts val="0"/>
              </a:spcAft>
              <a:buSzPts val="2500"/>
              <a:buNone/>
              <a:defRPr sz="2500"/>
            </a:lvl6pPr>
            <a:lvl7pPr lvl="6" algn="ctr">
              <a:spcBef>
                <a:spcPts val="0"/>
              </a:spcBef>
              <a:spcAft>
                <a:spcPts val="0"/>
              </a:spcAft>
              <a:buSzPts val="2500"/>
              <a:buNone/>
              <a:defRPr sz="2500"/>
            </a:lvl7pPr>
            <a:lvl8pPr lvl="7" algn="ctr">
              <a:spcBef>
                <a:spcPts val="0"/>
              </a:spcBef>
              <a:spcAft>
                <a:spcPts val="0"/>
              </a:spcAft>
              <a:buSzPts val="2500"/>
              <a:buNone/>
              <a:defRPr sz="2500"/>
            </a:lvl8pPr>
            <a:lvl9pPr lvl="8" algn="ctr">
              <a:spcBef>
                <a:spcPts val="0"/>
              </a:spcBef>
              <a:spcAft>
                <a:spcPts val="0"/>
              </a:spcAft>
              <a:buSzPts val="2500"/>
              <a:buNone/>
              <a:defRPr sz="2500"/>
            </a:lvl9pPr>
          </a:lstStyle>
          <a:p/>
        </p:txBody>
      </p:sp>
      <p:sp>
        <p:nvSpPr>
          <p:cNvPr id="882" name="Google Shape;882;p47"/>
          <p:cNvSpPr txBox="1"/>
          <p:nvPr>
            <p:ph idx="8" type="subTitle"/>
          </p:nvPr>
        </p:nvSpPr>
        <p:spPr>
          <a:xfrm>
            <a:off x="6090000" y="3894598"/>
            <a:ext cx="2334000" cy="710100"/>
          </a:xfrm>
          <a:prstGeom prst="rect">
            <a:avLst/>
          </a:prstGeom>
          <a:solidFill>
            <a:schemeClr val="lt1"/>
          </a:solidFill>
          <a:ln cap="flat" cmpd="sng" w="19050">
            <a:solidFill>
              <a:schemeClr val="accent1"/>
            </a:solidFill>
            <a:prstDash val="solid"/>
            <a:round/>
            <a:headEnd len="sm" w="sm" type="none"/>
            <a:tailEnd len="sm" w="sm" type="none"/>
          </a:ln>
          <a:effectLst>
            <a:outerShdw rotWithShape="0" algn="bl" dist="28575">
              <a:schemeClr val="accent1"/>
            </a:outerShdw>
          </a:effectLst>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6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883" name="Google Shape;883;p47"/>
          <p:cNvSpPr txBox="1"/>
          <p:nvPr>
            <p:ph idx="9" type="title"/>
          </p:nvPr>
        </p:nvSpPr>
        <p:spPr>
          <a:xfrm>
            <a:off x="6088275" y="2401859"/>
            <a:ext cx="2334000" cy="368100"/>
          </a:xfrm>
          <a:prstGeom prst="rect">
            <a:avLst/>
          </a:prstGeom>
          <a:solidFill>
            <a:schemeClr val="accent5"/>
          </a:solidFill>
          <a:ln cap="flat" cmpd="sng" w="19050">
            <a:solidFill>
              <a:schemeClr val="accent1"/>
            </a:solidFill>
            <a:prstDash val="solid"/>
            <a:round/>
            <a:headEnd len="sm" w="sm" type="none"/>
            <a:tailEnd len="sm" w="sm" type="none"/>
          </a:ln>
          <a:effectLst>
            <a:outerShdw rotWithShape="0" algn="bl" dir="3000000" dist="47625">
              <a:schemeClr val="accent1"/>
            </a:outerShdw>
          </a:effectLst>
        </p:spPr>
        <p:txBody>
          <a:bodyPr anchorCtr="0" anchor="ctr" bIns="91425" lIns="91425" spcFirstLastPara="1" rIns="91425" wrap="square" tIns="91425">
            <a:noAutofit/>
          </a:bodyPr>
          <a:lstStyle>
            <a:lvl1pPr lvl="0" algn="ctr">
              <a:spcBef>
                <a:spcPts val="0"/>
              </a:spcBef>
              <a:spcAft>
                <a:spcPts val="0"/>
              </a:spcAft>
              <a:buSzPts val="2500"/>
              <a:buNone/>
              <a:defRPr sz="2400">
                <a:solidFill>
                  <a:schemeClr val="dk1"/>
                </a:solidFill>
              </a:defRPr>
            </a:lvl1pPr>
            <a:lvl2pPr lvl="1" algn="ctr">
              <a:spcBef>
                <a:spcPts val="0"/>
              </a:spcBef>
              <a:spcAft>
                <a:spcPts val="0"/>
              </a:spcAft>
              <a:buSzPts val="2500"/>
              <a:buNone/>
              <a:defRPr sz="2500"/>
            </a:lvl2pPr>
            <a:lvl3pPr lvl="2" algn="ctr">
              <a:spcBef>
                <a:spcPts val="0"/>
              </a:spcBef>
              <a:spcAft>
                <a:spcPts val="0"/>
              </a:spcAft>
              <a:buSzPts val="2500"/>
              <a:buNone/>
              <a:defRPr sz="2500"/>
            </a:lvl3pPr>
            <a:lvl4pPr lvl="3" algn="ctr">
              <a:spcBef>
                <a:spcPts val="0"/>
              </a:spcBef>
              <a:spcAft>
                <a:spcPts val="0"/>
              </a:spcAft>
              <a:buSzPts val="2500"/>
              <a:buNone/>
              <a:defRPr sz="2500"/>
            </a:lvl4pPr>
            <a:lvl5pPr lvl="4" algn="ctr">
              <a:spcBef>
                <a:spcPts val="0"/>
              </a:spcBef>
              <a:spcAft>
                <a:spcPts val="0"/>
              </a:spcAft>
              <a:buSzPts val="2500"/>
              <a:buNone/>
              <a:defRPr sz="2500"/>
            </a:lvl5pPr>
            <a:lvl6pPr lvl="5" algn="ctr">
              <a:spcBef>
                <a:spcPts val="0"/>
              </a:spcBef>
              <a:spcAft>
                <a:spcPts val="0"/>
              </a:spcAft>
              <a:buSzPts val="2500"/>
              <a:buNone/>
              <a:defRPr sz="2500"/>
            </a:lvl6pPr>
            <a:lvl7pPr lvl="6" algn="ctr">
              <a:spcBef>
                <a:spcPts val="0"/>
              </a:spcBef>
              <a:spcAft>
                <a:spcPts val="0"/>
              </a:spcAft>
              <a:buSzPts val="2500"/>
              <a:buNone/>
              <a:defRPr sz="2500"/>
            </a:lvl7pPr>
            <a:lvl8pPr lvl="7" algn="ctr">
              <a:spcBef>
                <a:spcPts val="0"/>
              </a:spcBef>
              <a:spcAft>
                <a:spcPts val="0"/>
              </a:spcAft>
              <a:buSzPts val="2500"/>
              <a:buNone/>
              <a:defRPr sz="2500"/>
            </a:lvl8pPr>
            <a:lvl9pPr lvl="8" algn="ctr">
              <a:spcBef>
                <a:spcPts val="0"/>
              </a:spcBef>
              <a:spcAft>
                <a:spcPts val="0"/>
              </a:spcAft>
              <a:buSzPts val="2500"/>
              <a:buNone/>
              <a:defRPr sz="2500"/>
            </a:lvl9pPr>
          </a:lstStyle>
          <a:p/>
        </p:txBody>
      </p:sp>
      <p:sp>
        <p:nvSpPr>
          <p:cNvPr id="884" name="Google Shape;884;p47"/>
          <p:cNvSpPr txBox="1"/>
          <p:nvPr>
            <p:ph idx="13" type="subTitle"/>
          </p:nvPr>
        </p:nvSpPr>
        <p:spPr>
          <a:xfrm>
            <a:off x="6088275" y="2769959"/>
            <a:ext cx="2334000" cy="710100"/>
          </a:xfrm>
          <a:prstGeom prst="rect">
            <a:avLst/>
          </a:prstGeom>
          <a:solidFill>
            <a:schemeClr val="lt1"/>
          </a:solidFill>
          <a:ln cap="flat" cmpd="sng" w="19050">
            <a:solidFill>
              <a:schemeClr val="accent1"/>
            </a:solidFill>
            <a:prstDash val="solid"/>
            <a:round/>
            <a:headEnd len="sm" w="sm" type="none"/>
            <a:tailEnd len="sm" w="sm" type="none"/>
          </a:ln>
          <a:effectLst>
            <a:outerShdw rotWithShape="0" algn="bl" dist="28575">
              <a:schemeClr val="accent1"/>
            </a:outerShdw>
          </a:effectLst>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6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885" name="Google Shape;885;p47"/>
          <p:cNvSpPr txBox="1"/>
          <p:nvPr>
            <p:ph idx="14" type="title"/>
          </p:nvPr>
        </p:nvSpPr>
        <p:spPr>
          <a:xfrm>
            <a:off x="6090000" y="1277198"/>
            <a:ext cx="2334000" cy="368100"/>
          </a:xfrm>
          <a:prstGeom prst="rect">
            <a:avLst/>
          </a:prstGeom>
          <a:solidFill>
            <a:schemeClr val="accent3"/>
          </a:solidFill>
          <a:ln cap="flat" cmpd="sng" w="19050">
            <a:solidFill>
              <a:schemeClr val="accent1"/>
            </a:solidFill>
            <a:prstDash val="solid"/>
            <a:round/>
            <a:headEnd len="sm" w="sm" type="none"/>
            <a:tailEnd len="sm" w="sm" type="none"/>
          </a:ln>
          <a:effectLst>
            <a:outerShdw rotWithShape="0" algn="bl" dir="3000000" dist="47625">
              <a:schemeClr val="accent1"/>
            </a:outerShdw>
          </a:effectLst>
        </p:spPr>
        <p:txBody>
          <a:bodyPr anchorCtr="0" anchor="ctr" bIns="91425" lIns="91425" spcFirstLastPara="1" rIns="91425" wrap="square" tIns="91425">
            <a:noAutofit/>
          </a:bodyPr>
          <a:lstStyle>
            <a:lvl1pPr lvl="0" algn="ctr">
              <a:spcBef>
                <a:spcPts val="0"/>
              </a:spcBef>
              <a:spcAft>
                <a:spcPts val="0"/>
              </a:spcAft>
              <a:buSzPts val="2500"/>
              <a:buNone/>
              <a:defRPr sz="2400">
                <a:solidFill>
                  <a:schemeClr val="dk1"/>
                </a:solidFill>
              </a:defRPr>
            </a:lvl1pPr>
            <a:lvl2pPr lvl="1" algn="ctr">
              <a:spcBef>
                <a:spcPts val="0"/>
              </a:spcBef>
              <a:spcAft>
                <a:spcPts val="0"/>
              </a:spcAft>
              <a:buSzPts val="2500"/>
              <a:buNone/>
              <a:defRPr sz="2500"/>
            </a:lvl2pPr>
            <a:lvl3pPr lvl="2" algn="ctr">
              <a:spcBef>
                <a:spcPts val="0"/>
              </a:spcBef>
              <a:spcAft>
                <a:spcPts val="0"/>
              </a:spcAft>
              <a:buSzPts val="2500"/>
              <a:buNone/>
              <a:defRPr sz="2500"/>
            </a:lvl3pPr>
            <a:lvl4pPr lvl="3" algn="ctr">
              <a:spcBef>
                <a:spcPts val="0"/>
              </a:spcBef>
              <a:spcAft>
                <a:spcPts val="0"/>
              </a:spcAft>
              <a:buSzPts val="2500"/>
              <a:buNone/>
              <a:defRPr sz="2500"/>
            </a:lvl4pPr>
            <a:lvl5pPr lvl="4" algn="ctr">
              <a:spcBef>
                <a:spcPts val="0"/>
              </a:spcBef>
              <a:spcAft>
                <a:spcPts val="0"/>
              </a:spcAft>
              <a:buSzPts val="2500"/>
              <a:buNone/>
              <a:defRPr sz="2500"/>
            </a:lvl5pPr>
            <a:lvl6pPr lvl="5" algn="ctr">
              <a:spcBef>
                <a:spcPts val="0"/>
              </a:spcBef>
              <a:spcAft>
                <a:spcPts val="0"/>
              </a:spcAft>
              <a:buSzPts val="2500"/>
              <a:buNone/>
              <a:defRPr sz="2500"/>
            </a:lvl6pPr>
            <a:lvl7pPr lvl="6" algn="ctr">
              <a:spcBef>
                <a:spcPts val="0"/>
              </a:spcBef>
              <a:spcAft>
                <a:spcPts val="0"/>
              </a:spcAft>
              <a:buSzPts val="2500"/>
              <a:buNone/>
              <a:defRPr sz="2500"/>
            </a:lvl7pPr>
            <a:lvl8pPr lvl="7" algn="ctr">
              <a:spcBef>
                <a:spcPts val="0"/>
              </a:spcBef>
              <a:spcAft>
                <a:spcPts val="0"/>
              </a:spcAft>
              <a:buSzPts val="2500"/>
              <a:buNone/>
              <a:defRPr sz="2500"/>
            </a:lvl8pPr>
            <a:lvl9pPr lvl="8" algn="ctr">
              <a:spcBef>
                <a:spcPts val="0"/>
              </a:spcBef>
              <a:spcAft>
                <a:spcPts val="0"/>
              </a:spcAft>
              <a:buSzPts val="2500"/>
              <a:buNone/>
              <a:defRPr sz="2500"/>
            </a:lvl9pPr>
          </a:lstStyle>
          <a:p/>
        </p:txBody>
      </p:sp>
      <p:sp>
        <p:nvSpPr>
          <p:cNvPr id="886" name="Google Shape;886;p47"/>
          <p:cNvSpPr txBox="1"/>
          <p:nvPr>
            <p:ph idx="15" type="subTitle"/>
          </p:nvPr>
        </p:nvSpPr>
        <p:spPr>
          <a:xfrm>
            <a:off x="6090000" y="1645298"/>
            <a:ext cx="2334000" cy="710100"/>
          </a:xfrm>
          <a:prstGeom prst="rect">
            <a:avLst/>
          </a:prstGeom>
          <a:solidFill>
            <a:schemeClr val="lt1"/>
          </a:solidFill>
          <a:ln cap="flat" cmpd="sng" w="19050">
            <a:solidFill>
              <a:schemeClr val="accent1"/>
            </a:solidFill>
            <a:prstDash val="solid"/>
            <a:round/>
            <a:headEnd len="sm" w="sm" type="none"/>
            <a:tailEnd len="sm" w="sm" type="none"/>
          </a:ln>
          <a:effectLst>
            <a:outerShdw rotWithShape="0" algn="bl" dist="28575">
              <a:schemeClr val="accent1"/>
            </a:outerShdw>
          </a:effectLst>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6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grpSp>
        <p:nvGrpSpPr>
          <p:cNvPr id="887" name="Google Shape;887;p47"/>
          <p:cNvGrpSpPr/>
          <p:nvPr/>
        </p:nvGrpSpPr>
        <p:grpSpPr>
          <a:xfrm>
            <a:off x="-559539" y="-593048"/>
            <a:ext cx="1154100" cy="1154100"/>
            <a:chOff x="-559539" y="-593048"/>
            <a:chExt cx="1154100" cy="1154100"/>
          </a:xfrm>
        </p:grpSpPr>
        <p:sp>
          <p:nvSpPr>
            <p:cNvPr id="888" name="Google Shape;888;p47"/>
            <p:cNvSpPr/>
            <p:nvPr/>
          </p:nvSpPr>
          <p:spPr>
            <a:xfrm>
              <a:off x="-559539" y="-593048"/>
              <a:ext cx="1154100" cy="11541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47"/>
            <p:cNvSpPr/>
            <p:nvPr/>
          </p:nvSpPr>
          <p:spPr>
            <a:xfrm flipH="1" rot="10800000">
              <a:off x="349100" y="323270"/>
              <a:ext cx="165703" cy="157670"/>
            </a:xfrm>
            <a:custGeom>
              <a:rect b="b" l="l" r="r" t="t"/>
              <a:pathLst>
                <a:path extrusionOk="0" h="4220" w="4435">
                  <a:moveTo>
                    <a:pt x="2213" y="0"/>
                  </a:moveTo>
                  <a:lnTo>
                    <a:pt x="1535" y="1392"/>
                  </a:lnTo>
                  <a:lnTo>
                    <a:pt x="1" y="1606"/>
                  </a:lnTo>
                  <a:lnTo>
                    <a:pt x="1107" y="2694"/>
                  </a:lnTo>
                  <a:lnTo>
                    <a:pt x="848" y="4220"/>
                  </a:lnTo>
                  <a:lnTo>
                    <a:pt x="2213" y="3497"/>
                  </a:lnTo>
                  <a:lnTo>
                    <a:pt x="3587" y="4220"/>
                  </a:lnTo>
                  <a:lnTo>
                    <a:pt x="3329" y="2694"/>
                  </a:lnTo>
                  <a:lnTo>
                    <a:pt x="4435" y="1606"/>
                  </a:lnTo>
                  <a:lnTo>
                    <a:pt x="2900" y="1392"/>
                  </a:lnTo>
                  <a:lnTo>
                    <a:pt x="2213" y="0"/>
                  </a:lnTo>
                  <a:close/>
                </a:path>
              </a:pathLst>
            </a:cu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0" name="Google Shape;890;p47"/>
          <p:cNvGrpSpPr/>
          <p:nvPr/>
        </p:nvGrpSpPr>
        <p:grpSpPr>
          <a:xfrm>
            <a:off x="8330411" y="-593048"/>
            <a:ext cx="1382652" cy="1154100"/>
            <a:chOff x="8330411" y="-593048"/>
            <a:chExt cx="1382652" cy="1154100"/>
          </a:xfrm>
        </p:grpSpPr>
        <p:sp>
          <p:nvSpPr>
            <p:cNvPr id="891" name="Google Shape;891;p47"/>
            <p:cNvSpPr/>
            <p:nvPr/>
          </p:nvSpPr>
          <p:spPr>
            <a:xfrm flipH="1">
              <a:off x="8558963" y="-593048"/>
              <a:ext cx="1154100" cy="11541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92" name="Google Shape;892;p47"/>
            <p:cNvGrpSpPr/>
            <p:nvPr/>
          </p:nvGrpSpPr>
          <p:grpSpPr>
            <a:xfrm>
              <a:off x="8330411" y="155396"/>
              <a:ext cx="546471" cy="383398"/>
              <a:chOff x="6985550" y="830350"/>
              <a:chExt cx="626400" cy="439475"/>
            </a:xfrm>
          </p:grpSpPr>
          <p:sp>
            <p:nvSpPr>
              <p:cNvPr id="893" name="Google Shape;893;p47"/>
              <p:cNvSpPr/>
              <p:nvPr/>
            </p:nvSpPr>
            <p:spPr>
              <a:xfrm>
                <a:off x="6985550" y="906600"/>
                <a:ext cx="465700" cy="363225"/>
              </a:xfrm>
              <a:custGeom>
                <a:rect b="b" l="l" r="r" t="t"/>
                <a:pathLst>
                  <a:path extrusionOk="0" h="14529" w="18628">
                    <a:moveTo>
                      <a:pt x="4581" y="0"/>
                    </a:moveTo>
                    <a:cubicBezTo>
                      <a:pt x="2114" y="0"/>
                      <a:pt x="1" y="2187"/>
                      <a:pt x="367" y="5295"/>
                    </a:cubicBezTo>
                    <a:cubicBezTo>
                      <a:pt x="955" y="10398"/>
                      <a:pt x="5755" y="13047"/>
                      <a:pt x="9314" y="14528"/>
                    </a:cubicBezTo>
                    <a:cubicBezTo>
                      <a:pt x="12874" y="13047"/>
                      <a:pt x="17673" y="10398"/>
                      <a:pt x="18262" y="5295"/>
                    </a:cubicBezTo>
                    <a:cubicBezTo>
                      <a:pt x="18628" y="2187"/>
                      <a:pt x="16515" y="0"/>
                      <a:pt x="14048" y="0"/>
                    </a:cubicBezTo>
                    <a:cubicBezTo>
                      <a:pt x="12421" y="0"/>
                      <a:pt x="10640" y="951"/>
                      <a:pt x="9314" y="3216"/>
                    </a:cubicBezTo>
                    <a:cubicBezTo>
                      <a:pt x="7989" y="951"/>
                      <a:pt x="6208" y="0"/>
                      <a:pt x="4581" y="0"/>
                    </a:cubicBezTo>
                    <a:close/>
                  </a:path>
                </a:pathLst>
              </a:cu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894" name="Google Shape;894;p47"/>
              <p:cNvSpPr/>
              <p:nvPr/>
            </p:nvSpPr>
            <p:spPr>
              <a:xfrm>
                <a:off x="7344950" y="830350"/>
                <a:ext cx="267000" cy="208200"/>
              </a:xfrm>
              <a:custGeom>
                <a:rect b="b" l="l" r="r" t="t"/>
                <a:pathLst>
                  <a:path extrusionOk="0" h="8328" w="10680">
                    <a:moveTo>
                      <a:pt x="2629" y="1"/>
                    </a:moveTo>
                    <a:cubicBezTo>
                      <a:pt x="1214" y="1"/>
                      <a:pt x="1" y="1253"/>
                      <a:pt x="211" y="3028"/>
                    </a:cubicBezTo>
                    <a:cubicBezTo>
                      <a:pt x="559" y="5954"/>
                      <a:pt x="3306" y="7471"/>
                      <a:pt x="5340" y="8327"/>
                    </a:cubicBezTo>
                    <a:cubicBezTo>
                      <a:pt x="7383" y="7471"/>
                      <a:pt x="10131" y="5954"/>
                      <a:pt x="10470" y="3028"/>
                    </a:cubicBezTo>
                    <a:cubicBezTo>
                      <a:pt x="10680" y="1253"/>
                      <a:pt x="9470" y="1"/>
                      <a:pt x="8055" y="1"/>
                    </a:cubicBezTo>
                    <a:cubicBezTo>
                      <a:pt x="7123" y="1"/>
                      <a:pt x="6102" y="545"/>
                      <a:pt x="5340" y="1841"/>
                    </a:cubicBezTo>
                    <a:cubicBezTo>
                      <a:pt x="4582" y="545"/>
                      <a:pt x="3562" y="1"/>
                      <a:pt x="2629" y="1"/>
                    </a:cubicBezTo>
                    <a:close/>
                  </a:path>
                </a:pathLst>
              </a:cu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grpSp>
      <p:sp>
        <p:nvSpPr>
          <p:cNvPr id="895" name="Google Shape;895;p47"/>
          <p:cNvSpPr/>
          <p:nvPr/>
        </p:nvSpPr>
        <p:spPr>
          <a:xfrm flipH="1" rot="10800000">
            <a:off x="335675" y="1336256"/>
            <a:ext cx="165696" cy="468264"/>
          </a:xfrm>
          <a:custGeom>
            <a:rect b="b" l="l" r="r" t="t"/>
            <a:pathLst>
              <a:path extrusionOk="0" h="13338" w="4720">
                <a:moveTo>
                  <a:pt x="3720" y="1"/>
                </a:moveTo>
                <a:lnTo>
                  <a:pt x="0" y="7200"/>
                </a:lnTo>
                <a:lnTo>
                  <a:pt x="2114" y="7200"/>
                </a:lnTo>
                <a:lnTo>
                  <a:pt x="1312" y="13338"/>
                </a:lnTo>
                <a:lnTo>
                  <a:pt x="4719" y="5960"/>
                </a:lnTo>
                <a:lnTo>
                  <a:pt x="2516" y="5969"/>
                </a:lnTo>
                <a:lnTo>
                  <a:pt x="3720" y="1"/>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47"/>
          <p:cNvSpPr/>
          <p:nvPr/>
        </p:nvSpPr>
        <p:spPr>
          <a:xfrm flipH="1" rot="10800000">
            <a:off x="335675" y="1053725"/>
            <a:ext cx="165703" cy="157670"/>
          </a:xfrm>
          <a:custGeom>
            <a:rect b="b" l="l" r="r" t="t"/>
            <a:pathLst>
              <a:path extrusionOk="0" h="4220" w="4435">
                <a:moveTo>
                  <a:pt x="2213" y="0"/>
                </a:moveTo>
                <a:lnTo>
                  <a:pt x="1535" y="1392"/>
                </a:lnTo>
                <a:lnTo>
                  <a:pt x="1" y="1606"/>
                </a:lnTo>
                <a:lnTo>
                  <a:pt x="1107" y="2694"/>
                </a:lnTo>
                <a:lnTo>
                  <a:pt x="848" y="4220"/>
                </a:lnTo>
                <a:lnTo>
                  <a:pt x="2213" y="3497"/>
                </a:lnTo>
                <a:lnTo>
                  <a:pt x="3587" y="4220"/>
                </a:lnTo>
                <a:lnTo>
                  <a:pt x="3329" y="2694"/>
                </a:lnTo>
                <a:lnTo>
                  <a:pt x="4435" y="1606"/>
                </a:lnTo>
                <a:lnTo>
                  <a:pt x="2900" y="1392"/>
                </a:lnTo>
                <a:lnTo>
                  <a:pt x="2213" y="0"/>
                </a:lnTo>
                <a:close/>
              </a:path>
            </a:pathLst>
          </a:cu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47"/>
          <p:cNvSpPr/>
          <p:nvPr/>
        </p:nvSpPr>
        <p:spPr>
          <a:xfrm flipH="1" rot="10800000">
            <a:off x="335675" y="771200"/>
            <a:ext cx="165703" cy="157670"/>
          </a:xfrm>
          <a:custGeom>
            <a:rect b="b" l="l" r="r" t="t"/>
            <a:pathLst>
              <a:path extrusionOk="0" h="4220" w="4435">
                <a:moveTo>
                  <a:pt x="2213" y="0"/>
                </a:moveTo>
                <a:lnTo>
                  <a:pt x="1535" y="1392"/>
                </a:lnTo>
                <a:lnTo>
                  <a:pt x="1" y="1606"/>
                </a:lnTo>
                <a:lnTo>
                  <a:pt x="1107" y="2694"/>
                </a:lnTo>
                <a:lnTo>
                  <a:pt x="848" y="4220"/>
                </a:lnTo>
                <a:lnTo>
                  <a:pt x="2213" y="3497"/>
                </a:lnTo>
                <a:lnTo>
                  <a:pt x="3587" y="4220"/>
                </a:lnTo>
                <a:lnTo>
                  <a:pt x="3329" y="2694"/>
                </a:lnTo>
                <a:lnTo>
                  <a:pt x="4435" y="1606"/>
                </a:lnTo>
                <a:lnTo>
                  <a:pt x="2900" y="1392"/>
                </a:lnTo>
                <a:lnTo>
                  <a:pt x="2213" y="0"/>
                </a:lnTo>
                <a:close/>
              </a:path>
            </a:pathLst>
          </a:cu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47"/>
          <p:cNvSpPr/>
          <p:nvPr/>
        </p:nvSpPr>
        <p:spPr>
          <a:xfrm flipH="1" rot="10800000">
            <a:off x="8642625" y="3916881"/>
            <a:ext cx="165696" cy="468264"/>
          </a:xfrm>
          <a:custGeom>
            <a:rect b="b" l="l" r="r" t="t"/>
            <a:pathLst>
              <a:path extrusionOk="0" h="13338" w="4720">
                <a:moveTo>
                  <a:pt x="3720" y="1"/>
                </a:moveTo>
                <a:lnTo>
                  <a:pt x="0" y="7200"/>
                </a:lnTo>
                <a:lnTo>
                  <a:pt x="2114" y="7200"/>
                </a:lnTo>
                <a:lnTo>
                  <a:pt x="1312" y="13338"/>
                </a:lnTo>
                <a:lnTo>
                  <a:pt x="4719" y="5960"/>
                </a:lnTo>
                <a:lnTo>
                  <a:pt x="2516" y="5969"/>
                </a:lnTo>
                <a:lnTo>
                  <a:pt x="3720" y="1"/>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47"/>
          <p:cNvSpPr/>
          <p:nvPr/>
        </p:nvSpPr>
        <p:spPr>
          <a:xfrm flipH="1" rot="10800000">
            <a:off x="8642625" y="3634350"/>
            <a:ext cx="165703" cy="157670"/>
          </a:xfrm>
          <a:custGeom>
            <a:rect b="b" l="l" r="r" t="t"/>
            <a:pathLst>
              <a:path extrusionOk="0" h="4220" w="4435">
                <a:moveTo>
                  <a:pt x="2213" y="0"/>
                </a:moveTo>
                <a:lnTo>
                  <a:pt x="1535" y="1392"/>
                </a:lnTo>
                <a:lnTo>
                  <a:pt x="1" y="1606"/>
                </a:lnTo>
                <a:lnTo>
                  <a:pt x="1107" y="2694"/>
                </a:lnTo>
                <a:lnTo>
                  <a:pt x="848" y="4220"/>
                </a:lnTo>
                <a:lnTo>
                  <a:pt x="2213" y="3497"/>
                </a:lnTo>
                <a:lnTo>
                  <a:pt x="3587" y="4220"/>
                </a:lnTo>
                <a:lnTo>
                  <a:pt x="3329" y="2694"/>
                </a:lnTo>
                <a:lnTo>
                  <a:pt x="4435" y="1606"/>
                </a:lnTo>
                <a:lnTo>
                  <a:pt x="2900" y="1392"/>
                </a:lnTo>
                <a:lnTo>
                  <a:pt x="2213" y="0"/>
                </a:lnTo>
                <a:close/>
              </a:path>
            </a:pathLst>
          </a:cu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47"/>
          <p:cNvSpPr/>
          <p:nvPr/>
        </p:nvSpPr>
        <p:spPr>
          <a:xfrm flipH="1" rot="10800000">
            <a:off x="8642625" y="3351825"/>
            <a:ext cx="165703" cy="157670"/>
          </a:xfrm>
          <a:custGeom>
            <a:rect b="b" l="l" r="r" t="t"/>
            <a:pathLst>
              <a:path extrusionOk="0" h="4220" w="4435">
                <a:moveTo>
                  <a:pt x="2213" y="0"/>
                </a:moveTo>
                <a:lnTo>
                  <a:pt x="1535" y="1392"/>
                </a:lnTo>
                <a:lnTo>
                  <a:pt x="1" y="1606"/>
                </a:lnTo>
                <a:lnTo>
                  <a:pt x="1107" y="2694"/>
                </a:lnTo>
                <a:lnTo>
                  <a:pt x="848" y="4220"/>
                </a:lnTo>
                <a:lnTo>
                  <a:pt x="2213" y="3497"/>
                </a:lnTo>
                <a:lnTo>
                  <a:pt x="3587" y="4220"/>
                </a:lnTo>
                <a:lnTo>
                  <a:pt x="3329" y="2694"/>
                </a:lnTo>
                <a:lnTo>
                  <a:pt x="4435" y="1606"/>
                </a:lnTo>
                <a:lnTo>
                  <a:pt x="2900" y="1392"/>
                </a:lnTo>
                <a:lnTo>
                  <a:pt x="2213" y="0"/>
                </a:lnTo>
                <a:close/>
              </a:path>
            </a:pathLst>
          </a:cu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SECTION_HEADER_1">
    <p:spTree>
      <p:nvGrpSpPr>
        <p:cNvPr id="901" name="Shape 901"/>
        <p:cNvGrpSpPr/>
        <p:nvPr/>
      </p:nvGrpSpPr>
      <p:grpSpPr>
        <a:xfrm>
          <a:off x="0" y="0"/>
          <a:ext cx="0" cy="0"/>
          <a:chOff x="0" y="0"/>
          <a:chExt cx="0" cy="0"/>
        </a:xfrm>
      </p:grpSpPr>
      <p:pic>
        <p:nvPicPr>
          <p:cNvPr id="902" name="Google Shape;902;p48"/>
          <p:cNvPicPr preferRelativeResize="0"/>
          <p:nvPr/>
        </p:nvPicPr>
        <p:blipFill rotWithShape="1">
          <a:blip r:embed="rId2">
            <a:alphaModFix amt="70000"/>
          </a:blip>
          <a:srcRect b="0" l="0" r="0" t="0"/>
          <a:stretch/>
        </p:blipFill>
        <p:spPr>
          <a:xfrm>
            <a:off x="0" y="2171"/>
            <a:ext cx="9144003" cy="5139149"/>
          </a:xfrm>
          <a:prstGeom prst="rect">
            <a:avLst/>
          </a:prstGeom>
          <a:noFill/>
          <a:ln>
            <a:noFill/>
          </a:ln>
        </p:spPr>
      </p:pic>
      <p:sp>
        <p:nvSpPr>
          <p:cNvPr id="903" name="Google Shape;903;p48"/>
          <p:cNvSpPr txBox="1"/>
          <p:nvPr>
            <p:ph type="title"/>
          </p:nvPr>
        </p:nvSpPr>
        <p:spPr>
          <a:xfrm>
            <a:off x="3842100" y="1896900"/>
            <a:ext cx="4588800" cy="1349700"/>
          </a:xfrm>
          <a:prstGeom prst="rect">
            <a:avLst/>
          </a:prstGeom>
        </p:spPr>
        <p:txBody>
          <a:bodyPr anchorCtr="0" anchor="ctr" bIns="91425" lIns="91425" spcFirstLastPara="1" rIns="91425" wrap="square" tIns="91425">
            <a:noAutofit/>
          </a:bodyPr>
          <a:lstStyle>
            <a:lvl1pPr lvl="0" algn="r">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904" name="Google Shape;904;p48"/>
          <p:cNvSpPr txBox="1"/>
          <p:nvPr>
            <p:ph hasCustomPrompt="1" idx="2" type="title"/>
          </p:nvPr>
        </p:nvSpPr>
        <p:spPr>
          <a:xfrm>
            <a:off x="6798000" y="929450"/>
            <a:ext cx="1632900" cy="713400"/>
          </a:xfrm>
          <a:prstGeom prst="rect">
            <a:avLst/>
          </a:prstGeom>
          <a:solidFill>
            <a:schemeClr val="dk2"/>
          </a:solidFill>
          <a:ln cap="flat" cmpd="sng" w="19050">
            <a:solidFill>
              <a:schemeClr val="accent1"/>
            </a:solidFill>
            <a:prstDash val="solid"/>
            <a:round/>
            <a:headEnd len="sm" w="sm" type="none"/>
            <a:tailEnd len="sm" w="sm" type="none"/>
          </a:ln>
          <a:effectLst>
            <a:outerShdw rotWithShape="0" algn="bl" dir="3000000" dist="47625">
              <a:schemeClr val="accent1"/>
            </a:outerShdw>
          </a:effectLst>
        </p:spPr>
        <p:txBody>
          <a:bodyPr anchorCtr="0" anchor="ctr" bIns="91425" lIns="91425" spcFirstLastPara="1" rIns="91425" wrap="square" tIns="91425">
            <a:noAutofit/>
          </a:bodyPr>
          <a:lstStyle>
            <a:lvl1pPr lvl="0" algn="r">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r>
              <a:t>xx%</a:t>
            </a:r>
          </a:p>
        </p:txBody>
      </p:sp>
      <p:sp>
        <p:nvSpPr>
          <p:cNvPr id="905" name="Google Shape;905;p48"/>
          <p:cNvSpPr txBox="1"/>
          <p:nvPr>
            <p:ph idx="1" type="subTitle"/>
          </p:nvPr>
        </p:nvSpPr>
        <p:spPr>
          <a:xfrm>
            <a:off x="4075500" y="3500650"/>
            <a:ext cx="4355400" cy="460500"/>
          </a:xfrm>
          <a:prstGeom prst="rect">
            <a:avLst/>
          </a:prstGeom>
          <a:solidFill>
            <a:schemeClr val="accent4"/>
          </a:solidFill>
          <a:ln cap="flat" cmpd="sng" w="19050">
            <a:solidFill>
              <a:schemeClr val="accent1"/>
            </a:solidFill>
            <a:prstDash val="solid"/>
            <a:round/>
            <a:headEnd len="sm" w="sm" type="none"/>
            <a:tailEnd len="sm" w="sm" type="none"/>
          </a:ln>
          <a:effectLst>
            <a:outerShdw rotWithShape="0" algn="bl" dir="3000000" dist="47625">
              <a:schemeClr val="accent1"/>
            </a:outerShdw>
          </a:effectLst>
        </p:spPr>
        <p:txBody>
          <a:bodyPr anchorCtr="0" anchor="ctr" bIns="91425" lIns="91425" spcFirstLastPara="1" rIns="91425" wrap="square" tIns="91425">
            <a:noAutofit/>
          </a:bodyPr>
          <a:lstStyle>
            <a:lvl1pPr lvl="0" algn="r">
              <a:lnSpc>
                <a:spcPct val="100000"/>
              </a:lnSpc>
              <a:spcBef>
                <a:spcPts val="0"/>
              </a:spcBef>
              <a:spcAft>
                <a:spcPts val="0"/>
              </a:spcAft>
              <a:buSzPts val="1400"/>
              <a:buNone/>
              <a:defRPr sz="16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grpSp>
        <p:nvGrpSpPr>
          <p:cNvPr id="906" name="Google Shape;906;p48"/>
          <p:cNvGrpSpPr/>
          <p:nvPr/>
        </p:nvGrpSpPr>
        <p:grpSpPr>
          <a:xfrm flipH="1" rot="10800000">
            <a:off x="-1861753" y="-153988"/>
            <a:ext cx="3688926" cy="1850947"/>
            <a:chOff x="3396275" y="1859950"/>
            <a:chExt cx="1310500" cy="657600"/>
          </a:xfrm>
        </p:grpSpPr>
        <p:sp>
          <p:nvSpPr>
            <p:cNvPr id="907" name="Google Shape;907;p48"/>
            <p:cNvSpPr/>
            <p:nvPr/>
          </p:nvSpPr>
          <p:spPr>
            <a:xfrm>
              <a:off x="3573975" y="2037675"/>
              <a:ext cx="955075" cy="479875"/>
            </a:xfrm>
            <a:custGeom>
              <a:rect b="b" l="l" r="r" t="t"/>
              <a:pathLst>
                <a:path extrusionOk="0" h="19195" w="38203">
                  <a:moveTo>
                    <a:pt x="19009" y="1"/>
                  </a:moveTo>
                  <a:cubicBezTo>
                    <a:pt x="8531" y="1"/>
                    <a:pt x="1" y="8531"/>
                    <a:pt x="1" y="19194"/>
                  </a:cubicBezTo>
                  <a:lnTo>
                    <a:pt x="2304" y="19194"/>
                  </a:lnTo>
                  <a:cubicBezTo>
                    <a:pt x="2304" y="9953"/>
                    <a:pt x="9768" y="2304"/>
                    <a:pt x="19009" y="2304"/>
                  </a:cubicBezTo>
                  <a:cubicBezTo>
                    <a:pt x="28435" y="2304"/>
                    <a:pt x="35900" y="9953"/>
                    <a:pt x="35900" y="19194"/>
                  </a:cubicBezTo>
                  <a:lnTo>
                    <a:pt x="38203" y="19194"/>
                  </a:lnTo>
                  <a:cubicBezTo>
                    <a:pt x="38203" y="8531"/>
                    <a:pt x="29672" y="1"/>
                    <a:pt x="19009" y="1"/>
                  </a:cubicBezTo>
                  <a:close/>
                </a:path>
              </a:pathLst>
            </a:custGeom>
            <a:solidFill>
              <a:schemeClr val="accent2"/>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48"/>
            <p:cNvSpPr/>
            <p:nvPr/>
          </p:nvSpPr>
          <p:spPr>
            <a:xfrm>
              <a:off x="3396275" y="1859950"/>
              <a:ext cx="1310500" cy="657600"/>
            </a:xfrm>
            <a:custGeom>
              <a:rect b="b" l="l" r="r" t="t"/>
              <a:pathLst>
                <a:path extrusionOk="0" h="26304" w="52420">
                  <a:moveTo>
                    <a:pt x="26117" y="1"/>
                  </a:moveTo>
                  <a:cubicBezTo>
                    <a:pt x="11729" y="1"/>
                    <a:pt x="0" y="11730"/>
                    <a:pt x="0" y="26303"/>
                  </a:cubicBezTo>
                  <a:lnTo>
                    <a:pt x="2303" y="26303"/>
                  </a:lnTo>
                  <a:cubicBezTo>
                    <a:pt x="2303" y="13152"/>
                    <a:pt x="12966" y="2489"/>
                    <a:pt x="26117" y="2489"/>
                  </a:cubicBezTo>
                  <a:cubicBezTo>
                    <a:pt x="39453" y="2489"/>
                    <a:pt x="50116" y="13152"/>
                    <a:pt x="50116" y="26303"/>
                  </a:cubicBezTo>
                  <a:lnTo>
                    <a:pt x="52419" y="26303"/>
                  </a:lnTo>
                  <a:cubicBezTo>
                    <a:pt x="52419" y="11730"/>
                    <a:pt x="40690" y="1"/>
                    <a:pt x="26117" y="1"/>
                  </a:cubicBezTo>
                  <a:close/>
                </a:path>
              </a:pathLst>
            </a:custGeom>
            <a:solidFill>
              <a:schemeClr val="accent5"/>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48"/>
            <p:cNvSpPr/>
            <p:nvPr/>
          </p:nvSpPr>
          <p:spPr>
            <a:xfrm>
              <a:off x="3453850" y="1922150"/>
              <a:ext cx="1195350" cy="595400"/>
            </a:xfrm>
            <a:custGeom>
              <a:rect b="b" l="l" r="r" t="t"/>
              <a:pathLst>
                <a:path extrusionOk="0" h="23816" w="47814">
                  <a:moveTo>
                    <a:pt x="23814" y="1"/>
                  </a:moveTo>
                  <a:cubicBezTo>
                    <a:pt x="10663" y="1"/>
                    <a:pt x="0" y="10664"/>
                    <a:pt x="0" y="23815"/>
                  </a:cubicBezTo>
                  <a:lnTo>
                    <a:pt x="2488" y="23815"/>
                  </a:lnTo>
                  <a:cubicBezTo>
                    <a:pt x="2488" y="11901"/>
                    <a:pt x="12085" y="2304"/>
                    <a:pt x="23814" y="2304"/>
                  </a:cubicBezTo>
                  <a:cubicBezTo>
                    <a:pt x="35728" y="2304"/>
                    <a:pt x="45325" y="11901"/>
                    <a:pt x="45325" y="23815"/>
                  </a:cubicBezTo>
                  <a:lnTo>
                    <a:pt x="47813" y="23815"/>
                  </a:lnTo>
                  <a:cubicBezTo>
                    <a:pt x="47813" y="10664"/>
                    <a:pt x="37150" y="1"/>
                    <a:pt x="23814" y="1"/>
                  </a:cubicBezTo>
                  <a:close/>
                </a:path>
              </a:pathLst>
            </a:custGeom>
            <a:solidFill>
              <a:schemeClr val="accent4"/>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48"/>
            <p:cNvSpPr/>
            <p:nvPr/>
          </p:nvSpPr>
          <p:spPr>
            <a:xfrm>
              <a:off x="3516050" y="1979750"/>
              <a:ext cx="1070950" cy="537800"/>
            </a:xfrm>
            <a:custGeom>
              <a:rect b="b" l="l" r="r" t="t"/>
              <a:pathLst>
                <a:path extrusionOk="0" h="21512" w="42838">
                  <a:moveTo>
                    <a:pt x="21326" y="0"/>
                  </a:moveTo>
                  <a:cubicBezTo>
                    <a:pt x="9597" y="0"/>
                    <a:pt x="0" y="9597"/>
                    <a:pt x="0" y="21511"/>
                  </a:cubicBezTo>
                  <a:lnTo>
                    <a:pt x="2318" y="21511"/>
                  </a:lnTo>
                  <a:cubicBezTo>
                    <a:pt x="2318" y="10848"/>
                    <a:pt x="10848" y="2318"/>
                    <a:pt x="21326" y="2318"/>
                  </a:cubicBezTo>
                  <a:cubicBezTo>
                    <a:pt x="31989" y="2318"/>
                    <a:pt x="40520" y="10848"/>
                    <a:pt x="40520" y="21511"/>
                  </a:cubicBezTo>
                  <a:lnTo>
                    <a:pt x="42837" y="21511"/>
                  </a:lnTo>
                  <a:cubicBezTo>
                    <a:pt x="42837" y="9597"/>
                    <a:pt x="33240" y="0"/>
                    <a:pt x="21326" y="0"/>
                  </a:cubicBezTo>
                  <a:close/>
                </a:path>
              </a:pathLst>
            </a:custGeom>
            <a:solidFill>
              <a:schemeClr val="accent3"/>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48"/>
            <p:cNvSpPr/>
            <p:nvPr/>
          </p:nvSpPr>
          <p:spPr>
            <a:xfrm>
              <a:off x="3631550" y="2095250"/>
              <a:ext cx="839925" cy="422300"/>
            </a:xfrm>
            <a:custGeom>
              <a:rect b="b" l="l" r="r" t="t"/>
              <a:pathLst>
                <a:path extrusionOk="0" h="16892" w="33597">
                  <a:moveTo>
                    <a:pt x="16706" y="1"/>
                  </a:moveTo>
                  <a:cubicBezTo>
                    <a:pt x="7465" y="1"/>
                    <a:pt x="1" y="7650"/>
                    <a:pt x="1" y="16891"/>
                  </a:cubicBezTo>
                  <a:lnTo>
                    <a:pt x="2489" y="16891"/>
                  </a:lnTo>
                  <a:cubicBezTo>
                    <a:pt x="2489" y="8887"/>
                    <a:pt x="8887" y="2489"/>
                    <a:pt x="16706" y="2489"/>
                  </a:cubicBezTo>
                  <a:cubicBezTo>
                    <a:pt x="24711" y="2489"/>
                    <a:pt x="31108" y="8887"/>
                    <a:pt x="31108" y="16891"/>
                  </a:cubicBezTo>
                  <a:lnTo>
                    <a:pt x="33597" y="16891"/>
                  </a:lnTo>
                  <a:cubicBezTo>
                    <a:pt x="33597" y="7650"/>
                    <a:pt x="26132" y="1"/>
                    <a:pt x="16706" y="1"/>
                  </a:cubicBezTo>
                  <a:close/>
                </a:path>
              </a:pathLst>
            </a:custGeom>
            <a:solidFill>
              <a:schemeClr val="lt2"/>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48"/>
            <p:cNvSpPr/>
            <p:nvPr/>
          </p:nvSpPr>
          <p:spPr>
            <a:xfrm>
              <a:off x="3693750" y="2157450"/>
              <a:ext cx="715525" cy="360100"/>
            </a:xfrm>
            <a:custGeom>
              <a:rect b="b" l="l" r="r" t="t"/>
              <a:pathLst>
                <a:path extrusionOk="0" h="14404" w="28621">
                  <a:moveTo>
                    <a:pt x="14218" y="1"/>
                  </a:moveTo>
                  <a:cubicBezTo>
                    <a:pt x="6399" y="1"/>
                    <a:pt x="1" y="6399"/>
                    <a:pt x="1" y="14403"/>
                  </a:cubicBezTo>
                  <a:lnTo>
                    <a:pt x="2318" y="14403"/>
                  </a:lnTo>
                  <a:cubicBezTo>
                    <a:pt x="2318" y="7820"/>
                    <a:pt x="7650" y="2489"/>
                    <a:pt x="14218" y="2489"/>
                  </a:cubicBezTo>
                  <a:cubicBezTo>
                    <a:pt x="20972" y="2489"/>
                    <a:pt x="26303" y="7820"/>
                    <a:pt x="26303" y="14403"/>
                  </a:cubicBezTo>
                  <a:lnTo>
                    <a:pt x="28620" y="14403"/>
                  </a:lnTo>
                  <a:cubicBezTo>
                    <a:pt x="28620" y="6399"/>
                    <a:pt x="22223" y="1"/>
                    <a:pt x="14218" y="1"/>
                  </a:cubicBezTo>
                  <a:close/>
                </a:path>
              </a:pathLst>
            </a:custGeom>
            <a:solidFill>
              <a:schemeClr val="accent6"/>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48"/>
            <p:cNvSpPr/>
            <p:nvPr/>
          </p:nvSpPr>
          <p:spPr>
            <a:xfrm>
              <a:off x="3751700" y="2219650"/>
              <a:ext cx="599650" cy="297900"/>
            </a:xfrm>
            <a:custGeom>
              <a:rect b="b" l="l" r="r" t="t"/>
              <a:pathLst>
                <a:path extrusionOk="0" h="11916" w="23986">
                  <a:moveTo>
                    <a:pt x="11900" y="1"/>
                  </a:moveTo>
                  <a:cubicBezTo>
                    <a:pt x="5332" y="1"/>
                    <a:pt x="0" y="5332"/>
                    <a:pt x="0" y="11915"/>
                  </a:cubicBezTo>
                  <a:lnTo>
                    <a:pt x="2488" y="11915"/>
                  </a:lnTo>
                  <a:cubicBezTo>
                    <a:pt x="2488" y="6584"/>
                    <a:pt x="6754" y="2318"/>
                    <a:pt x="11900" y="2318"/>
                  </a:cubicBezTo>
                  <a:cubicBezTo>
                    <a:pt x="17232" y="2318"/>
                    <a:pt x="21497" y="6584"/>
                    <a:pt x="21497" y="11915"/>
                  </a:cubicBezTo>
                  <a:lnTo>
                    <a:pt x="23985" y="11915"/>
                  </a:lnTo>
                  <a:cubicBezTo>
                    <a:pt x="23985" y="5332"/>
                    <a:pt x="18654" y="1"/>
                    <a:pt x="11900" y="1"/>
                  </a:cubicBezTo>
                  <a:close/>
                </a:path>
              </a:pathLst>
            </a:custGeom>
            <a:solidFill>
              <a:schemeClr val="dk2"/>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14" name="Google Shape;914;p48"/>
          <p:cNvGrpSpPr/>
          <p:nvPr/>
        </p:nvGrpSpPr>
        <p:grpSpPr>
          <a:xfrm>
            <a:off x="8607656" y="3145444"/>
            <a:ext cx="254564" cy="815711"/>
            <a:chOff x="8607656" y="1049494"/>
            <a:chExt cx="254564" cy="815711"/>
          </a:xfrm>
        </p:grpSpPr>
        <p:sp>
          <p:nvSpPr>
            <p:cNvPr id="915" name="Google Shape;915;p48"/>
            <p:cNvSpPr/>
            <p:nvPr/>
          </p:nvSpPr>
          <p:spPr>
            <a:xfrm rot="10800000">
              <a:off x="8607656" y="1593811"/>
              <a:ext cx="254564" cy="271394"/>
            </a:xfrm>
            <a:custGeom>
              <a:rect b="b" l="l" r="r" t="t"/>
              <a:pathLst>
                <a:path extrusionOk="0" h="5503" w="5162">
                  <a:moveTo>
                    <a:pt x="2488" y="0"/>
                  </a:moveTo>
                  <a:cubicBezTo>
                    <a:pt x="2133" y="1237"/>
                    <a:pt x="1252" y="2133"/>
                    <a:pt x="0" y="2659"/>
                  </a:cubicBezTo>
                  <a:cubicBezTo>
                    <a:pt x="1252" y="3199"/>
                    <a:pt x="2133" y="4266"/>
                    <a:pt x="2488" y="5502"/>
                  </a:cubicBezTo>
                  <a:cubicBezTo>
                    <a:pt x="3029" y="4266"/>
                    <a:pt x="3910" y="3199"/>
                    <a:pt x="5161" y="2659"/>
                  </a:cubicBezTo>
                  <a:cubicBezTo>
                    <a:pt x="3910" y="2133"/>
                    <a:pt x="3029" y="1237"/>
                    <a:pt x="2488" y="0"/>
                  </a:cubicBez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48"/>
            <p:cNvSpPr/>
            <p:nvPr/>
          </p:nvSpPr>
          <p:spPr>
            <a:xfrm rot="10800000">
              <a:off x="8666612" y="1321644"/>
              <a:ext cx="136651" cy="145678"/>
            </a:xfrm>
            <a:custGeom>
              <a:rect b="b" l="l" r="r" t="t"/>
              <a:pathLst>
                <a:path extrusionOk="0" h="5503" w="5162">
                  <a:moveTo>
                    <a:pt x="2488" y="0"/>
                  </a:moveTo>
                  <a:cubicBezTo>
                    <a:pt x="2133" y="1237"/>
                    <a:pt x="1252" y="2133"/>
                    <a:pt x="0" y="2659"/>
                  </a:cubicBezTo>
                  <a:cubicBezTo>
                    <a:pt x="1252" y="3199"/>
                    <a:pt x="2133" y="4266"/>
                    <a:pt x="2488" y="5502"/>
                  </a:cubicBezTo>
                  <a:cubicBezTo>
                    <a:pt x="3029" y="4266"/>
                    <a:pt x="3910" y="3199"/>
                    <a:pt x="5161" y="2659"/>
                  </a:cubicBezTo>
                  <a:cubicBezTo>
                    <a:pt x="3910" y="2133"/>
                    <a:pt x="3029" y="1237"/>
                    <a:pt x="2488" y="0"/>
                  </a:cubicBezTo>
                  <a:close/>
                </a:path>
              </a:pathLst>
            </a:cu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48"/>
            <p:cNvSpPr/>
            <p:nvPr/>
          </p:nvSpPr>
          <p:spPr>
            <a:xfrm rot="10800000">
              <a:off x="8666612" y="1049494"/>
              <a:ext cx="136651" cy="145678"/>
            </a:xfrm>
            <a:custGeom>
              <a:rect b="b" l="l" r="r" t="t"/>
              <a:pathLst>
                <a:path extrusionOk="0" h="5503" w="5162">
                  <a:moveTo>
                    <a:pt x="2488" y="0"/>
                  </a:moveTo>
                  <a:cubicBezTo>
                    <a:pt x="2133" y="1237"/>
                    <a:pt x="1252" y="2133"/>
                    <a:pt x="0" y="2659"/>
                  </a:cubicBezTo>
                  <a:cubicBezTo>
                    <a:pt x="1252" y="3199"/>
                    <a:pt x="2133" y="4266"/>
                    <a:pt x="2488" y="5502"/>
                  </a:cubicBezTo>
                  <a:cubicBezTo>
                    <a:pt x="3029" y="4266"/>
                    <a:pt x="3910" y="3199"/>
                    <a:pt x="5161" y="2659"/>
                  </a:cubicBezTo>
                  <a:cubicBezTo>
                    <a:pt x="3910" y="2133"/>
                    <a:pt x="3029" y="1237"/>
                    <a:pt x="2488" y="0"/>
                  </a:cubicBezTo>
                  <a:close/>
                </a:path>
              </a:pathLst>
            </a:cu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18" name="Google Shape;918;p48"/>
          <p:cNvGrpSpPr/>
          <p:nvPr/>
        </p:nvGrpSpPr>
        <p:grpSpPr>
          <a:xfrm flipH="1">
            <a:off x="-1861753" y="3454662"/>
            <a:ext cx="3688926" cy="1850947"/>
            <a:chOff x="3396275" y="1859950"/>
            <a:chExt cx="1310500" cy="657600"/>
          </a:xfrm>
        </p:grpSpPr>
        <p:sp>
          <p:nvSpPr>
            <p:cNvPr id="919" name="Google Shape;919;p48"/>
            <p:cNvSpPr/>
            <p:nvPr/>
          </p:nvSpPr>
          <p:spPr>
            <a:xfrm>
              <a:off x="3573975" y="2037675"/>
              <a:ext cx="955075" cy="479875"/>
            </a:xfrm>
            <a:custGeom>
              <a:rect b="b" l="l" r="r" t="t"/>
              <a:pathLst>
                <a:path extrusionOk="0" h="19195" w="38203">
                  <a:moveTo>
                    <a:pt x="19009" y="1"/>
                  </a:moveTo>
                  <a:cubicBezTo>
                    <a:pt x="8531" y="1"/>
                    <a:pt x="1" y="8531"/>
                    <a:pt x="1" y="19194"/>
                  </a:cubicBezTo>
                  <a:lnTo>
                    <a:pt x="2304" y="19194"/>
                  </a:lnTo>
                  <a:cubicBezTo>
                    <a:pt x="2304" y="9953"/>
                    <a:pt x="9768" y="2304"/>
                    <a:pt x="19009" y="2304"/>
                  </a:cubicBezTo>
                  <a:cubicBezTo>
                    <a:pt x="28435" y="2304"/>
                    <a:pt x="35900" y="9953"/>
                    <a:pt x="35900" y="19194"/>
                  </a:cubicBezTo>
                  <a:lnTo>
                    <a:pt x="38203" y="19194"/>
                  </a:lnTo>
                  <a:cubicBezTo>
                    <a:pt x="38203" y="8531"/>
                    <a:pt x="29672" y="1"/>
                    <a:pt x="19009" y="1"/>
                  </a:cubicBezTo>
                  <a:close/>
                </a:path>
              </a:pathLst>
            </a:custGeom>
            <a:solidFill>
              <a:schemeClr val="accent2"/>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48"/>
            <p:cNvSpPr/>
            <p:nvPr/>
          </p:nvSpPr>
          <p:spPr>
            <a:xfrm>
              <a:off x="3396275" y="1859950"/>
              <a:ext cx="1310500" cy="657600"/>
            </a:xfrm>
            <a:custGeom>
              <a:rect b="b" l="l" r="r" t="t"/>
              <a:pathLst>
                <a:path extrusionOk="0" h="26304" w="52420">
                  <a:moveTo>
                    <a:pt x="26117" y="1"/>
                  </a:moveTo>
                  <a:cubicBezTo>
                    <a:pt x="11729" y="1"/>
                    <a:pt x="0" y="11730"/>
                    <a:pt x="0" y="26303"/>
                  </a:cubicBezTo>
                  <a:lnTo>
                    <a:pt x="2303" y="26303"/>
                  </a:lnTo>
                  <a:cubicBezTo>
                    <a:pt x="2303" y="13152"/>
                    <a:pt x="12966" y="2489"/>
                    <a:pt x="26117" y="2489"/>
                  </a:cubicBezTo>
                  <a:cubicBezTo>
                    <a:pt x="39453" y="2489"/>
                    <a:pt x="50116" y="13152"/>
                    <a:pt x="50116" y="26303"/>
                  </a:cubicBezTo>
                  <a:lnTo>
                    <a:pt x="52419" y="26303"/>
                  </a:lnTo>
                  <a:cubicBezTo>
                    <a:pt x="52419" y="11730"/>
                    <a:pt x="40690" y="1"/>
                    <a:pt x="26117" y="1"/>
                  </a:cubicBezTo>
                  <a:close/>
                </a:path>
              </a:pathLst>
            </a:custGeom>
            <a:solidFill>
              <a:schemeClr val="accent5"/>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48"/>
            <p:cNvSpPr/>
            <p:nvPr/>
          </p:nvSpPr>
          <p:spPr>
            <a:xfrm>
              <a:off x="3453850" y="1922150"/>
              <a:ext cx="1195350" cy="595400"/>
            </a:xfrm>
            <a:custGeom>
              <a:rect b="b" l="l" r="r" t="t"/>
              <a:pathLst>
                <a:path extrusionOk="0" h="23816" w="47814">
                  <a:moveTo>
                    <a:pt x="23814" y="1"/>
                  </a:moveTo>
                  <a:cubicBezTo>
                    <a:pt x="10663" y="1"/>
                    <a:pt x="0" y="10664"/>
                    <a:pt x="0" y="23815"/>
                  </a:cubicBezTo>
                  <a:lnTo>
                    <a:pt x="2488" y="23815"/>
                  </a:lnTo>
                  <a:cubicBezTo>
                    <a:pt x="2488" y="11901"/>
                    <a:pt x="12085" y="2304"/>
                    <a:pt x="23814" y="2304"/>
                  </a:cubicBezTo>
                  <a:cubicBezTo>
                    <a:pt x="35728" y="2304"/>
                    <a:pt x="45325" y="11901"/>
                    <a:pt x="45325" y="23815"/>
                  </a:cubicBezTo>
                  <a:lnTo>
                    <a:pt x="47813" y="23815"/>
                  </a:lnTo>
                  <a:cubicBezTo>
                    <a:pt x="47813" y="10664"/>
                    <a:pt x="37150" y="1"/>
                    <a:pt x="23814" y="1"/>
                  </a:cubicBezTo>
                  <a:close/>
                </a:path>
              </a:pathLst>
            </a:custGeom>
            <a:solidFill>
              <a:schemeClr val="accent4"/>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48"/>
            <p:cNvSpPr/>
            <p:nvPr/>
          </p:nvSpPr>
          <p:spPr>
            <a:xfrm>
              <a:off x="3516050" y="1979750"/>
              <a:ext cx="1070950" cy="537800"/>
            </a:xfrm>
            <a:custGeom>
              <a:rect b="b" l="l" r="r" t="t"/>
              <a:pathLst>
                <a:path extrusionOk="0" h="21512" w="42838">
                  <a:moveTo>
                    <a:pt x="21326" y="0"/>
                  </a:moveTo>
                  <a:cubicBezTo>
                    <a:pt x="9597" y="0"/>
                    <a:pt x="0" y="9597"/>
                    <a:pt x="0" y="21511"/>
                  </a:cubicBezTo>
                  <a:lnTo>
                    <a:pt x="2318" y="21511"/>
                  </a:lnTo>
                  <a:cubicBezTo>
                    <a:pt x="2318" y="10848"/>
                    <a:pt x="10848" y="2318"/>
                    <a:pt x="21326" y="2318"/>
                  </a:cubicBezTo>
                  <a:cubicBezTo>
                    <a:pt x="31989" y="2318"/>
                    <a:pt x="40520" y="10848"/>
                    <a:pt x="40520" y="21511"/>
                  </a:cubicBezTo>
                  <a:lnTo>
                    <a:pt x="42837" y="21511"/>
                  </a:lnTo>
                  <a:cubicBezTo>
                    <a:pt x="42837" y="9597"/>
                    <a:pt x="33240" y="0"/>
                    <a:pt x="21326" y="0"/>
                  </a:cubicBezTo>
                  <a:close/>
                </a:path>
              </a:pathLst>
            </a:custGeom>
            <a:solidFill>
              <a:schemeClr val="accent3"/>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48"/>
            <p:cNvSpPr/>
            <p:nvPr/>
          </p:nvSpPr>
          <p:spPr>
            <a:xfrm>
              <a:off x="3631550" y="2095250"/>
              <a:ext cx="839925" cy="422300"/>
            </a:xfrm>
            <a:custGeom>
              <a:rect b="b" l="l" r="r" t="t"/>
              <a:pathLst>
                <a:path extrusionOk="0" h="16892" w="33597">
                  <a:moveTo>
                    <a:pt x="16706" y="1"/>
                  </a:moveTo>
                  <a:cubicBezTo>
                    <a:pt x="7465" y="1"/>
                    <a:pt x="1" y="7650"/>
                    <a:pt x="1" y="16891"/>
                  </a:cubicBezTo>
                  <a:lnTo>
                    <a:pt x="2489" y="16891"/>
                  </a:lnTo>
                  <a:cubicBezTo>
                    <a:pt x="2489" y="8887"/>
                    <a:pt x="8887" y="2489"/>
                    <a:pt x="16706" y="2489"/>
                  </a:cubicBezTo>
                  <a:cubicBezTo>
                    <a:pt x="24711" y="2489"/>
                    <a:pt x="31108" y="8887"/>
                    <a:pt x="31108" y="16891"/>
                  </a:cubicBezTo>
                  <a:lnTo>
                    <a:pt x="33597" y="16891"/>
                  </a:lnTo>
                  <a:cubicBezTo>
                    <a:pt x="33597" y="7650"/>
                    <a:pt x="26132" y="1"/>
                    <a:pt x="16706" y="1"/>
                  </a:cubicBezTo>
                  <a:close/>
                </a:path>
              </a:pathLst>
            </a:custGeom>
            <a:solidFill>
              <a:schemeClr val="lt2"/>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48"/>
            <p:cNvSpPr/>
            <p:nvPr/>
          </p:nvSpPr>
          <p:spPr>
            <a:xfrm>
              <a:off x="3693750" y="2157450"/>
              <a:ext cx="715525" cy="360100"/>
            </a:xfrm>
            <a:custGeom>
              <a:rect b="b" l="l" r="r" t="t"/>
              <a:pathLst>
                <a:path extrusionOk="0" h="14404" w="28621">
                  <a:moveTo>
                    <a:pt x="14218" y="1"/>
                  </a:moveTo>
                  <a:cubicBezTo>
                    <a:pt x="6399" y="1"/>
                    <a:pt x="1" y="6399"/>
                    <a:pt x="1" y="14403"/>
                  </a:cubicBezTo>
                  <a:lnTo>
                    <a:pt x="2318" y="14403"/>
                  </a:lnTo>
                  <a:cubicBezTo>
                    <a:pt x="2318" y="7820"/>
                    <a:pt x="7650" y="2489"/>
                    <a:pt x="14218" y="2489"/>
                  </a:cubicBezTo>
                  <a:cubicBezTo>
                    <a:pt x="20972" y="2489"/>
                    <a:pt x="26303" y="7820"/>
                    <a:pt x="26303" y="14403"/>
                  </a:cubicBezTo>
                  <a:lnTo>
                    <a:pt x="28620" y="14403"/>
                  </a:lnTo>
                  <a:cubicBezTo>
                    <a:pt x="28620" y="6399"/>
                    <a:pt x="22223" y="1"/>
                    <a:pt x="14218" y="1"/>
                  </a:cubicBezTo>
                  <a:close/>
                </a:path>
              </a:pathLst>
            </a:custGeom>
            <a:solidFill>
              <a:schemeClr val="accent6"/>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48"/>
            <p:cNvSpPr/>
            <p:nvPr/>
          </p:nvSpPr>
          <p:spPr>
            <a:xfrm>
              <a:off x="3751700" y="2219650"/>
              <a:ext cx="599650" cy="297900"/>
            </a:xfrm>
            <a:custGeom>
              <a:rect b="b" l="l" r="r" t="t"/>
              <a:pathLst>
                <a:path extrusionOk="0" h="11916" w="23986">
                  <a:moveTo>
                    <a:pt x="11900" y="1"/>
                  </a:moveTo>
                  <a:cubicBezTo>
                    <a:pt x="5332" y="1"/>
                    <a:pt x="0" y="5332"/>
                    <a:pt x="0" y="11915"/>
                  </a:cubicBezTo>
                  <a:lnTo>
                    <a:pt x="2488" y="11915"/>
                  </a:lnTo>
                  <a:cubicBezTo>
                    <a:pt x="2488" y="6584"/>
                    <a:pt x="6754" y="2318"/>
                    <a:pt x="11900" y="2318"/>
                  </a:cubicBezTo>
                  <a:cubicBezTo>
                    <a:pt x="17232" y="2318"/>
                    <a:pt x="21497" y="6584"/>
                    <a:pt x="21497" y="11915"/>
                  </a:cubicBezTo>
                  <a:lnTo>
                    <a:pt x="23985" y="11915"/>
                  </a:lnTo>
                  <a:cubicBezTo>
                    <a:pt x="23985" y="5332"/>
                    <a:pt x="18654" y="1"/>
                    <a:pt x="11900" y="1"/>
                  </a:cubicBezTo>
                  <a:close/>
                </a:path>
              </a:pathLst>
            </a:custGeom>
            <a:solidFill>
              <a:schemeClr val="dk2"/>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SECTION_HEADER_1_1">
    <p:spTree>
      <p:nvGrpSpPr>
        <p:cNvPr id="926" name="Shape 926"/>
        <p:cNvGrpSpPr/>
        <p:nvPr/>
      </p:nvGrpSpPr>
      <p:grpSpPr>
        <a:xfrm>
          <a:off x="0" y="0"/>
          <a:ext cx="0" cy="0"/>
          <a:chOff x="0" y="0"/>
          <a:chExt cx="0" cy="0"/>
        </a:xfrm>
      </p:grpSpPr>
      <p:pic>
        <p:nvPicPr>
          <p:cNvPr id="927" name="Google Shape;927;p49"/>
          <p:cNvPicPr preferRelativeResize="0"/>
          <p:nvPr/>
        </p:nvPicPr>
        <p:blipFill rotWithShape="1">
          <a:blip r:embed="rId2">
            <a:alphaModFix amt="70000"/>
          </a:blip>
          <a:srcRect b="0" l="0" r="0" t="0"/>
          <a:stretch/>
        </p:blipFill>
        <p:spPr>
          <a:xfrm>
            <a:off x="0" y="2171"/>
            <a:ext cx="9144003" cy="5139149"/>
          </a:xfrm>
          <a:prstGeom prst="rect">
            <a:avLst/>
          </a:prstGeom>
          <a:noFill/>
          <a:ln>
            <a:noFill/>
          </a:ln>
        </p:spPr>
      </p:pic>
      <p:sp>
        <p:nvSpPr>
          <p:cNvPr id="928" name="Google Shape;928;p49"/>
          <p:cNvSpPr txBox="1"/>
          <p:nvPr>
            <p:ph type="title"/>
          </p:nvPr>
        </p:nvSpPr>
        <p:spPr>
          <a:xfrm>
            <a:off x="2012763" y="2322913"/>
            <a:ext cx="5118600" cy="6063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929" name="Google Shape;929;p49"/>
          <p:cNvSpPr txBox="1"/>
          <p:nvPr>
            <p:ph hasCustomPrompt="1" idx="2" type="title"/>
          </p:nvPr>
        </p:nvSpPr>
        <p:spPr>
          <a:xfrm>
            <a:off x="3755488" y="1499763"/>
            <a:ext cx="1632900" cy="713400"/>
          </a:xfrm>
          <a:prstGeom prst="rect">
            <a:avLst/>
          </a:prstGeom>
          <a:solidFill>
            <a:schemeClr val="dk2"/>
          </a:solidFill>
          <a:ln cap="flat" cmpd="sng" w="19050">
            <a:solidFill>
              <a:schemeClr val="accent1"/>
            </a:solidFill>
            <a:prstDash val="solid"/>
            <a:round/>
            <a:headEnd len="sm" w="sm" type="none"/>
            <a:tailEnd len="sm" w="sm" type="none"/>
          </a:ln>
          <a:effectLst>
            <a:outerShdw rotWithShape="0" algn="bl" dir="3000000" dist="47625">
              <a:schemeClr val="accent1"/>
            </a:outerShdw>
          </a:effectLst>
        </p:spPr>
        <p:txBody>
          <a:bodyPr anchorCtr="0" anchor="ctr" bIns="91425" lIns="91425" spcFirstLastPara="1" rIns="91425" wrap="square" tIns="91425">
            <a:noAutofit/>
          </a:bodyPr>
          <a:lstStyle>
            <a:lvl1pPr lvl="0" algn="ctr">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r>
              <a:t>xx%</a:t>
            </a:r>
          </a:p>
        </p:txBody>
      </p:sp>
      <p:sp>
        <p:nvSpPr>
          <p:cNvPr id="930" name="Google Shape;930;p49"/>
          <p:cNvSpPr txBox="1"/>
          <p:nvPr>
            <p:ph idx="1" type="subTitle"/>
          </p:nvPr>
        </p:nvSpPr>
        <p:spPr>
          <a:xfrm>
            <a:off x="2012638" y="3183238"/>
            <a:ext cx="5118600" cy="460500"/>
          </a:xfrm>
          <a:prstGeom prst="rect">
            <a:avLst/>
          </a:prstGeom>
          <a:solidFill>
            <a:schemeClr val="accent4"/>
          </a:solidFill>
          <a:ln cap="flat" cmpd="sng" w="19050">
            <a:solidFill>
              <a:schemeClr val="accent1"/>
            </a:solidFill>
            <a:prstDash val="solid"/>
            <a:round/>
            <a:headEnd len="sm" w="sm" type="none"/>
            <a:tailEnd len="sm" w="sm" type="none"/>
          </a:ln>
          <a:effectLst>
            <a:outerShdw rotWithShape="0" algn="bl" dir="3000000" dist="47625">
              <a:schemeClr val="accent1"/>
            </a:outerShdw>
          </a:effectLst>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6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grpSp>
        <p:nvGrpSpPr>
          <p:cNvPr id="931" name="Google Shape;931;p49"/>
          <p:cNvGrpSpPr/>
          <p:nvPr/>
        </p:nvGrpSpPr>
        <p:grpSpPr>
          <a:xfrm>
            <a:off x="-741465" y="-1135426"/>
            <a:ext cx="2182500" cy="2211673"/>
            <a:chOff x="-741465" y="-1135426"/>
            <a:chExt cx="2182500" cy="2211673"/>
          </a:xfrm>
        </p:grpSpPr>
        <p:sp>
          <p:nvSpPr>
            <p:cNvPr id="932" name="Google Shape;932;p49"/>
            <p:cNvSpPr/>
            <p:nvPr/>
          </p:nvSpPr>
          <p:spPr>
            <a:xfrm flipH="1" rot="-1799653">
              <a:off x="-355740" y="-749677"/>
              <a:ext cx="1410846" cy="1410846"/>
            </a:xfrm>
            <a:prstGeom prst="ellipse">
              <a:avLst/>
            </a:prstGeom>
            <a:solidFill>
              <a:schemeClr val="accent4"/>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49"/>
            <p:cNvSpPr/>
            <p:nvPr/>
          </p:nvSpPr>
          <p:spPr>
            <a:xfrm flipH="1" rot="-1800146">
              <a:off x="-449057" y="-843017"/>
              <a:ext cx="1597683" cy="1597683"/>
            </a:xfrm>
            <a:prstGeom prst="arc">
              <a:avLst>
                <a:gd fmla="val 841929" name="adj1"/>
                <a:gd fmla="val 9981271" name="adj2"/>
              </a:avLst>
            </a:prstGeom>
            <a:noFill/>
            <a:ln cap="flat" cmpd="sng" w="19050">
              <a:solidFill>
                <a:schemeClr val="accent1"/>
              </a:solidFill>
              <a:prstDash val="solid"/>
              <a:round/>
              <a:headEnd len="sm" w="sm" type="oval"/>
              <a:tailEnd len="sm" w="sm" type="ova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49"/>
            <p:cNvSpPr/>
            <p:nvPr/>
          </p:nvSpPr>
          <p:spPr>
            <a:xfrm flipH="1" rot="-1799806">
              <a:off x="693337" y="605298"/>
              <a:ext cx="114501" cy="89285"/>
            </a:xfrm>
            <a:custGeom>
              <a:rect b="b" l="l" r="r" t="t"/>
              <a:pathLst>
                <a:path extrusionOk="0" h="8328" w="10680">
                  <a:moveTo>
                    <a:pt x="2629" y="1"/>
                  </a:moveTo>
                  <a:cubicBezTo>
                    <a:pt x="1214" y="1"/>
                    <a:pt x="1" y="1253"/>
                    <a:pt x="211" y="3028"/>
                  </a:cubicBezTo>
                  <a:cubicBezTo>
                    <a:pt x="559" y="5954"/>
                    <a:pt x="3306" y="7471"/>
                    <a:pt x="5340" y="8327"/>
                  </a:cubicBezTo>
                  <a:cubicBezTo>
                    <a:pt x="7383" y="7471"/>
                    <a:pt x="10131" y="5954"/>
                    <a:pt x="10470" y="3028"/>
                  </a:cubicBezTo>
                  <a:cubicBezTo>
                    <a:pt x="10680" y="1253"/>
                    <a:pt x="9470" y="1"/>
                    <a:pt x="8055" y="1"/>
                  </a:cubicBezTo>
                  <a:cubicBezTo>
                    <a:pt x="7123" y="1"/>
                    <a:pt x="6102" y="545"/>
                    <a:pt x="5340" y="1841"/>
                  </a:cubicBezTo>
                  <a:cubicBezTo>
                    <a:pt x="4582" y="545"/>
                    <a:pt x="3562" y="1"/>
                    <a:pt x="2629" y="1"/>
                  </a:cubicBezTo>
                  <a:close/>
                </a:path>
              </a:pathLst>
            </a:custGeom>
            <a:solidFill>
              <a:schemeClr val="accent5"/>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935" name="Google Shape;935;p49"/>
            <p:cNvSpPr/>
            <p:nvPr/>
          </p:nvSpPr>
          <p:spPr>
            <a:xfrm flipH="1" rot="-1799742">
              <a:off x="747013" y="785614"/>
              <a:ext cx="297316" cy="231840"/>
            </a:xfrm>
            <a:custGeom>
              <a:rect b="b" l="l" r="r" t="t"/>
              <a:pathLst>
                <a:path extrusionOk="0" h="8328" w="10680">
                  <a:moveTo>
                    <a:pt x="2629" y="1"/>
                  </a:moveTo>
                  <a:cubicBezTo>
                    <a:pt x="1214" y="1"/>
                    <a:pt x="1" y="1253"/>
                    <a:pt x="211" y="3028"/>
                  </a:cubicBezTo>
                  <a:cubicBezTo>
                    <a:pt x="559" y="5954"/>
                    <a:pt x="3306" y="7471"/>
                    <a:pt x="5340" y="8327"/>
                  </a:cubicBezTo>
                  <a:cubicBezTo>
                    <a:pt x="7383" y="7471"/>
                    <a:pt x="10131" y="5954"/>
                    <a:pt x="10470" y="3028"/>
                  </a:cubicBezTo>
                  <a:cubicBezTo>
                    <a:pt x="10680" y="1253"/>
                    <a:pt x="9470" y="1"/>
                    <a:pt x="8055" y="1"/>
                  </a:cubicBezTo>
                  <a:cubicBezTo>
                    <a:pt x="7123" y="1"/>
                    <a:pt x="6102" y="545"/>
                    <a:pt x="5340" y="1841"/>
                  </a:cubicBezTo>
                  <a:cubicBezTo>
                    <a:pt x="4582" y="545"/>
                    <a:pt x="3562" y="1"/>
                    <a:pt x="2629" y="1"/>
                  </a:cubicBez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grpSp>
        <p:nvGrpSpPr>
          <p:cNvPr id="936" name="Google Shape;936;p49"/>
          <p:cNvGrpSpPr/>
          <p:nvPr/>
        </p:nvGrpSpPr>
        <p:grpSpPr>
          <a:xfrm flipH="1">
            <a:off x="7702972" y="-1135426"/>
            <a:ext cx="2182500" cy="2211673"/>
            <a:chOff x="-741465" y="-1135426"/>
            <a:chExt cx="2182500" cy="2211673"/>
          </a:xfrm>
        </p:grpSpPr>
        <p:sp>
          <p:nvSpPr>
            <p:cNvPr id="937" name="Google Shape;937;p49"/>
            <p:cNvSpPr/>
            <p:nvPr/>
          </p:nvSpPr>
          <p:spPr>
            <a:xfrm flipH="1" rot="-1799653">
              <a:off x="-355740" y="-749677"/>
              <a:ext cx="1410846" cy="1410846"/>
            </a:xfrm>
            <a:prstGeom prst="ellipse">
              <a:avLst/>
            </a:prstGeom>
            <a:solidFill>
              <a:schemeClr val="accent4"/>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49"/>
            <p:cNvSpPr/>
            <p:nvPr/>
          </p:nvSpPr>
          <p:spPr>
            <a:xfrm flipH="1" rot="-1800146">
              <a:off x="-449057" y="-843017"/>
              <a:ext cx="1597683" cy="1597683"/>
            </a:xfrm>
            <a:prstGeom prst="arc">
              <a:avLst>
                <a:gd fmla="val 841929" name="adj1"/>
                <a:gd fmla="val 9981271" name="adj2"/>
              </a:avLst>
            </a:prstGeom>
            <a:noFill/>
            <a:ln cap="flat" cmpd="sng" w="19050">
              <a:solidFill>
                <a:schemeClr val="accent1"/>
              </a:solidFill>
              <a:prstDash val="solid"/>
              <a:round/>
              <a:headEnd len="sm" w="sm" type="oval"/>
              <a:tailEnd len="sm" w="sm" type="ova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49"/>
            <p:cNvSpPr/>
            <p:nvPr/>
          </p:nvSpPr>
          <p:spPr>
            <a:xfrm flipH="1" rot="-1799806">
              <a:off x="693337" y="605298"/>
              <a:ext cx="114501" cy="89285"/>
            </a:xfrm>
            <a:custGeom>
              <a:rect b="b" l="l" r="r" t="t"/>
              <a:pathLst>
                <a:path extrusionOk="0" h="8328" w="10680">
                  <a:moveTo>
                    <a:pt x="2629" y="1"/>
                  </a:moveTo>
                  <a:cubicBezTo>
                    <a:pt x="1214" y="1"/>
                    <a:pt x="1" y="1253"/>
                    <a:pt x="211" y="3028"/>
                  </a:cubicBezTo>
                  <a:cubicBezTo>
                    <a:pt x="559" y="5954"/>
                    <a:pt x="3306" y="7471"/>
                    <a:pt x="5340" y="8327"/>
                  </a:cubicBezTo>
                  <a:cubicBezTo>
                    <a:pt x="7383" y="7471"/>
                    <a:pt x="10131" y="5954"/>
                    <a:pt x="10470" y="3028"/>
                  </a:cubicBezTo>
                  <a:cubicBezTo>
                    <a:pt x="10680" y="1253"/>
                    <a:pt x="9470" y="1"/>
                    <a:pt x="8055" y="1"/>
                  </a:cubicBezTo>
                  <a:cubicBezTo>
                    <a:pt x="7123" y="1"/>
                    <a:pt x="6102" y="545"/>
                    <a:pt x="5340" y="1841"/>
                  </a:cubicBezTo>
                  <a:cubicBezTo>
                    <a:pt x="4582" y="545"/>
                    <a:pt x="3562" y="1"/>
                    <a:pt x="2629" y="1"/>
                  </a:cubicBezTo>
                  <a:close/>
                </a:path>
              </a:pathLst>
            </a:custGeom>
            <a:solidFill>
              <a:schemeClr val="accent5"/>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940" name="Google Shape;940;p49"/>
            <p:cNvSpPr/>
            <p:nvPr/>
          </p:nvSpPr>
          <p:spPr>
            <a:xfrm flipH="1" rot="-1799742">
              <a:off x="747013" y="785614"/>
              <a:ext cx="297316" cy="231840"/>
            </a:xfrm>
            <a:custGeom>
              <a:rect b="b" l="l" r="r" t="t"/>
              <a:pathLst>
                <a:path extrusionOk="0" h="8328" w="10680">
                  <a:moveTo>
                    <a:pt x="2629" y="1"/>
                  </a:moveTo>
                  <a:cubicBezTo>
                    <a:pt x="1214" y="1"/>
                    <a:pt x="1" y="1253"/>
                    <a:pt x="211" y="3028"/>
                  </a:cubicBezTo>
                  <a:cubicBezTo>
                    <a:pt x="559" y="5954"/>
                    <a:pt x="3306" y="7471"/>
                    <a:pt x="5340" y="8327"/>
                  </a:cubicBezTo>
                  <a:cubicBezTo>
                    <a:pt x="7383" y="7471"/>
                    <a:pt x="10131" y="5954"/>
                    <a:pt x="10470" y="3028"/>
                  </a:cubicBezTo>
                  <a:cubicBezTo>
                    <a:pt x="10680" y="1253"/>
                    <a:pt x="9470" y="1"/>
                    <a:pt x="8055" y="1"/>
                  </a:cubicBezTo>
                  <a:cubicBezTo>
                    <a:pt x="7123" y="1"/>
                    <a:pt x="6102" y="545"/>
                    <a:pt x="5340" y="1841"/>
                  </a:cubicBezTo>
                  <a:cubicBezTo>
                    <a:pt x="4582" y="545"/>
                    <a:pt x="3562" y="1"/>
                    <a:pt x="2629" y="1"/>
                  </a:cubicBez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sp>
        <p:nvSpPr>
          <p:cNvPr id="941" name="Google Shape;941;p49"/>
          <p:cNvSpPr/>
          <p:nvPr/>
        </p:nvSpPr>
        <p:spPr>
          <a:xfrm>
            <a:off x="488075" y="2055087"/>
            <a:ext cx="165696" cy="468264"/>
          </a:xfrm>
          <a:custGeom>
            <a:rect b="b" l="l" r="r" t="t"/>
            <a:pathLst>
              <a:path extrusionOk="0" h="13338" w="4720">
                <a:moveTo>
                  <a:pt x="3720" y="1"/>
                </a:moveTo>
                <a:lnTo>
                  <a:pt x="0" y="7200"/>
                </a:lnTo>
                <a:lnTo>
                  <a:pt x="2114" y="7200"/>
                </a:lnTo>
                <a:lnTo>
                  <a:pt x="1312" y="13338"/>
                </a:lnTo>
                <a:lnTo>
                  <a:pt x="4719" y="5960"/>
                </a:lnTo>
                <a:lnTo>
                  <a:pt x="2516" y="5969"/>
                </a:lnTo>
                <a:lnTo>
                  <a:pt x="3720" y="1"/>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49"/>
          <p:cNvSpPr/>
          <p:nvPr/>
        </p:nvSpPr>
        <p:spPr>
          <a:xfrm>
            <a:off x="488075" y="2648213"/>
            <a:ext cx="165703" cy="157670"/>
          </a:xfrm>
          <a:custGeom>
            <a:rect b="b" l="l" r="r" t="t"/>
            <a:pathLst>
              <a:path extrusionOk="0" h="4220" w="4435">
                <a:moveTo>
                  <a:pt x="2213" y="0"/>
                </a:moveTo>
                <a:lnTo>
                  <a:pt x="1535" y="1392"/>
                </a:lnTo>
                <a:lnTo>
                  <a:pt x="1" y="1606"/>
                </a:lnTo>
                <a:lnTo>
                  <a:pt x="1107" y="2694"/>
                </a:lnTo>
                <a:lnTo>
                  <a:pt x="848" y="4220"/>
                </a:lnTo>
                <a:lnTo>
                  <a:pt x="2213" y="3497"/>
                </a:lnTo>
                <a:lnTo>
                  <a:pt x="3587" y="4220"/>
                </a:lnTo>
                <a:lnTo>
                  <a:pt x="3329" y="2694"/>
                </a:lnTo>
                <a:lnTo>
                  <a:pt x="4435" y="1606"/>
                </a:lnTo>
                <a:lnTo>
                  <a:pt x="2900" y="1392"/>
                </a:lnTo>
                <a:lnTo>
                  <a:pt x="2213" y="0"/>
                </a:lnTo>
                <a:close/>
              </a:path>
            </a:pathLst>
          </a:cu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49"/>
          <p:cNvSpPr/>
          <p:nvPr/>
        </p:nvSpPr>
        <p:spPr>
          <a:xfrm>
            <a:off x="488075" y="2930738"/>
            <a:ext cx="165703" cy="157670"/>
          </a:xfrm>
          <a:custGeom>
            <a:rect b="b" l="l" r="r" t="t"/>
            <a:pathLst>
              <a:path extrusionOk="0" h="4220" w="4435">
                <a:moveTo>
                  <a:pt x="2213" y="0"/>
                </a:moveTo>
                <a:lnTo>
                  <a:pt x="1535" y="1392"/>
                </a:lnTo>
                <a:lnTo>
                  <a:pt x="1" y="1606"/>
                </a:lnTo>
                <a:lnTo>
                  <a:pt x="1107" y="2694"/>
                </a:lnTo>
                <a:lnTo>
                  <a:pt x="848" y="4220"/>
                </a:lnTo>
                <a:lnTo>
                  <a:pt x="2213" y="3497"/>
                </a:lnTo>
                <a:lnTo>
                  <a:pt x="3587" y="4220"/>
                </a:lnTo>
                <a:lnTo>
                  <a:pt x="3329" y="2694"/>
                </a:lnTo>
                <a:lnTo>
                  <a:pt x="4435" y="1606"/>
                </a:lnTo>
                <a:lnTo>
                  <a:pt x="2900" y="1392"/>
                </a:lnTo>
                <a:lnTo>
                  <a:pt x="2213" y="0"/>
                </a:lnTo>
                <a:close/>
              </a:path>
            </a:pathLst>
          </a:cu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49"/>
          <p:cNvSpPr/>
          <p:nvPr/>
        </p:nvSpPr>
        <p:spPr>
          <a:xfrm>
            <a:off x="8490125" y="2055087"/>
            <a:ext cx="165696" cy="468264"/>
          </a:xfrm>
          <a:custGeom>
            <a:rect b="b" l="l" r="r" t="t"/>
            <a:pathLst>
              <a:path extrusionOk="0" h="13338" w="4720">
                <a:moveTo>
                  <a:pt x="3720" y="1"/>
                </a:moveTo>
                <a:lnTo>
                  <a:pt x="0" y="7200"/>
                </a:lnTo>
                <a:lnTo>
                  <a:pt x="2114" y="7200"/>
                </a:lnTo>
                <a:lnTo>
                  <a:pt x="1312" y="13338"/>
                </a:lnTo>
                <a:lnTo>
                  <a:pt x="4719" y="5960"/>
                </a:lnTo>
                <a:lnTo>
                  <a:pt x="2516" y="5969"/>
                </a:lnTo>
                <a:lnTo>
                  <a:pt x="3720" y="1"/>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49"/>
          <p:cNvSpPr/>
          <p:nvPr/>
        </p:nvSpPr>
        <p:spPr>
          <a:xfrm>
            <a:off x="8490125" y="2648213"/>
            <a:ext cx="165703" cy="157670"/>
          </a:xfrm>
          <a:custGeom>
            <a:rect b="b" l="l" r="r" t="t"/>
            <a:pathLst>
              <a:path extrusionOk="0" h="4220" w="4435">
                <a:moveTo>
                  <a:pt x="2213" y="0"/>
                </a:moveTo>
                <a:lnTo>
                  <a:pt x="1535" y="1392"/>
                </a:lnTo>
                <a:lnTo>
                  <a:pt x="1" y="1606"/>
                </a:lnTo>
                <a:lnTo>
                  <a:pt x="1107" y="2694"/>
                </a:lnTo>
                <a:lnTo>
                  <a:pt x="848" y="4220"/>
                </a:lnTo>
                <a:lnTo>
                  <a:pt x="2213" y="3497"/>
                </a:lnTo>
                <a:lnTo>
                  <a:pt x="3587" y="4220"/>
                </a:lnTo>
                <a:lnTo>
                  <a:pt x="3329" y="2694"/>
                </a:lnTo>
                <a:lnTo>
                  <a:pt x="4435" y="1606"/>
                </a:lnTo>
                <a:lnTo>
                  <a:pt x="2900" y="1392"/>
                </a:lnTo>
                <a:lnTo>
                  <a:pt x="2213" y="0"/>
                </a:lnTo>
                <a:close/>
              </a:path>
            </a:pathLst>
          </a:cu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49"/>
          <p:cNvSpPr/>
          <p:nvPr/>
        </p:nvSpPr>
        <p:spPr>
          <a:xfrm>
            <a:off x="8490125" y="2930738"/>
            <a:ext cx="165703" cy="157670"/>
          </a:xfrm>
          <a:custGeom>
            <a:rect b="b" l="l" r="r" t="t"/>
            <a:pathLst>
              <a:path extrusionOk="0" h="4220" w="4435">
                <a:moveTo>
                  <a:pt x="2213" y="0"/>
                </a:moveTo>
                <a:lnTo>
                  <a:pt x="1535" y="1392"/>
                </a:lnTo>
                <a:lnTo>
                  <a:pt x="1" y="1606"/>
                </a:lnTo>
                <a:lnTo>
                  <a:pt x="1107" y="2694"/>
                </a:lnTo>
                <a:lnTo>
                  <a:pt x="848" y="4220"/>
                </a:lnTo>
                <a:lnTo>
                  <a:pt x="2213" y="3497"/>
                </a:lnTo>
                <a:lnTo>
                  <a:pt x="3587" y="4220"/>
                </a:lnTo>
                <a:lnTo>
                  <a:pt x="3329" y="2694"/>
                </a:lnTo>
                <a:lnTo>
                  <a:pt x="4435" y="1606"/>
                </a:lnTo>
                <a:lnTo>
                  <a:pt x="2900" y="1392"/>
                </a:lnTo>
                <a:lnTo>
                  <a:pt x="2213" y="0"/>
                </a:lnTo>
                <a:close/>
              </a:path>
            </a:pathLst>
          </a:cu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47" name="Google Shape;947;p49"/>
          <p:cNvGrpSpPr/>
          <p:nvPr/>
        </p:nvGrpSpPr>
        <p:grpSpPr>
          <a:xfrm flipH="1">
            <a:off x="8574920" y="4604013"/>
            <a:ext cx="1154100" cy="1154100"/>
            <a:chOff x="-584980" y="4604013"/>
            <a:chExt cx="1154100" cy="1154100"/>
          </a:xfrm>
        </p:grpSpPr>
        <p:sp>
          <p:nvSpPr>
            <p:cNvPr id="948" name="Google Shape;948;p49"/>
            <p:cNvSpPr/>
            <p:nvPr/>
          </p:nvSpPr>
          <p:spPr>
            <a:xfrm flipH="1" rot="10800000">
              <a:off x="-584980" y="4604013"/>
              <a:ext cx="1154100" cy="11541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49"/>
            <p:cNvSpPr/>
            <p:nvPr/>
          </p:nvSpPr>
          <p:spPr>
            <a:xfrm>
              <a:off x="306552" y="4691651"/>
              <a:ext cx="165685" cy="157281"/>
            </a:xfrm>
            <a:custGeom>
              <a:rect b="b" l="l" r="r" t="t"/>
              <a:pathLst>
                <a:path extrusionOk="0" h="17031" w="17941">
                  <a:moveTo>
                    <a:pt x="8966" y="0"/>
                  </a:moveTo>
                  <a:cubicBezTo>
                    <a:pt x="8663" y="0"/>
                    <a:pt x="8377" y="179"/>
                    <a:pt x="8243" y="455"/>
                  </a:cubicBezTo>
                  <a:lnTo>
                    <a:pt x="6049" y="4907"/>
                  </a:lnTo>
                  <a:cubicBezTo>
                    <a:pt x="5969" y="5059"/>
                    <a:pt x="5826" y="5157"/>
                    <a:pt x="5665" y="5184"/>
                  </a:cubicBezTo>
                  <a:lnTo>
                    <a:pt x="750" y="5897"/>
                  </a:lnTo>
                  <a:cubicBezTo>
                    <a:pt x="446" y="5942"/>
                    <a:pt x="197" y="6156"/>
                    <a:pt x="99" y="6450"/>
                  </a:cubicBezTo>
                  <a:cubicBezTo>
                    <a:pt x="0" y="6745"/>
                    <a:pt x="81" y="7066"/>
                    <a:pt x="304" y="7280"/>
                  </a:cubicBezTo>
                  <a:lnTo>
                    <a:pt x="3854" y="10741"/>
                  </a:lnTo>
                  <a:cubicBezTo>
                    <a:pt x="3979" y="10857"/>
                    <a:pt x="4033" y="11027"/>
                    <a:pt x="4006" y="11196"/>
                  </a:cubicBezTo>
                  <a:lnTo>
                    <a:pt x="3167" y="16085"/>
                  </a:lnTo>
                  <a:cubicBezTo>
                    <a:pt x="3123" y="16326"/>
                    <a:pt x="3185" y="16558"/>
                    <a:pt x="3337" y="16745"/>
                  </a:cubicBezTo>
                  <a:cubicBezTo>
                    <a:pt x="3497" y="16924"/>
                    <a:pt x="3720" y="17031"/>
                    <a:pt x="3961" y="17031"/>
                  </a:cubicBezTo>
                  <a:cubicBezTo>
                    <a:pt x="4095" y="17031"/>
                    <a:pt x="4220" y="17004"/>
                    <a:pt x="4345" y="16941"/>
                  </a:cubicBezTo>
                  <a:lnTo>
                    <a:pt x="8734" y="14631"/>
                  </a:lnTo>
                  <a:cubicBezTo>
                    <a:pt x="8805" y="14595"/>
                    <a:pt x="8886" y="14568"/>
                    <a:pt x="8966" y="14568"/>
                  </a:cubicBezTo>
                  <a:cubicBezTo>
                    <a:pt x="9055" y="14568"/>
                    <a:pt x="9136" y="14595"/>
                    <a:pt x="9207" y="14631"/>
                  </a:cubicBezTo>
                  <a:lnTo>
                    <a:pt x="13596" y="16941"/>
                  </a:lnTo>
                  <a:cubicBezTo>
                    <a:pt x="13721" y="17004"/>
                    <a:pt x="13846" y="17031"/>
                    <a:pt x="13980" y="17031"/>
                  </a:cubicBezTo>
                  <a:cubicBezTo>
                    <a:pt x="14212" y="17031"/>
                    <a:pt x="14444" y="16924"/>
                    <a:pt x="14595" y="16745"/>
                  </a:cubicBezTo>
                  <a:cubicBezTo>
                    <a:pt x="14756" y="16558"/>
                    <a:pt x="14818" y="16326"/>
                    <a:pt x="14774" y="16085"/>
                  </a:cubicBezTo>
                  <a:lnTo>
                    <a:pt x="13935" y="11196"/>
                  </a:lnTo>
                  <a:cubicBezTo>
                    <a:pt x="13908" y="11027"/>
                    <a:pt x="13962" y="10857"/>
                    <a:pt x="14087" y="10741"/>
                  </a:cubicBezTo>
                  <a:lnTo>
                    <a:pt x="17637" y="7280"/>
                  </a:lnTo>
                  <a:cubicBezTo>
                    <a:pt x="17860" y="7066"/>
                    <a:pt x="17941" y="6745"/>
                    <a:pt x="17842" y="6450"/>
                  </a:cubicBezTo>
                  <a:cubicBezTo>
                    <a:pt x="17744" y="6156"/>
                    <a:pt x="17495" y="5942"/>
                    <a:pt x="17182" y="5897"/>
                  </a:cubicBezTo>
                  <a:lnTo>
                    <a:pt x="12276" y="5184"/>
                  </a:lnTo>
                  <a:cubicBezTo>
                    <a:pt x="12115" y="5157"/>
                    <a:pt x="11964" y="5059"/>
                    <a:pt x="11892" y="4907"/>
                  </a:cubicBezTo>
                  <a:lnTo>
                    <a:pt x="9698" y="455"/>
                  </a:lnTo>
                  <a:cubicBezTo>
                    <a:pt x="9564" y="179"/>
                    <a:pt x="9278" y="0"/>
                    <a:pt x="8966" y="0"/>
                  </a:cubicBezTo>
                  <a:close/>
                </a:path>
              </a:pathLst>
            </a:cu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50" name="Google Shape;950;p49"/>
          <p:cNvGrpSpPr/>
          <p:nvPr/>
        </p:nvGrpSpPr>
        <p:grpSpPr>
          <a:xfrm>
            <a:off x="-584980" y="4604013"/>
            <a:ext cx="1154100" cy="1154100"/>
            <a:chOff x="-584980" y="4604013"/>
            <a:chExt cx="1154100" cy="1154100"/>
          </a:xfrm>
        </p:grpSpPr>
        <p:sp>
          <p:nvSpPr>
            <p:cNvPr id="951" name="Google Shape;951;p49"/>
            <p:cNvSpPr/>
            <p:nvPr/>
          </p:nvSpPr>
          <p:spPr>
            <a:xfrm flipH="1" rot="10800000">
              <a:off x="-584980" y="4604013"/>
              <a:ext cx="1154100" cy="11541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49"/>
            <p:cNvSpPr/>
            <p:nvPr/>
          </p:nvSpPr>
          <p:spPr>
            <a:xfrm>
              <a:off x="306537" y="4691450"/>
              <a:ext cx="165703" cy="157670"/>
            </a:xfrm>
            <a:custGeom>
              <a:rect b="b" l="l" r="r" t="t"/>
              <a:pathLst>
                <a:path extrusionOk="0" h="4220" w="4435">
                  <a:moveTo>
                    <a:pt x="2213" y="0"/>
                  </a:moveTo>
                  <a:lnTo>
                    <a:pt x="1535" y="1392"/>
                  </a:lnTo>
                  <a:lnTo>
                    <a:pt x="1" y="1606"/>
                  </a:lnTo>
                  <a:lnTo>
                    <a:pt x="1107" y="2694"/>
                  </a:lnTo>
                  <a:lnTo>
                    <a:pt x="848" y="4220"/>
                  </a:lnTo>
                  <a:lnTo>
                    <a:pt x="2213" y="3497"/>
                  </a:lnTo>
                  <a:lnTo>
                    <a:pt x="3587" y="4220"/>
                  </a:lnTo>
                  <a:lnTo>
                    <a:pt x="3329" y="2694"/>
                  </a:lnTo>
                  <a:lnTo>
                    <a:pt x="4435" y="1606"/>
                  </a:lnTo>
                  <a:lnTo>
                    <a:pt x="2900" y="1392"/>
                  </a:lnTo>
                  <a:lnTo>
                    <a:pt x="2213" y="0"/>
                  </a:lnTo>
                  <a:close/>
                </a:path>
              </a:pathLst>
            </a:cu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3" name="Google Shape;953;p49"/>
          <p:cNvSpPr/>
          <p:nvPr/>
        </p:nvSpPr>
        <p:spPr>
          <a:xfrm>
            <a:off x="4435250" y="538802"/>
            <a:ext cx="273418" cy="260100"/>
          </a:xfrm>
          <a:custGeom>
            <a:rect b="b" l="l" r="r" t="t"/>
            <a:pathLst>
              <a:path extrusionOk="0" h="4220" w="4435">
                <a:moveTo>
                  <a:pt x="2213" y="0"/>
                </a:moveTo>
                <a:lnTo>
                  <a:pt x="1535" y="1392"/>
                </a:lnTo>
                <a:lnTo>
                  <a:pt x="1" y="1606"/>
                </a:lnTo>
                <a:lnTo>
                  <a:pt x="1107" y="2694"/>
                </a:lnTo>
                <a:lnTo>
                  <a:pt x="848" y="4220"/>
                </a:lnTo>
                <a:lnTo>
                  <a:pt x="2213" y="3497"/>
                </a:lnTo>
                <a:lnTo>
                  <a:pt x="3587" y="4220"/>
                </a:lnTo>
                <a:lnTo>
                  <a:pt x="3329" y="2694"/>
                </a:lnTo>
                <a:lnTo>
                  <a:pt x="4435" y="1606"/>
                </a:lnTo>
                <a:lnTo>
                  <a:pt x="2900" y="1392"/>
                </a:lnTo>
                <a:lnTo>
                  <a:pt x="2213" y="0"/>
                </a:lnTo>
                <a:close/>
              </a:path>
            </a:pathLst>
          </a:cu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3">
  <p:cSld name="SECTION_HEADER_1_1_1">
    <p:spTree>
      <p:nvGrpSpPr>
        <p:cNvPr id="954" name="Shape 954"/>
        <p:cNvGrpSpPr/>
        <p:nvPr/>
      </p:nvGrpSpPr>
      <p:grpSpPr>
        <a:xfrm>
          <a:off x="0" y="0"/>
          <a:ext cx="0" cy="0"/>
          <a:chOff x="0" y="0"/>
          <a:chExt cx="0" cy="0"/>
        </a:xfrm>
      </p:grpSpPr>
      <p:pic>
        <p:nvPicPr>
          <p:cNvPr id="955" name="Google Shape;955;p50"/>
          <p:cNvPicPr preferRelativeResize="0"/>
          <p:nvPr/>
        </p:nvPicPr>
        <p:blipFill rotWithShape="1">
          <a:blip r:embed="rId2">
            <a:alphaModFix amt="70000"/>
          </a:blip>
          <a:srcRect b="0" l="0" r="0" t="0"/>
          <a:stretch/>
        </p:blipFill>
        <p:spPr>
          <a:xfrm>
            <a:off x="0" y="2171"/>
            <a:ext cx="9144003" cy="5139149"/>
          </a:xfrm>
          <a:prstGeom prst="rect">
            <a:avLst/>
          </a:prstGeom>
          <a:noFill/>
          <a:ln>
            <a:noFill/>
          </a:ln>
        </p:spPr>
      </p:pic>
      <p:grpSp>
        <p:nvGrpSpPr>
          <p:cNvPr id="956" name="Google Shape;956;p50"/>
          <p:cNvGrpSpPr/>
          <p:nvPr/>
        </p:nvGrpSpPr>
        <p:grpSpPr>
          <a:xfrm>
            <a:off x="3363818" y="-892609"/>
            <a:ext cx="2416554" cy="2416168"/>
            <a:chOff x="1542150" y="1051975"/>
            <a:chExt cx="1563000" cy="1562750"/>
          </a:xfrm>
        </p:grpSpPr>
        <p:sp>
          <p:nvSpPr>
            <p:cNvPr id="957" name="Google Shape;957;p50"/>
            <p:cNvSpPr/>
            <p:nvPr/>
          </p:nvSpPr>
          <p:spPr>
            <a:xfrm>
              <a:off x="1640275" y="1149875"/>
              <a:ext cx="1366725" cy="1366725"/>
            </a:xfrm>
            <a:custGeom>
              <a:rect b="b" l="l" r="r" t="t"/>
              <a:pathLst>
                <a:path extrusionOk="0" h="54669" w="54669">
                  <a:moveTo>
                    <a:pt x="27335" y="3926"/>
                  </a:moveTo>
                  <a:cubicBezTo>
                    <a:pt x="40243" y="3926"/>
                    <a:pt x="50744" y="14426"/>
                    <a:pt x="50744" y="27335"/>
                  </a:cubicBezTo>
                  <a:cubicBezTo>
                    <a:pt x="50744" y="40244"/>
                    <a:pt x="40243" y="50752"/>
                    <a:pt x="27335" y="50752"/>
                  </a:cubicBezTo>
                  <a:cubicBezTo>
                    <a:pt x="14426" y="50752"/>
                    <a:pt x="3926" y="40244"/>
                    <a:pt x="3926" y="27335"/>
                  </a:cubicBezTo>
                  <a:cubicBezTo>
                    <a:pt x="3926" y="14426"/>
                    <a:pt x="14426" y="3926"/>
                    <a:pt x="27335" y="3926"/>
                  </a:cubicBezTo>
                  <a:close/>
                  <a:moveTo>
                    <a:pt x="27335" y="1"/>
                  </a:moveTo>
                  <a:cubicBezTo>
                    <a:pt x="12267" y="1"/>
                    <a:pt x="1" y="12267"/>
                    <a:pt x="1" y="27335"/>
                  </a:cubicBezTo>
                  <a:cubicBezTo>
                    <a:pt x="1" y="42411"/>
                    <a:pt x="12267" y="54669"/>
                    <a:pt x="27335" y="54669"/>
                  </a:cubicBezTo>
                  <a:cubicBezTo>
                    <a:pt x="42411" y="54669"/>
                    <a:pt x="54669" y="42411"/>
                    <a:pt x="54669" y="27335"/>
                  </a:cubicBezTo>
                  <a:cubicBezTo>
                    <a:pt x="54669" y="12267"/>
                    <a:pt x="42411" y="1"/>
                    <a:pt x="27335" y="1"/>
                  </a:cubicBezTo>
                  <a:close/>
                </a:path>
              </a:pathLst>
            </a:custGeom>
            <a:solidFill>
              <a:schemeClr val="accent6"/>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50"/>
            <p:cNvSpPr/>
            <p:nvPr/>
          </p:nvSpPr>
          <p:spPr>
            <a:xfrm>
              <a:off x="1542150" y="1051975"/>
              <a:ext cx="1563000" cy="1562750"/>
            </a:xfrm>
            <a:custGeom>
              <a:rect b="b" l="l" r="r" t="t"/>
              <a:pathLst>
                <a:path extrusionOk="0" h="62510" w="62520">
                  <a:moveTo>
                    <a:pt x="31260" y="3917"/>
                  </a:moveTo>
                  <a:cubicBezTo>
                    <a:pt x="46336" y="3917"/>
                    <a:pt x="58594" y="16183"/>
                    <a:pt x="58594" y="31251"/>
                  </a:cubicBezTo>
                  <a:cubicBezTo>
                    <a:pt x="58594" y="46327"/>
                    <a:pt x="46336" y="58585"/>
                    <a:pt x="31260" y="58585"/>
                  </a:cubicBezTo>
                  <a:cubicBezTo>
                    <a:pt x="16192" y="58585"/>
                    <a:pt x="3926" y="46327"/>
                    <a:pt x="3926" y="31251"/>
                  </a:cubicBezTo>
                  <a:cubicBezTo>
                    <a:pt x="3926" y="16183"/>
                    <a:pt x="16192" y="3917"/>
                    <a:pt x="31260" y="3917"/>
                  </a:cubicBezTo>
                  <a:close/>
                  <a:moveTo>
                    <a:pt x="31260" y="1"/>
                  </a:moveTo>
                  <a:cubicBezTo>
                    <a:pt x="13997" y="1"/>
                    <a:pt x="0" y="13989"/>
                    <a:pt x="0" y="31251"/>
                  </a:cubicBezTo>
                  <a:cubicBezTo>
                    <a:pt x="0" y="48513"/>
                    <a:pt x="13997" y="62510"/>
                    <a:pt x="31260" y="62510"/>
                  </a:cubicBezTo>
                  <a:cubicBezTo>
                    <a:pt x="48522" y="62510"/>
                    <a:pt x="62519" y="48513"/>
                    <a:pt x="62519" y="31251"/>
                  </a:cubicBezTo>
                  <a:cubicBezTo>
                    <a:pt x="62519" y="13989"/>
                    <a:pt x="48522" y="1"/>
                    <a:pt x="31260" y="1"/>
                  </a:cubicBezTo>
                  <a:close/>
                </a:path>
              </a:pathLst>
            </a:custGeom>
            <a:solidFill>
              <a:schemeClr val="accent5"/>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50"/>
            <p:cNvSpPr/>
            <p:nvPr/>
          </p:nvSpPr>
          <p:spPr>
            <a:xfrm>
              <a:off x="1836550" y="1346150"/>
              <a:ext cx="974425" cy="974425"/>
            </a:xfrm>
            <a:custGeom>
              <a:rect b="b" l="l" r="r" t="t"/>
              <a:pathLst>
                <a:path extrusionOk="0" h="38977" w="38977">
                  <a:moveTo>
                    <a:pt x="19484" y="3926"/>
                  </a:moveTo>
                  <a:cubicBezTo>
                    <a:pt x="28066" y="3926"/>
                    <a:pt x="35051" y="10902"/>
                    <a:pt x="35051" y="19484"/>
                  </a:cubicBezTo>
                  <a:cubicBezTo>
                    <a:pt x="35051" y="28066"/>
                    <a:pt x="28066" y="35051"/>
                    <a:pt x="19484" y="35051"/>
                  </a:cubicBezTo>
                  <a:cubicBezTo>
                    <a:pt x="10902" y="35051"/>
                    <a:pt x="3925" y="28066"/>
                    <a:pt x="3925" y="19484"/>
                  </a:cubicBezTo>
                  <a:cubicBezTo>
                    <a:pt x="3925" y="10902"/>
                    <a:pt x="10902" y="3926"/>
                    <a:pt x="19484" y="3926"/>
                  </a:cubicBezTo>
                  <a:close/>
                  <a:moveTo>
                    <a:pt x="19484" y="0"/>
                  </a:moveTo>
                  <a:cubicBezTo>
                    <a:pt x="8743" y="0"/>
                    <a:pt x="0" y="8743"/>
                    <a:pt x="0" y="19484"/>
                  </a:cubicBezTo>
                  <a:cubicBezTo>
                    <a:pt x="0" y="30234"/>
                    <a:pt x="8743" y="38976"/>
                    <a:pt x="19484" y="38976"/>
                  </a:cubicBezTo>
                  <a:cubicBezTo>
                    <a:pt x="30234" y="38976"/>
                    <a:pt x="38976" y="30234"/>
                    <a:pt x="38976" y="19484"/>
                  </a:cubicBezTo>
                  <a:cubicBezTo>
                    <a:pt x="38976" y="8743"/>
                    <a:pt x="30234" y="0"/>
                    <a:pt x="19484" y="0"/>
                  </a:cubicBezTo>
                  <a:close/>
                </a:path>
              </a:pathLst>
            </a:custGeom>
            <a:solidFill>
              <a:schemeClr val="accent3"/>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50"/>
            <p:cNvSpPr/>
            <p:nvPr/>
          </p:nvSpPr>
          <p:spPr>
            <a:xfrm>
              <a:off x="1738400" y="1248025"/>
              <a:ext cx="1170475" cy="1170675"/>
            </a:xfrm>
            <a:custGeom>
              <a:rect b="b" l="l" r="r" t="t"/>
              <a:pathLst>
                <a:path extrusionOk="0" h="46827" w="46819">
                  <a:moveTo>
                    <a:pt x="23410" y="3925"/>
                  </a:moveTo>
                  <a:cubicBezTo>
                    <a:pt x="34160" y="3925"/>
                    <a:pt x="42902" y="12668"/>
                    <a:pt x="42902" y="23409"/>
                  </a:cubicBezTo>
                  <a:cubicBezTo>
                    <a:pt x="42902" y="34159"/>
                    <a:pt x="34160" y="42901"/>
                    <a:pt x="23410" y="42901"/>
                  </a:cubicBezTo>
                  <a:cubicBezTo>
                    <a:pt x="12669" y="42901"/>
                    <a:pt x="3926" y="34159"/>
                    <a:pt x="3926" y="23409"/>
                  </a:cubicBezTo>
                  <a:cubicBezTo>
                    <a:pt x="3926" y="12668"/>
                    <a:pt x="12669" y="3925"/>
                    <a:pt x="23410" y="3925"/>
                  </a:cubicBezTo>
                  <a:close/>
                  <a:moveTo>
                    <a:pt x="23410" y="0"/>
                  </a:moveTo>
                  <a:cubicBezTo>
                    <a:pt x="10501" y="0"/>
                    <a:pt x="1" y="10500"/>
                    <a:pt x="1" y="23409"/>
                  </a:cubicBezTo>
                  <a:cubicBezTo>
                    <a:pt x="1" y="36318"/>
                    <a:pt x="10501" y="46826"/>
                    <a:pt x="23410" y="46826"/>
                  </a:cubicBezTo>
                  <a:cubicBezTo>
                    <a:pt x="36318" y="46826"/>
                    <a:pt x="46819" y="36318"/>
                    <a:pt x="46819" y="23409"/>
                  </a:cubicBezTo>
                  <a:cubicBezTo>
                    <a:pt x="46819" y="10500"/>
                    <a:pt x="36318" y="0"/>
                    <a:pt x="23410" y="0"/>
                  </a:cubicBezTo>
                  <a:close/>
                </a:path>
              </a:pathLst>
            </a:custGeom>
            <a:solidFill>
              <a:schemeClr val="lt2"/>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61" name="Google Shape;961;p50"/>
          <p:cNvGrpSpPr/>
          <p:nvPr/>
        </p:nvGrpSpPr>
        <p:grpSpPr>
          <a:xfrm flipH="1">
            <a:off x="137701" y="2174857"/>
            <a:ext cx="562053" cy="862825"/>
            <a:chOff x="7065900" y="906600"/>
            <a:chExt cx="465700" cy="714910"/>
          </a:xfrm>
        </p:grpSpPr>
        <p:sp>
          <p:nvSpPr>
            <p:cNvPr id="962" name="Google Shape;962;p50"/>
            <p:cNvSpPr/>
            <p:nvPr/>
          </p:nvSpPr>
          <p:spPr>
            <a:xfrm>
              <a:off x="7065900" y="906600"/>
              <a:ext cx="465700" cy="363225"/>
            </a:xfrm>
            <a:custGeom>
              <a:rect b="b" l="l" r="r" t="t"/>
              <a:pathLst>
                <a:path extrusionOk="0" h="14529" w="18628">
                  <a:moveTo>
                    <a:pt x="4581" y="0"/>
                  </a:moveTo>
                  <a:cubicBezTo>
                    <a:pt x="2114" y="0"/>
                    <a:pt x="1" y="2187"/>
                    <a:pt x="367" y="5295"/>
                  </a:cubicBezTo>
                  <a:cubicBezTo>
                    <a:pt x="955" y="10398"/>
                    <a:pt x="5755" y="13047"/>
                    <a:pt x="9314" y="14528"/>
                  </a:cubicBezTo>
                  <a:cubicBezTo>
                    <a:pt x="12874" y="13047"/>
                    <a:pt x="17673" y="10398"/>
                    <a:pt x="18262" y="5295"/>
                  </a:cubicBezTo>
                  <a:cubicBezTo>
                    <a:pt x="18628" y="2187"/>
                    <a:pt x="16515" y="0"/>
                    <a:pt x="14048" y="0"/>
                  </a:cubicBezTo>
                  <a:cubicBezTo>
                    <a:pt x="12421" y="0"/>
                    <a:pt x="10640" y="951"/>
                    <a:pt x="9314" y="3216"/>
                  </a:cubicBezTo>
                  <a:cubicBezTo>
                    <a:pt x="7989" y="951"/>
                    <a:pt x="6208" y="0"/>
                    <a:pt x="4581" y="0"/>
                  </a:cubicBezTo>
                  <a:close/>
                </a:path>
              </a:pathLst>
            </a:cu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963" name="Google Shape;963;p50"/>
            <p:cNvSpPr/>
            <p:nvPr/>
          </p:nvSpPr>
          <p:spPr>
            <a:xfrm>
              <a:off x="7165254" y="1413310"/>
              <a:ext cx="267000" cy="208200"/>
            </a:xfrm>
            <a:custGeom>
              <a:rect b="b" l="l" r="r" t="t"/>
              <a:pathLst>
                <a:path extrusionOk="0" h="8328" w="10680">
                  <a:moveTo>
                    <a:pt x="2629" y="1"/>
                  </a:moveTo>
                  <a:cubicBezTo>
                    <a:pt x="1214" y="1"/>
                    <a:pt x="1" y="1253"/>
                    <a:pt x="211" y="3028"/>
                  </a:cubicBezTo>
                  <a:cubicBezTo>
                    <a:pt x="559" y="5954"/>
                    <a:pt x="3306" y="7471"/>
                    <a:pt x="5340" y="8327"/>
                  </a:cubicBezTo>
                  <a:cubicBezTo>
                    <a:pt x="7383" y="7471"/>
                    <a:pt x="10131" y="5954"/>
                    <a:pt x="10470" y="3028"/>
                  </a:cubicBezTo>
                  <a:cubicBezTo>
                    <a:pt x="10680" y="1253"/>
                    <a:pt x="9470" y="1"/>
                    <a:pt x="8055" y="1"/>
                  </a:cubicBezTo>
                  <a:cubicBezTo>
                    <a:pt x="7123" y="1"/>
                    <a:pt x="6102" y="545"/>
                    <a:pt x="5340" y="1841"/>
                  </a:cubicBezTo>
                  <a:cubicBezTo>
                    <a:pt x="4582" y="545"/>
                    <a:pt x="3562" y="1"/>
                    <a:pt x="2629" y="1"/>
                  </a:cubicBezTo>
                  <a:close/>
                </a:path>
              </a:pathLst>
            </a:cu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grpSp>
        <p:nvGrpSpPr>
          <p:cNvPr id="964" name="Google Shape;964;p50"/>
          <p:cNvGrpSpPr/>
          <p:nvPr/>
        </p:nvGrpSpPr>
        <p:grpSpPr>
          <a:xfrm flipH="1" rot="10800000">
            <a:off x="-741465" y="4075249"/>
            <a:ext cx="2182500" cy="2211673"/>
            <a:chOff x="-741465" y="-1135426"/>
            <a:chExt cx="2182500" cy="2211673"/>
          </a:xfrm>
        </p:grpSpPr>
        <p:sp>
          <p:nvSpPr>
            <p:cNvPr id="965" name="Google Shape;965;p50"/>
            <p:cNvSpPr/>
            <p:nvPr/>
          </p:nvSpPr>
          <p:spPr>
            <a:xfrm flipH="1" rot="-1799653">
              <a:off x="-355740" y="-749677"/>
              <a:ext cx="1410846" cy="1410846"/>
            </a:xfrm>
            <a:prstGeom prst="ellipse">
              <a:avLst/>
            </a:prstGeom>
            <a:solidFill>
              <a:schemeClr val="accent4"/>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50"/>
            <p:cNvSpPr/>
            <p:nvPr/>
          </p:nvSpPr>
          <p:spPr>
            <a:xfrm flipH="1" rot="-1800146">
              <a:off x="-449057" y="-843017"/>
              <a:ext cx="1597683" cy="1597683"/>
            </a:xfrm>
            <a:prstGeom prst="arc">
              <a:avLst>
                <a:gd fmla="val 841929" name="adj1"/>
                <a:gd fmla="val 9981271" name="adj2"/>
              </a:avLst>
            </a:prstGeom>
            <a:noFill/>
            <a:ln cap="flat" cmpd="sng" w="19050">
              <a:solidFill>
                <a:schemeClr val="accent1"/>
              </a:solidFill>
              <a:prstDash val="solid"/>
              <a:round/>
              <a:headEnd len="sm" w="sm" type="oval"/>
              <a:tailEnd len="sm" w="sm" type="ova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50"/>
            <p:cNvSpPr/>
            <p:nvPr/>
          </p:nvSpPr>
          <p:spPr>
            <a:xfrm flipH="1" rot="-1799806">
              <a:off x="693337" y="605298"/>
              <a:ext cx="114501" cy="89285"/>
            </a:xfrm>
            <a:custGeom>
              <a:rect b="b" l="l" r="r" t="t"/>
              <a:pathLst>
                <a:path extrusionOk="0" h="8328" w="10680">
                  <a:moveTo>
                    <a:pt x="2629" y="1"/>
                  </a:moveTo>
                  <a:cubicBezTo>
                    <a:pt x="1214" y="1"/>
                    <a:pt x="1" y="1253"/>
                    <a:pt x="211" y="3028"/>
                  </a:cubicBezTo>
                  <a:cubicBezTo>
                    <a:pt x="559" y="5954"/>
                    <a:pt x="3306" y="7471"/>
                    <a:pt x="5340" y="8327"/>
                  </a:cubicBezTo>
                  <a:cubicBezTo>
                    <a:pt x="7383" y="7471"/>
                    <a:pt x="10131" y="5954"/>
                    <a:pt x="10470" y="3028"/>
                  </a:cubicBezTo>
                  <a:cubicBezTo>
                    <a:pt x="10680" y="1253"/>
                    <a:pt x="9470" y="1"/>
                    <a:pt x="8055" y="1"/>
                  </a:cubicBezTo>
                  <a:cubicBezTo>
                    <a:pt x="7123" y="1"/>
                    <a:pt x="6102" y="545"/>
                    <a:pt x="5340" y="1841"/>
                  </a:cubicBezTo>
                  <a:cubicBezTo>
                    <a:pt x="4582" y="545"/>
                    <a:pt x="3562" y="1"/>
                    <a:pt x="2629" y="1"/>
                  </a:cubicBezTo>
                  <a:close/>
                </a:path>
              </a:pathLst>
            </a:custGeom>
            <a:solidFill>
              <a:schemeClr val="accent5"/>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968" name="Google Shape;968;p50"/>
            <p:cNvSpPr/>
            <p:nvPr/>
          </p:nvSpPr>
          <p:spPr>
            <a:xfrm flipH="1" rot="-1799742">
              <a:off x="747013" y="785614"/>
              <a:ext cx="297316" cy="231840"/>
            </a:xfrm>
            <a:custGeom>
              <a:rect b="b" l="l" r="r" t="t"/>
              <a:pathLst>
                <a:path extrusionOk="0" h="8328" w="10680">
                  <a:moveTo>
                    <a:pt x="2629" y="1"/>
                  </a:moveTo>
                  <a:cubicBezTo>
                    <a:pt x="1214" y="1"/>
                    <a:pt x="1" y="1253"/>
                    <a:pt x="211" y="3028"/>
                  </a:cubicBezTo>
                  <a:cubicBezTo>
                    <a:pt x="559" y="5954"/>
                    <a:pt x="3306" y="7471"/>
                    <a:pt x="5340" y="8327"/>
                  </a:cubicBezTo>
                  <a:cubicBezTo>
                    <a:pt x="7383" y="7471"/>
                    <a:pt x="10131" y="5954"/>
                    <a:pt x="10470" y="3028"/>
                  </a:cubicBezTo>
                  <a:cubicBezTo>
                    <a:pt x="10680" y="1253"/>
                    <a:pt x="9470" y="1"/>
                    <a:pt x="8055" y="1"/>
                  </a:cubicBezTo>
                  <a:cubicBezTo>
                    <a:pt x="7123" y="1"/>
                    <a:pt x="6102" y="545"/>
                    <a:pt x="5340" y="1841"/>
                  </a:cubicBezTo>
                  <a:cubicBezTo>
                    <a:pt x="4582" y="545"/>
                    <a:pt x="3562" y="1"/>
                    <a:pt x="2629" y="1"/>
                  </a:cubicBez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grpSp>
        <p:nvGrpSpPr>
          <p:cNvPr id="969" name="Google Shape;969;p50"/>
          <p:cNvGrpSpPr/>
          <p:nvPr/>
        </p:nvGrpSpPr>
        <p:grpSpPr>
          <a:xfrm rot="10800000">
            <a:off x="7703035" y="4075249"/>
            <a:ext cx="2182500" cy="2211673"/>
            <a:chOff x="-741465" y="-1135426"/>
            <a:chExt cx="2182500" cy="2211673"/>
          </a:xfrm>
        </p:grpSpPr>
        <p:sp>
          <p:nvSpPr>
            <p:cNvPr id="970" name="Google Shape;970;p50"/>
            <p:cNvSpPr/>
            <p:nvPr/>
          </p:nvSpPr>
          <p:spPr>
            <a:xfrm flipH="1" rot="-1799653">
              <a:off x="-355740" y="-749677"/>
              <a:ext cx="1410846" cy="1410846"/>
            </a:xfrm>
            <a:prstGeom prst="ellipse">
              <a:avLst/>
            </a:prstGeom>
            <a:solidFill>
              <a:schemeClr val="accent4"/>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50"/>
            <p:cNvSpPr/>
            <p:nvPr/>
          </p:nvSpPr>
          <p:spPr>
            <a:xfrm flipH="1" rot="-1800146">
              <a:off x="-449057" y="-843017"/>
              <a:ext cx="1597683" cy="1597683"/>
            </a:xfrm>
            <a:prstGeom prst="arc">
              <a:avLst>
                <a:gd fmla="val 841929" name="adj1"/>
                <a:gd fmla="val 9981271" name="adj2"/>
              </a:avLst>
            </a:prstGeom>
            <a:noFill/>
            <a:ln cap="flat" cmpd="sng" w="19050">
              <a:solidFill>
                <a:schemeClr val="accent1"/>
              </a:solidFill>
              <a:prstDash val="solid"/>
              <a:round/>
              <a:headEnd len="sm" w="sm" type="oval"/>
              <a:tailEnd len="sm" w="sm" type="ova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50"/>
            <p:cNvSpPr/>
            <p:nvPr/>
          </p:nvSpPr>
          <p:spPr>
            <a:xfrm flipH="1" rot="-1799806">
              <a:off x="693337" y="605298"/>
              <a:ext cx="114501" cy="89285"/>
            </a:xfrm>
            <a:custGeom>
              <a:rect b="b" l="l" r="r" t="t"/>
              <a:pathLst>
                <a:path extrusionOk="0" h="8328" w="10680">
                  <a:moveTo>
                    <a:pt x="2629" y="1"/>
                  </a:moveTo>
                  <a:cubicBezTo>
                    <a:pt x="1214" y="1"/>
                    <a:pt x="1" y="1253"/>
                    <a:pt x="211" y="3028"/>
                  </a:cubicBezTo>
                  <a:cubicBezTo>
                    <a:pt x="559" y="5954"/>
                    <a:pt x="3306" y="7471"/>
                    <a:pt x="5340" y="8327"/>
                  </a:cubicBezTo>
                  <a:cubicBezTo>
                    <a:pt x="7383" y="7471"/>
                    <a:pt x="10131" y="5954"/>
                    <a:pt x="10470" y="3028"/>
                  </a:cubicBezTo>
                  <a:cubicBezTo>
                    <a:pt x="10680" y="1253"/>
                    <a:pt x="9470" y="1"/>
                    <a:pt x="8055" y="1"/>
                  </a:cubicBezTo>
                  <a:cubicBezTo>
                    <a:pt x="7123" y="1"/>
                    <a:pt x="6102" y="545"/>
                    <a:pt x="5340" y="1841"/>
                  </a:cubicBezTo>
                  <a:cubicBezTo>
                    <a:pt x="4582" y="545"/>
                    <a:pt x="3562" y="1"/>
                    <a:pt x="2629" y="1"/>
                  </a:cubicBezTo>
                  <a:close/>
                </a:path>
              </a:pathLst>
            </a:custGeom>
            <a:solidFill>
              <a:schemeClr val="accent5"/>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973" name="Google Shape;973;p50"/>
            <p:cNvSpPr/>
            <p:nvPr/>
          </p:nvSpPr>
          <p:spPr>
            <a:xfrm flipH="1" rot="-1799742">
              <a:off x="747013" y="785614"/>
              <a:ext cx="297316" cy="231840"/>
            </a:xfrm>
            <a:custGeom>
              <a:rect b="b" l="l" r="r" t="t"/>
              <a:pathLst>
                <a:path extrusionOk="0" h="8328" w="10680">
                  <a:moveTo>
                    <a:pt x="2629" y="1"/>
                  </a:moveTo>
                  <a:cubicBezTo>
                    <a:pt x="1214" y="1"/>
                    <a:pt x="1" y="1253"/>
                    <a:pt x="211" y="3028"/>
                  </a:cubicBezTo>
                  <a:cubicBezTo>
                    <a:pt x="559" y="5954"/>
                    <a:pt x="3306" y="7471"/>
                    <a:pt x="5340" y="8327"/>
                  </a:cubicBezTo>
                  <a:cubicBezTo>
                    <a:pt x="7383" y="7471"/>
                    <a:pt x="10131" y="5954"/>
                    <a:pt x="10470" y="3028"/>
                  </a:cubicBezTo>
                  <a:cubicBezTo>
                    <a:pt x="10680" y="1253"/>
                    <a:pt x="9470" y="1"/>
                    <a:pt x="8055" y="1"/>
                  </a:cubicBezTo>
                  <a:cubicBezTo>
                    <a:pt x="7123" y="1"/>
                    <a:pt x="6102" y="545"/>
                    <a:pt x="5340" y="1841"/>
                  </a:cubicBezTo>
                  <a:cubicBezTo>
                    <a:pt x="4582" y="545"/>
                    <a:pt x="3562" y="1"/>
                    <a:pt x="2629" y="1"/>
                  </a:cubicBez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grpSp>
        <p:nvGrpSpPr>
          <p:cNvPr id="974" name="Google Shape;974;p50"/>
          <p:cNvGrpSpPr/>
          <p:nvPr/>
        </p:nvGrpSpPr>
        <p:grpSpPr>
          <a:xfrm flipH="1">
            <a:off x="8444451" y="2174857"/>
            <a:ext cx="562053" cy="862825"/>
            <a:chOff x="7065900" y="906600"/>
            <a:chExt cx="465700" cy="714910"/>
          </a:xfrm>
        </p:grpSpPr>
        <p:sp>
          <p:nvSpPr>
            <p:cNvPr id="975" name="Google Shape;975;p50"/>
            <p:cNvSpPr/>
            <p:nvPr/>
          </p:nvSpPr>
          <p:spPr>
            <a:xfrm>
              <a:off x="7065900" y="906600"/>
              <a:ext cx="465700" cy="363225"/>
            </a:xfrm>
            <a:custGeom>
              <a:rect b="b" l="l" r="r" t="t"/>
              <a:pathLst>
                <a:path extrusionOk="0" h="14529" w="18628">
                  <a:moveTo>
                    <a:pt x="4581" y="0"/>
                  </a:moveTo>
                  <a:cubicBezTo>
                    <a:pt x="2114" y="0"/>
                    <a:pt x="1" y="2187"/>
                    <a:pt x="367" y="5295"/>
                  </a:cubicBezTo>
                  <a:cubicBezTo>
                    <a:pt x="955" y="10398"/>
                    <a:pt x="5755" y="13047"/>
                    <a:pt x="9314" y="14528"/>
                  </a:cubicBezTo>
                  <a:cubicBezTo>
                    <a:pt x="12874" y="13047"/>
                    <a:pt x="17673" y="10398"/>
                    <a:pt x="18262" y="5295"/>
                  </a:cubicBezTo>
                  <a:cubicBezTo>
                    <a:pt x="18628" y="2187"/>
                    <a:pt x="16515" y="0"/>
                    <a:pt x="14048" y="0"/>
                  </a:cubicBezTo>
                  <a:cubicBezTo>
                    <a:pt x="12421" y="0"/>
                    <a:pt x="10640" y="951"/>
                    <a:pt x="9314" y="3216"/>
                  </a:cubicBezTo>
                  <a:cubicBezTo>
                    <a:pt x="7989" y="951"/>
                    <a:pt x="6208" y="0"/>
                    <a:pt x="4581" y="0"/>
                  </a:cubicBezTo>
                  <a:close/>
                </a:path>
              </a:pathLst>
            </a:cu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976" name="Google Shape;976;p50"/>
            <p:cNvSpPr/>
            <p:nvPr/>
          </p:nvSpPr>
          <p:spPr>
            <a:xfrm>
              <a:off x="7165254" y="1413310"/>
              <a:ext cx="267000" cy="208200"/>
            </a:xfrm>
            <a:custGeom>
              <a:rect b="b" l="l" r="r" t="t"/>
              <a:pathLst>
                <a:path extrusionOk="0" h="8328" w="10680">
                  <a:moveTo>
                    <a:pt x="2629" y="1"/>
                  </a:moveTo>
                  <a:cubicBezTo>
                    <a:pt x="1214" y="1"/>
                    <a:pt x="1" y="1253"/>
                    <a:pt x="211" y="3028"/>
                  </a:cubicBezTo>
                  <a:cubicBezTo>
                    <a:pt x="559" y="5954"/>
                    <a:pt x="3306" y="7471"/>
                    <a:pt x="5340" y="8327"/>
                  </a:cubicBezTo>
                  <a:cubicBezTo>
                    <a:pt x="7383" y="7471"/>
                    <a:pt x="10131" y="5954"/>
                    <a:pt x="10470" y="3028"/>
                  </a:cubicBezTo>
                  <a:cubicBezTo>
                    <a:pt x="10680" y="1253"/>
                    <a:pt x="9470" y="1"/>
                    <a:pt x="8055" y="1"/>
                  </a:cubicBezTo>
                  <a:cubicBezTo>
                    <a:pt x="7123" y="1"/>
                    <a:pt x="6102" y="545"/>
                    <a:pt x="5340" y="1841"/>
                  </a:cubicBezTo>
                  <a:cubicBezTo>
                    <a:pt x="4582" y="545"/>
                    <a:pt x="3562" y="1"/>
                    <a:pt x="2629" y="1"/>
                  </a:cubicBezTo>
                  <a:close/>
                </a:path>
              </a:pathLst>
            </a:cu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grpSp>
        <p:nvGrpSpPr>
          <p:cNvPr id="977" name="Google Shape;977;p50"/>
          <p:cNvGrpSpPr/>
          <p:nvPr/>
        </p:nvGrpSpPr>
        <p:grpSpPr>
          <a:xfrm>
            <a:off x="-559539" y="-593048"/>
            <a:ext cx="1154100" cy="1154100"/>
            <a:chOff x="-559539" y="-593048"/>
            <a:chExt cx="1154100" cy="1154100"/>
          </a:xfrm>
        </p:grpSpPr>
        <p:sp>
          <p:nvSpPr>
            <p:cNvPr id="978" name="Google Shape;978;p50"/>
            <p:cNvSpPr/>
            <p:nvPr/>
          </p:nvSpPr>
          <p:spPr>
            <a:xfrm>
              <a:off x="-559539" y="-593048"/>
              <a:ext cx="1154100" cy="11541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50"/>
            <p:cNvSpPr/>
            <p:nvPr/>
          </p:nvSpPr>
          <p:spPr>
            <a:xfrm flipH="1" rot="10800000">
              <a:off x="349100" y="323270"/>
              <a:ext cx="165703" cy="157670"/>
            </a:xfrm>
            <a:custGeom>
              <a:rect b="b" l="l" r="r" t="t"/>
              <a:pathLst>
                <a:path extrusionOk="0" h="4220" w="4435">
                  <a:moveTo>
                    <a:pt x="2213" y="0"/>
                  </a:moveTo>
                  <a:lnTo>
                    <a:pt x="1535" y="1392"/>
                  </a:lnTo>
                  <a:lnTo>
                    <a:pt x="1" y="1606"/>
                  </a:lnTo>
                  <a:lnTo>
                    <a:pt x="1107" y="2694"/>
                  </a:lnTo>
                  <a:lnTo>
                    <a:pt x="848" y="4220"/>
                  </a:lnTo>
                  <a:lnTo>
                    <a:pt x="2213" y="3497"/>
                  </a:lnTo>
                  <a:lnTo>
                    <a:pt x="3587" y="4220"/>
                  </a:lnTo>
                  <a:lnTo>
                    <a:pt x="3329" y="2694"/>
                  </a:lnTo>
                  <a:lnTo>
                    <a:pt x="4435" y="1606"/>
                  </a:lnTo>
                  <a:lnTo>
                    <a:pt x="2900" y="1392"/>
                  </a:lnTo>
                  <a:lnTo>
                    <a:pt x="2213" y="0"/>
                  </a:lnTo>
                  <a:close/>
                </a:path>
              </a:pathLst>
            </a:cu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80" name="Google Shape;980;p50"/>
          <p:cNvGrpSpPr/>
          <p:nvPr/>
        </p:nvGrpSpPr>
        <p:grpSpPr>
          <a:xfrm>
            <a:off x="8558963" y="-593048"/>
            <a:ext cx="1154100" cy="1154100"/>
            <a:chOff x="8558963" y="-593048"/>
            <a:chExt cx="1154100" cy="1154100"/>
          </a:xfrm>
        </p:grpSpPr>
        <p:sp>
          <p:nvSpPr>
            <p:cNvPr id="981" name="Google Shape;981;p50"/>
            <p:cNvSpPr/>
            <p:nvPr/>
          </p:nvSpPr>
          <p:spPr>
            <a:xfrm flipH="1">
              <a:off x="8558963" y="-593048"/>
              <a:ext cx="1154100" cy="11541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2" name="Google Shape;982;p50"/>
            <p:cNvSpPr/>
            <p:nvPr/>
          </p:nvSpPr>
          <p:spPr>
            <a:xfrm flipH="1" rot="10800000">
              <a:off x="8638725" y="323270"/>
              <a:ext cx="165703" cy="157670"/>
            </a:xfrm>
            <a:custGeom>
              <a:rect b="b" l="l" r="r" t="t"/>
              <a:pathLst>
                <a:path extrusionOk="0" h="4220" w="4435">
                  <a:moveTo>
                    <a:pt x="2213" y="0"/>
                  </a:moveTo>
                  <a:lnTo>
                    <a:pt x="1535" y="1392"/>
                  </a:lnTo>
                  <a:lnTo>
                    <a:pt x="1" y="1606"/>
                  </a:lnTo>
                  <a:lnTo>
                    <a:pt x="1107" y="2694"/>
                  </a:lnTo>
                  <a:lnTo>
                    <a:pt x="848" y="4220"/>
                  </a:lnTo>
                  <a:lnTo>
                    <a:pt x="2213" y="3497"/>
                  </a:lnTo>
                  <a:lnTo>
                    <a:pt x="3587" y="4220"/>
                  </a:lnTo>
                  <a:lnTo>
                    <a:pt x="3329" y="2694"/>
                  </a:lnTo>
                  <a:lnTo>
                    <a:pt x="4435" y="1606"/>
                  </a:lnTo>
                  <a:lnTo>
                    <a:pt x="2900" y="1392"/>
                  </a:lnTo>
                  <a:lnTo>
                    <a:pt x="2213" y="0"/>
                  </a:lnTo>
                  <a:close/>
                </a:path>
              </a:pathLst>
            </a:cu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83" name="Google Shape;983;p50"/>
          <p:cNvSpPr txBox="1"/>
          <p:nvPr>
            <p:ph type="title"/>
          </p:nvPr>
        </p:nvSpPr>
        <p:spPr>
          <a:xfrm flipH="1">
            <a:off x="3856251" y="1838425"/>
            <a:ext cx="3356100" cy="606300"/>
          </a:xfrm>
          <a:prstGeom prst="rect">
            <a:avLst/>
          </a:prstGeom>
        </p:spPr>
        <p:txBody>
          <a:bodyPr anchorCtr="0" anchor="ctr" bIns="91425" lIns="91425" spcFirstLastPara="1" rIns="91425" wrap="square" tIns="91425">
            <a:noAutofit/>
          </a:bodyPr>
          <a:lstStyle>
            <a:lvl1pPr lvl="0">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984" name="Google Shape;984;p50"/>
          <p:cNvSpPr txBox="1"/>
          <p:nvPr>
            <p:ph hasCustomPrompt="1" idx="2" type="title"/>
          </p:nvPr>
        </p:nvSpPr>
        <p:spPr>
          <a:xfrm flipH="1">
            <a:off x="2073608" y="2058274"/>
            <a:ext cx="1632900" cy="1246800"/>
          </a:xfrm>
          <a:prstGeom prst="rect">
            <a:avLst/>
          </a:prstGeom>
          <a:solidFill>
            <a:schemeClr val="accent4"/>
          </a:solidFill>
          <a:ln cap="flat" cmpd="sng" w="19050">
            <a:solidFill>
              <a:schemeClr val="accent1"/>
            </a:solidFill>
            <a:prstDash val="solid"/>
            <a:round/>
            <a:headEnd len="sm" w="sm" type="none"/>
            <a:tailEnd len="sm" w="sm" type="none"/>
          </a:ln>
          <a:effectLst>
            <a:outerShdw rotWithShape="0" algn="bl" dir="3000000" dist="47625">
              <a:schemeClr val="accent1"/>
            </a:outerShdw>
          </a:effectLst>
        </p:spPr>
        <p:txBody>
          <a:bodyPr anchorCtr="0" anchor="ctr" bIns="91425" lIns="91425" spcFirstLastPara="1" rIns="91425" wrap="square" tIns="91425">
            <a:noAutofit/>
          </a:bodyPr>
          <a:lstStyle>
            <a:lvl1pPr lvl="0" algn="ctr">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r>
              <a:t>xx%</a:t>
            </a:r>
          </a:p>
        </p:txBody>
      </p:sp>
      <p:sp>
        <p:nvSpPr>
          <p:cNvPr id="985" name="Google Shape;985;p50"/>
          <p:cNvSpPr txBox="1"/>
          <p:nvPr>
            <p:ph idx="1" type="subTitle"/>
          </p:nvPr>
        </p:nvSpPr>
        <p:spPr>
          <a:xfrm flipH="1">
            <a:off x="3856333" y="2698750"/>
            <a:ext cx="3356100" cy="606300"/>
          </a:xfrm>
          <a:prstGeom prst="rect">
            <a:avLst/>
          </a:prstGeom>
          <a:solidFill>
            <a:schemeClr val="dk2"/>
          </a:solidFill>
          <a:ln cap="flat" cmpd="sng" w="19050">
            <a:solidFill>
              <a:schemeClr val="accent1"/>
            </a:solidFill>
            <a:prstDash val="solid"/>
            <a:round/>
            <a:headEnd len="sm" w="sm" type="none"/>
            <a:tailEnd len="sm" w="sm" type="none"/>
          </a:ln>
          <a:effectLst>
            <a:outerShdw rotWithShape="0" algn="bl" dir="3000000" dist="47625">
              <a:schemeClr val="accent1"/>
            </a:outerShdw>
          </a:effectLst>
        </p:spPr>
        <p:txBody>
          <a:bodyPr anchorCtr="0" anchor="ctr" bIns="91425" lIns="91425" spcFirstLastPara="1" rIns="91425" wrap="square" tIns="91425">
            <a:noAutofit/>
          </a:bodyPr>
          <a:lstStyle>
            <a:lvl1pPr lvl="0">
              <a:lnSpc>
                <a:spcPct val="100000"/>
              </a:lnSpc>
              <a:spcBef>
                <a:spcPts val="0"/>
              </a:spcBef>
              <a:spcAft>
                <a:spcPts val="0"/>
              </a:spcAft>
              <a:buSzPts val="1400"/>
              <a:buNone/>
              <a:defRPr sz="16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4">
  <p:cSld name="SECTION_HEADER_1_1_1_1">
    <p:spTree>
      <p:nvGrpSpPr>
        <p:cNvPr id="986" name="Shape 986"/>
        <p:cNvGrpSpPr/>
        <p:nvPr/>
      </p:nvGrpSpPr>
      <p:grpSpPr>
        <a:xfrm>
          <a:off x="0" y="0"/>
          <a:ext cx="0" cy="0"/>
          <a:chOff x="0" y="0"/>
          <a:chExt cx="0" cy="0"/>
        </a:xfrm>
      </p:grpSpPr>
      <p:pic>
        <p:nvPicPr>
          <p:cNvPr id="987" name="Google Shape;987;p51"/>
          <p:cNvPicPr preferRelativeResize="0"/>
          <p:nvPr/>
        </p:nvPicPr>
        <p:blipFill rotWithShape="1">
          <a:blip r:embed="rId2">
            <a:alphaModFix amt="70000"/>
          </a:blip>
          <a:srcRect b="0" l="0" r="0" t="0"/>
          <a:stretch/>
        </p:blipFill>
        <p:spPr>
          <a:xfrm>
            <a:off x="0" y="2171"/>
            <a:ext cx="9144003" cy="5139149"/>
          </a:xfrm>
          <a:prstGeom prst="rect">
            <a:avLst/>
          </a:prstGeom>
          <a:noFill/>
          <a:ln>
            <a:noFill/>
          </a:ln>
        </p:spPr>
      </p:pic>
      <p:sp>
        <p:nvSpPr>
          <p:cNvPr id="988" name="Google Shape;988;p51"/>
          <p:cNvSpPr txBox="1"/>
          <p:nvPr>
            <p:ph type="title"/>
          </p:nvPr>
        </p:nvSpPr>
        <p:spPr>
          <a:xfrm flipH="1">
            <a:off x="5371034" y="2350050"/>
            <a:ext cx="2697300" cy="6063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989" name="Google Shape;989;p51"/>
          <p:cNvSpPr txBox="1"/>
          <p:nvPr>
            <p:ph hasCustomPrompt="1" idx="2" type="title"/>
          </p:nvPr>
        </p:nvSpPr>
        <p:spPr>
          <a:xfrm>
            <a:off x="5903221" y="1458837"/>
            <a:ext cx="1632900" cy="713400"/>
          </a:xfrm>
          <a:prstGeom prst="rect">
            <a:avLst/>
          </a:prstGeom>
          <a:solidFill>
            <a:schemeClr val="dk2"/>
          </a:solidFill>
          <a:ln cap="flat" cmpd="sng" w="19050">
            <a:solidFill>
              <a:schemeClr val="accent1"/>
            </a:solidFill>
            <a:prstDash val="solid"/>
            <a:round/>
            <a:headEnd len="sm" w="sm" type="none"/>
            <a:tailEnd len="sm" w="sm" type="none"/>
          </a:ln>
          <a:effectLst>
            <a:outerShdw rotWithShape="0" algn="bl" dir="3000000" dist="47625">
              <a:schemeClr val="accent1"/>
            </a:outerShdw>
          </a:effectLst>
        </p:spPr>
        <p:txBody>
          <a:bodyPr anchorCtr="0" anchor="ctr" bIns="91425" lIns="91425" spcFirstLastPara="1" rIns="91425" wrap="square" tIns="91425">
            <a:noAutofit/>
          </a:bodyPr>
          <a:lstStyle>
            <a:lvl1pPr lvl="0" algn="ctr">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r>
              <a:t>xx%</a:t>
            </a:r>
          </a:p>
        </p:txBody>
      </p:sp>
      <p:sp>
        <p:nvSpPr>
          <p:cNvPr id="990" name="Google Shape;990;p51"/>
          <p:cNvSpPr txBox="1"/>
          <p:nvPr>
            <p:ph idx="1" type="subTitle"/>
          </p:nvPr>
        </p:nvSpPr>
        <p:spPr>
          <a:xfrm flipH="1">
            <a:off x="5371100" y="3210375"/>
            <a:ext cx="2697300" cy="606300"/>
          </a:xfrm>
          <a:prstGeom prst="rect">
            <a:avLst/>
          </a:prstGeom>
          <a:solidFill>
            <a:schemeClr val="accent4"/>
          </a:solidFill>
          <a:ln cap="flat" cmpd="sng" w="19050">
            <a:solidFill>
              <a:schemeClr val="accent1"/>
            </a:solidFill>
            <a:prstDash val="solid"/>
            <a:round/>
            <a:headEnd len="sm" w="sm" type="none"/>
            <a:tailEnd len="sm" w="sm" type="none"/>
          </a:ln>
          <a:effectLst>
            <a:outerShdw rotWithShape="0" algn="bl" dir="3000000" dist="47625">
              <a:schemeClr val="accent1"/>
            </a:outerShdw>
          </a:effectLst>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6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grpSp>
        <p:nvGrpSpPr>
          <p:cNvPr id="991" name="Google Shape;991;p51"/>
          <p:cNvGrpSpPr/>
          <p:nvPr/>
        </p:nvGrpSpPr>
        <p:grpSpPr>
          <a:xfrm flipH="1">
            <a:off x="7702972" y="-1135426"/>
            <a:ext cx="2182500" cy="2211673"/>
            <a:chOff x="-741465" y="-1135426"/>
            <a:chExt cx="2182500" cy="2211673"/>
          </a:xfrm>
        </p:grpSpPr>
        <p:sp>
          <p:nvSpPr>
            <p:cNvPr id="992" name="Google Shape;992;p51"/>
            <p:cNvSpPr/>
            <p:nvPr/>
          </p:nvSpPr>
          <p:spPr>
            <a:xfrm flipH="1" rot="-1799653">
              <a:off x="-355740" y="-749677"/>
              <a:ext cx="1410846" cy="1410846"/>
            </a:xfrm>
            <a:prstGeom prst="ellipse">
              <a:avLst/>
            </a:prstGeom>
            <a:solidFill>
              <a:schemeClr val="accent4"/>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51"/>
            <p:cNvSpPr/>
            <p:nvPr/>
          </p:nvSpPr>
          <p:spPr>
            <a:xfrm flipH="1" rot="-1800146">
              <a:off x="-449057" y="-843017"/>
              <a:ext cx="1597683" cy="1597683"/>
            </a:xfrm>
            <a:prstGeom prst="arc">
              <a:avLst>
                <a:gd fmla="val 841929" name="adj1"/>
                <a:gd fmla="val 9981271" name="adj2"/>
              </a:avLst>
            </a:prstGeom>
            <a:noFill/>
            <a:ln cap="flat" cmpd="sng" w="19050">
              <a:solidFill>
                <a:schemeClr val="accent1"/>
              </a:solidFill>
              <a:prstDash val="solid"/>
              <a:round/>
              <a:headEnd len="sm" w="sm" type="oval"/>
              <a:tailEnd len="sm" w="sm" type="ova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51"/>
            <p:cNvSpPr/>
            <p:nvPr/>
          </p:nvSpPr>
          <p:spPr>
            <a:xfrm flipH="1" rot="-1799806">
              <a:off x="693337" y="605298"/>
              <a:ext cx="114501" cy="89285"/>
            </a:xfrm>
            <a:custGeom>
              <a:rect b="b" l="l" r="r" t="t"/>
              <a:pathLst>
                <a:path extrusionOk="0" h="8328" w="10680">
                  <a:moveTo>
                    <a:pt x="2629" y="1"/>
                  </a:moveTo>
                  <a:cubicBezTo>
                    <a:pt x="1214" y="1"/>
                    <a:pt x="1" y="1253"/>
                    <a:pt x="211" y="3028"/>
                  </a:cubicBezTo>
                  <a:cubicBezTo>
                    <a:pt x="559" y="5954"/>
                    <a:pt x="3306" y="7471"/>
                    <a:pt x="5340" y="8327"/>
                  </a:cubicBezTo>
                  <a:cubicBezTo>
                    <a:pt x="7383" y="7471"/>
                    <a:pt x="10131" y="5954"/>
                    <a:pt x="10470" y="3028"/>
                  </a:cubicBezTo>
                  <a:cubicBezTo>
                    <a:pt x="10680" y="1253"/>
                    <a:pt x="9470" y="1"/>
                    <a:pt x="8055" y="1"/>
                  </a:cubicBezTo>
                  <a:cubicBezTo>
                    <a:pt x="7123" y="1"/>
                    <a:pt x="6102" y="545"/>
                    <a:pt x="5340" y="1841"/>
                  </a:cubicBezTo>
                  <a:cubicBezTo>
                    <a:pt x="4582" y="545"/>
                    <a:pt x="3562" y="1"/>
                    <a:pt x="2629" y="1"/>
                  </a:cubicBezTo>
                  <a:close/>
                </a:path>
              </a:pathLst>
            </a:custGeom>
            <a:solidFill>
              <a:schemeClr val="accent5"/>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995" name="Google Shape;995;p51"/>
            <p:cNvSpPr/>
            <p:nvPr/>
          </p:nvSpPr>
          <p:spPr>
            <a:xfrm flipH="1" rot="-1799742">
              <a:off x="747013" y="785614"/>
              <a:ext cx="297316" cy="231840"/>
            </a:xfrm>
            <a:custGeom>
              <a:rect b="b" l="l" r="r" t="t"/>
              <a:pathLst>
                <a:path extrusionOk="0" h="8328" w="10680">
                  <a:moveTo>
                    <a:pt x="2629" y="1"/>
                  </a:moveTo>
                  <a:cubicBezTo>
                    <a:pt x="1214" y="1"/>
                    <a:pt x="1" y="1253"/>
                    <a:pt x="211" y="3028"/>
                  </a:cubicBezTo>
                  <a:cubicBezTo>
                    <a:pt x="559" y="5954"/>
                    <a:pt x="3306" y="7471"/>
                    <a:pt x="5340" y="8327"/>
                  </a:cubicBezTo>
                  <a:cubicBezTo>
                    <a:pt x="7383" y="7471"/>
                    <a:pt x="10131" y="5954"/>
                    <a:pt x="10470" y="3028"/>
                  </a:cubicBezTo>
                  <a:cubicBezTo>
                    <a:pt x="10680" y="1253"/>
                    <a:pt x="9470" y="1"/>
                    <a:pt x="8055" y="1"/>
                  </a:cubicBezTo>
                  <a:cubicBezTo>
                    <a:pt x="7123" y="1"/>
                    <a:pt x="6102" y="545"/>
                    <a:pt x="5340" y="1841"/>
                  </a:cubicBezTo>
                  <a:cubicBezTo>
                    <a:pt x="4582" y="545"/>
                    <a:pt x="3562" y="1"/>
                    <a:pt x="2629" y="1"/>
                  </a:cubicBez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sp>
        <p:nvSpPr>
          <p:cNvPr id="996" name="Google Shape;996;p51"/>
          <p:cNvSpPr/>
          <p:nvPr/>
        </p:nvSpPr>
        <p:spPr>
          <a:xfrm>
            <a:off x="488075" y="2055087"/>
            <a:ext cx="165696" cy="468264"/>
          </a:xfrm>
          <a:custGeom>
            <a:rect b="b" l="l" r="r" t="t"/>
            <a:pathLst>
              <a:path extrusionOk="0" h="13338" w="4720">
                <a:moveTo>
                  <a:pt x="3720" y="1"/>
                </a:moveTo>
                <a:lnTo>
                  <a:pt x="0" y="7200"/>
                </a:lnTo>
                <a:lnTo>
                  <a:pt x="2114" y="7200"/>
                </a:lnTo>
                <a:lnTo>
                  <a:pt x="1312" y="13338"/>
                </a:lnTo>
                <a:lnTo>
                  <a:pt x="4719" y="5960"/>
                </a:lnTo>
                <a:lnTo>
                  <a:pt x="2516" y="5969"/>
                </a:lnTo>
                <a:lnTo>
                  <a:pt x="3720" y="1"/>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51"/>
          <p:cNvSpPr/>
          <p:nvPr/>
        </p:nvSpPr>
        <p:spPr>
          <a:xfrm>
            <a:off x="488075" y="2648213"/>
            <a:ext cx="165703" cy="157670"/>
          </a:xfrm>
          <a:custGeom>
            <a:rect b="b" l="l" r="r" t="t"/>
            <a:pathLst>
              <a:path extrusionOk="0" h="4220" w="4435">
                <a:moveTo>
                  <a:pt x="2213" y="0"/>
                </a:moveTo>
                <a:lnTo>
                  <a:pt x="1535" y="1392"/>
                </a:lnTo>
                <a:lnTo>
                  <a:pt x="1" y="1606"/>
                </a:lnTo>
                <a:lnTo>
                  <a:pt x="1107" y="2694"/>
                </a:lnTo>
                <a:lnTo>
                  <a:pt x="848" y="4220"/>
                </a:lnTo>
                <a:lnTo>
                  <a:pt x="2213" y="3497"/>
                </a:lnTo>
                <a:lnTo>
                  <a:pt x="3587" y="4220"/>
                </a:lnTo>
                <a:lnTo>
                  <a:pt x="3329" y="2694"/>
                </a:lnTo>
                <a:lnTo>
                  <a:pt x="4435" y="1606"/>
                </a:lnTo>
                <a:lnTo>
                  <a:pt x="2900" y="1392"/>
                </a:lnTo>
                <a:lnTo>
                  <a:pt x="2213" y="0"/>
                </a:lnTo>
                <a:close/>
              </a:path>
            </a:pathLst>
          </a:cu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51"/>
          <p:cNvSpPr/>
          <p:nvPr/>
        </p:nvSpPr>
        <p:spPr>
          <a:xfrm>
            <a:off x="488075" y="2930738"/>
            <a:ext cx="165703" cy="157670"/>
          </a:xfrm>
          <a:custGeom>
            <a:rect b="b" l="l" r="r" t="t"/>
            <a:pathLst>
              <a:path extrusionOk="0" h="4220" w="4435">
                <a:moveTo>
                  <a:pt x="2213" y="0"/>
                </a:moveTo>
                <a:lnTo>
                  <a:pt x="1535" y="1392"/>
                </a:lnTo>
                <a:lnTo>
                  <a:pt x="1" y="1606"/>
                </a:lnTo>
                <a:lnTo>
                  <a:pt x="1107" y="2694"/>
                </a:lnTo>
                <a:lnTo>
                  <a:pt x="848" y="4220"/>
                </a:lnTo>
                <a:lnTo>
                  <a:pt x="2213" y="3497"/>
                </a:lnTo>
                <a:lnTo>
                  <a:pt x="3587" y="4220"/>
                </a:lnTo>
                <a:lnTo>
                  <a:pt x="3329" y="2694"/>
                </a:lnTo>
                <a:lnTo>
                  <a:pt x="4435" y="1606"/>
                </a:lnTo>
                <a:lnTo>
                  <a:pt x="2900" y="1392"/>
                </a:lnTo>
                <a:lnTo>
                  <a:pt x="2213" y="0"/>
                </a:lnTo>
                <a:close/>
              </a:path>
            </a:pathLst>
          </a:cu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51"/>
          <p:cNvSpPr/>
          <p:nvPr/>
        </p:nvSpPr>
        <p:spPr>
          <a:xfrm>
            <a:off x="8490125" y="2055087"/>
            <a:ext cx="165696" cy="468264"/>
          </a:xfrm>
          <a:custGeom>
            <a:rect b="b" l="l" r="r" t="t"/>
            <a:pathLst>
              <a:path extrusionOk="0" h="13338" w="4720">
                <a:moveTo>
                  <a:pt x="3720" y="1"/>
                </a:moveTo>
                <a:lnTo>
                  <a:pt x="0" y="7200"/>
                </a:lnTo>
                <a:lnTo>
                  <a:pt x="2114" y="7200"/>
                </a:lnTo>
                <a:lnTo>
                  <a:pt x="1312" y="13338"/>
                </a:lnTo>
                <a:lnTo>
                  <a:pt x="4719" y="5960"/>
                </a:lnTo>
                <a:lnTo>
                  <a:pt x="2516" y="5969"/>
                </a:lnTo>
                <a:lnTo>
                  <a:pt x="3720" y="1"/>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51"/>
          <p:cNvSpPr/>
          <p:nvPr/>
        </p:nvSpPr>
        <p:spPr>
          <a:xfrm>
            <a:off x="8490125" y="2648213"/>
            <a:ext cx="165703" cy="157670"/>
          </a:xfrm>
          <a:custGeom>
            <a:rect b="b" l="l" r="r" t="t"/>
            <a:pathLst>
              <a:path extrusionOk="0" h="4220" w="4435">
                <a:moveTo>
                  <a:pt x="2213" y="0"/>
                </a:moveTo>
                <a:lnTo>
                  <a:pt x="1535" y="1392"/>
                </a:lnTo>
                <a:lnTo>
                  <a:pt x="1" y="1606"/>
                </a:lnTo>
                <a:lnTo>
                  <a:pt x="1107" y="2694"/>
                </a:lnTo>
                <a:lnTo>
                  <a:pt x="848" y="4220"/>
                </a:lnTo>
                <a:lnTo>
                  <a:pt x="2213" y="3497"/>
                </a:lnTo>
                <a:lnTo>
                  <a:pt x="3587" y="4220"/>
                </a:lnTo>
                <a:lnTo>
                  <a:pt x="3329" y="2694"/>
                </a:lnTo>
                <a:lnTo>
                  <a:pt x="4435" y="1606"/>
                </a:lnTo>
                <a:lnTo>
                  <a:pt x="2900" y="1392"/>
                </a:lnTo>
                <a:lnTo>
                  <a:pt x="2213" y="0"/>
                </a:lnTo>
                <a:close/>
              </a:path>
            </a:pathLst>
          </a:cu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51"/>
          <p:cNvSpPr/>
          <p:nvPr/>
        </p:nvSpPr>
        <p:spPr>
          <a:xfrm>
            <a:off x="8490125" y="2930738"/>
            <a:ext cx="165703" cy="157670"/>
          </a:xfrm>
          <a:custGeom>
            <a:rect b="b" l="l" r="r" t="t"/>
            <a:pathLst>
              <a:path extrusionOk="0" h="4220" w="4435">
                <a:moveTo>
                  <a:pt x="2213" y="0"/>
                </a:moveTo>
                <a:lnTo>
                  <a:pt x="1535" y="1392"/>
                </a:lnTo>
                <a:lnTo>
                  <a:pt x="1" y="1606"/>
                </a:lnTo>
                <a:lnTo>
                  <a:pt x="1107" y="2694"/>
                </a:lnTo>
                <a:lnTo>
                  <a:pt x="848" y="4220"/>
                </a:lnTo>
                <a:lnTo>
                  <a:pt x="2213" y="3497"/>
                </a:lnTo>
                <a:lnTo>
                  <a:pt x="3587" y="4220"/>
                </a:lnTo>
                <a:lnTo>
                  <a:pt x="3329" y="2694"/>
                </a:lnTo>
                <a:lnTo>
                  <a:pt x="4435" y="1606"/>
                </a:lnTo>
                <a:lnTo>
                  <a:pt x="2900" y="1392"/>
                </a:lnTo>
                <a:lnTo>
                  <a:pt x="2213" y="0"/>
                </a:lnTo>
                <a:close/>
              </a:path>
            </a:pathLst>
          </a:cu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02" name="Google Shape;1002;p51"/>
          <p:cNvGrpSpPr/>
          <p:nvPr/>
        </p:nvGrpSpPr>
        <p:grpSpPr>
          <a:xfrm flipH="1">
            <a:off x="8574920" y="4604013"/>
            <a:ext cx="1154100" cy="1154100"/>
            <a:chOff x="-584980" y="4604013"/>
            <a:chExt cx="1154100" cy="1154100"/>
          </a:xfrm>
        </p:grpSpPr>
        <p:sp>
          <p:nvSpPr>
            <p:cNvPr id="1003" name="Google Shape;1003;p51"/>
            <p:cNvSpPr/>
            <p:nvPr/>
          </p:nvSpPr>
          <p:spPr>
            <a:xfrm flipH="1" rot="10800000">
              <a:off x="-584980" y="4604013"/>
              <a:ext cx="1154100" cy="11541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51"/>
            <p:cNvSpPr/>
            <p:nvPr/>
          </p:nvSpPr>
          <p:spPr>
            <a:xfrm>
              <a:off x="306552" y="4691651"/>
              <a:ext cx="165685" cy="157281"/>
            </a:xfrm>
            <a:custGeom>
              <a:rect b="b" l="l" r="r" t="t"/>
              <a:pathLst>
                <a:path extrusionOk="0" h="17031" w="17941">
                  <a:moveTo>
                    <a:pt x="8966" y="0"/>
                  </a:moveTo>
                  <a:cubicBezTo>
                    <a:pt x="8663" y="0"/>
                    <a:pt x="8377" y="179"/>
                    <a:pt x="8243" y="455"/>
                  </a:cubicBezTo>
                  <a:lnTo>
                    <a:pt x="6049" y="4907"/>
                  </a:lnTo>
                  <a:cubicBezTo>
                    <a:pt x="5969" y="5059"/>
                    <a:pt x="5826" y="5157"/>
                    <a:pt x="5665" y="5184"/>
                  </a:cubicBezTo>
                  <a:lnTo>
                    <a:pt x="750" y="5897"/>
                  </a:lnTo>
                  <a:cubicBezTo>
                    <a:pt x="446" y="5942"/>
                    <a:pt x="197" y="6156"/>
                    <a:pt x="99" y="6450"/>
                  </a:cubicBezTo>
                  <a:cubicBezTo>
                    <a:pt x="0" y="6745"/>
                    <a:pt x="81" y="7066"/>
                    <a:pt x="304" y="7280"/>
                  </a:cubicBezTo>
                  <a:lnTo>
                    <a:pt x="3854" y="10741"/>
                  </a:lnTo>
                  <a:cubicBezTo>
                    <a:pt x="3979" y="10857"/>
                    <a:pt x="4033" y="11027"/>
                    <a:pt x="4006" y="11196"/>
                  </a:cubicBezTo>
                  <a:lnTo>
                    <a:pt x="3167" y="16085"/>
                  </a:lnTo>
                  <a:cubicBezTo>
                    <a:pt x="3123" y="16326"/>
                    <a:pt x="3185" y="16558"/>
                    <a:pt x="3337" y="16745"/>
                  </a:cubicBezTo>
                  <a:cubicBezTo>
                    <a:pt x="3497" y="16924"/>
                    <a:pt x="3720" y="17031"/>
                    <a:pt x="3961" y="17031"/>
                  </a:cubicBezTo>
                  <a:cubicBezTo>
                    <a:pt x="4095" y="17031"/>
                    <a:pt x="4220" y="17004"/>
                    <a:pt x="4345" y="16941"/>
                  </a:cubicBezTo>
                  <a:lnTo>
                    <a:pt x="8734" y="14631"/>
                  </a:lnTo>
                  <a:cubicBezTo>
                    <a:pt x="8805" y="14595"/>
                    <a:pt x="8886" y="14568"/>
                    <a:pt x="8966" y="14568"/>
                  </a:cubicBezTo>
                  <a:cubicBezTo>
                    <a:pt x="9055" y="14568"/>
                    <a:pt x="9136" y="14595"/>
                    <a:pt x="9207" y="14631"/>
                  </a:cubicBezTo>
                  <a:lnTo>
                    <a:pt x="13596" y="16941"/>
                  </a:lnTo>
                  <a:cubicBezTo>
                    <a:pt x="13721" y="17004"/>
                    <a:pt x="13846" y="17031"/>
                    <a:pt x="13980" y="17031"/>
                  </a:cubicBezTo>
                  <a:cubicBezTo>
                    <a:pt x="14212" y="17031"/>
                    <a:pt x="14444" y="16924"/>
                    <a:pt x="14595" y="16745"/>
                  </a:cubicBezTo>
                  <a:cubicBezTo>
                    <a:pt x="14756" y="16558"/>
                    <a:pt x="14818" y="16326"/>
                    <a:pt x="14774" y="16085"/>
                  </a:cubicBezTo>
                  <a:lnTo>
                    <a:pt x="13935" y="11196"/>
                  </a:lnTo>
                  <a:cubicBezTo>
                    <a:pt x="13908" y="11027"/>
                    <a:pt x="13962" y="10857"/>
                    <a:pt x="14087" y="10741"/>
                  </a:cubicBezTo>
                  <a:lnTo>
                    <a:pt x="17637" y="7280"/>
                  </a:lnTo>
                  <a:cubicBezTo>
                    <a:pt x="17860" y="7066"/>
                    <a:pt x="17941" y="6745"/>
                    <a:pt x="17842" y="6450"/>
                  </a:cubicBezTo>
                  <a:cubicBezTo>
                    <a:pt x="17744" y="6156"/>
                    <a:pt x="17495" y="5942"/>
                    <a:pt x="17182" y="5897"/>
                  </a:cubicBezTo>
                  <a:lnTo>
                    <a:pt x="12276" y="5184"/>
                  </a:lnTo>
                  <a:cubicBezTo>
                    <a:pt x="12115" y="5157"/>
                    <a:pt x="11964" y="5059"/>
                    <a:pt x="11892" y="4907"/>
                  </a:cubicBezTo>
                  <a:lnTo>
                    <a:pt x="9698" y="455"/>
                  </a:lnTo>
                  <a:cubicBezTo>
                    <a:pt x="9564" y="179"/>
                    <a:pt x="9278" y="0"/>
                    <a:pt x="8966" y="0"/>
                  </a:cubicBezTo>
                  <a:close/>
                </a:path>
              </a:pathLst>
            </a:cu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05" name="Google Shape;1005;p51"/>
          <p:cNvGrpSpPr/>
          <p:nvPr/>
        </p:nvGrpSpPr>
        <p:grpSpPr>
          <a:xfrm flipH="1" rot="10800000">
            <a:off x="-741465" y="4075249"/>
            <a:ext cx="2182500" cy="2211673"/>
            <a:chOff x="-741465" y="-1135426"/>
            <a:chExt cx="2182500" cy="2211673"/>
          </a:xfrm>
        </p:grpSpPr>
        <p:sp>
          <p:nvSpPr>
            <p:cNvPr id="1006" name="Google Shape;1006;p51"/>
            <p:cNvSpPr/>
            <p:nvPr/>
          </p:nvSpPr>
          <p:spPr>
            <a:xfrm flipH="1" rot="-1799653">
              <a:off x="-355740" y="-749677"/>
              <a:ext cx="1410846" cy="1410846"/>
            </a:xfrm>
            <a:prstGeom prst="ellipse">
              <a:avLst/>
            </a:prstGeom>
            <a:solidFill>
              <a:schemeClr val="accent4"/>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51"/>
            <p:cNvSpPr/>
            <p:nvPr/>
          </p:nvSpPr>
          <p:spPr>
            <a:xfrm flipH="1" rot="-1800146">
              <a:off x="-449057" y="-843017"/>
              <a:ext cx="1597683" cy="1597683"/>
            </a:xfrm>
            <a:prstGeom prst="arc">
              <a:avLst>
                <a:gd fmla="val 841929" name="adj1"/>
                <a:gd fmla="val 9981271" name="adj2"/>
              </a:avLst>
            </a:prstGeom>
            <a:noFill/>
            <a:ln cap="flat" cmpd="sng" w="19050">
              <a:solidFill>
                <a:schemeClr val="accent1"/>
              </a:solidFill>
              <a:prstDash val="solid"/>
              <a:round/>
              <a:headEnd len="sm" w="sm" type="oval"/>
              <a:tailEnd len="sm" w="sm" type="ova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51"/>
            <p:cNvSpPr/>
            <p:nvPr/>
          </p:nvSpPr>
          <p:spPr>
            <a:xfrm flipH="1" rot="-1799806">
              <a:off x="693337" y="605298"/>
              <a:ext cx="114501" cy="89285"/>
            </a:xfrm>
            <a:custGeom>
              <a:rect b="b" l="l" r="r" t="t"/>
              <a:pathLst>
                <a:path extrusionOk="0" h="8328" w="10680">
                  <a:moveTo>
                    <a:pt x="2629" y="1"/>
                  </a:moveTo>
                  <a:cubicBezTo>
                    <a:pt x="1214" y="1"/>
                    <a:pt x="1" y="1253"/>
                    <a:pt x="211" y="3028"/>
                  </a:cubicBezTo>
                  <a:cubicBezTo>
                    <a:pt x="559" y="5954"/>
                    <a:pt x="3306" y="7471"/>
                    <a:pt x="5340" y="8327"/>
                  </a:cubicBezTo>
                  <a:cubicBezTo>
                    <a:pt x="7383" y="7471"/>
                    <a:pt x="10131" y="5954"/>
                    <a:pt x="10470" y="3028"/>
                  </a:cubicBezTo>
                  <a:cubicBezTo>
                    <a:pt x="10680" y="1253"/>
                    <a:pt x="9470" y="1"/>
                    <a:pt x="8055" y="1"/>
                  </a:cubicBezTo>
                  <a:cubicBezTo>
                    <a:pt x="7123" y="1"/>
                    <a:pt x="6102" y="545"/>
                    <a:pt x="5340" y="1841"/>
                  </a:cubicBezTo>
                  <a:cubicBezTo>
                    <a:pt x="4582" y="545"/>
                    <a:pt x="3562" y="1"/>
                    <a:pt x="2629" y="1"/>
                  </a:cubicBezTo>
                  <a:close/>
                </a:path>
              </a:pathLst>
            </a:custGeom>
            <a:solidFill>
              <a:schemeClr val="accent5"/>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009" name="Google Shape;1009;p51"/>
            <p:cNvSpPr/>
            <p:nvPr/>
          </p:nvSpPr>
          <p:spPr>
            <a:xfrm flipH="1" rot="-1799742">
              <a:off x="747013" y="785614"/>
              <a:ext cx="297316" cy="231840"/>
            </a:xfrm>
            <a:custGeom>
              <a:rect b="b" l="l" r="r" t="t"/>
              <a:pathLst>
                <a:path extrusionOk="0" h="8328" w="10680">
                  <a:moveTo>
                    <a:pt x="2629" y="1"/>
                  </a:moveTo>
                  <a:cubicBezTo>
                    <a:pt x="1214" y="1"/>
                    <a:pt x="1" y="1253"/>
                    <a:pt x="211" y="3028"/>
                  </a:cubicBezTo>
                  <a:cubicBezTo>
                    <a:pt x="559" y="5954"/>
                    <a:pt x="3306" y="7471"/>
                    <a:pt x="5340" y="8327"/>
                  </a:cubicBezTo>
                  <a:cubicBezTo>
                    <a:pt x="7383" y="7471"/>
                    <a:pt x="10131" y="5954"/>
                    <a:pt x="10470" y="3028"/>
                  </a:cubicBezTo>
                  <a:cubicBezTo>
                    <a:pt x="10680" y="1253"/>
                    <a:pt x="9470" y="1"/>
                    <a:pt x="8055" y="1"/>
                  </a:cubicBezTo>
                  <a:cubicBezTo>
                    <a:pt x="7123" y="1"/>
                    <a:pt x="6102" y="545"/>
                    <a:pt x="5340" y="1841"/>
                  </a:cubicBezTo>
                  <a:cubicBezTo>
                    <a:pt x="4582" y="545"/>
                    <a:pt x="3562" y="1"/>
                    <a:pt x="2629" y="1"/>
                  </a:cubicBez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grpSp>
        <p:nvGrpSpPr>
          <p:cNvPr id="1010" name="Google Shape;1010;p51"/>
          <p:cNvGrpSpPr/>
          <p:nvPr/>
        </p:nvGrpSpPr>
        <p:grpSpPr>
          <a:xfrm>
            <a:off x="-559539" y="-593048"/>
            <a:ext cx="1154100" cy="1154100"/>
            <a:chOff x="-559539" y="-593048"/>
            <a:chExt cx="1154100" cy="1154100"/>
          </a:xfrm>
        </p:grpSpPr>
        <p:sp>
          <p:nvSpPr>
            <p:cNvPr id="1011" name="Google Shape;1011;p51"/>
            <p:cNvSpPr/>
            <p:nvPr/>
          </p:nvSpPr>
          <p:spPr>
            <a:xfrm>
              <a:off x="-559539" y="-593048"/>
              <a:ext cx="1154100" cy="11541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51"/>
            <p:cNvSpPr/>
            <p:nvPr/>
          </p:nvSpPr>
          <p:spPr>
            <a:xfrm flipH="1" rot="10800000">
              <a:off x="349100" y="323270"/>
              <a:ext cx="165703" cy="157670"/>
            </a:xfrm>
            <a:custGeom>
              <a:rect b="b" l="l" r="r" t="t"/>
              <a:pathLst>
                <a:path extrusionOk="0" h="4220" w="4435">
                  <a:moveTo>
                    <a:pt x="2213" y="0"/>
                  </a:moveTo>
                  <a:lnTo>
                    <a:pt x="1535" y="1392"/>
                  </a:lnTo>
                  <a:lnTo>
                    <a:pt x="1" y="1606"/>
                  </a:lnTo>
                  <a:lnTo>
                    <a:pt x="1107" y="2694"/>
                  </a:lnTo>
                  <a:lnTo>
                    <a:pt x="848" y="4220"/>
                  </a:lnTo>
                  <a:lnTo>
                    <a:pt x="2213" y="3497"/>
                  </a:lnTo>
                  <a:lnTo>
                    <a:pt x="3587" y="4220"/>
                  </a:lnTo>
                  <a:lnTo>
                    <a:pt x="3329" y="2694"/>
                  </a:lnTo>
                  <a:lnTo>
                    <a:pt x="4435" y="1606"/>
                  </a:lnTo>
                  <a:lnTo>
                    <a:pt x="2900" y="1392"/>
                  </a:lnTo>
                  <a:lnTo>
                    <a:pt x="2213" y="0"/>
                  </a:lnTo>
                  <a:close/>
                </a:path>
              </a:pathLst>
            </a:cu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5">
  <p:cSld name="SECTION_HEADER_1_1_1_1_1">
    <p:spTree>
      <p:nvGrpSpPr>
        <p:cNvPr id="1013" name="Shape 1013"/>
        <p:cNvGrpSpPr/>
        <p:nvPr/>
      </p:nvGrpSpPr>
      <p:grpSpPr>
        <a:xfrm>
          <a:off x="0" y="0"/>
          <a:ext cx="0" cy="0"/>
          <a:chOff x="0" y="0"/>
          <a:chExt cx="0" cy="0"/>
        </a:xfrm>
      </p:grpSpPr>
      <p:pic>
        <p:nvPicPr>
          <p:cNvPr id="1014" name="Google Shape;1014;p52"/>
          <p:cNvPicPr preferRelativeResize="0"/>
          <p:nvPr/>
        </p:nvPicPr>
        <p:blipFill rotWithShape="1">
          <a:blip r:embed="rId2">
            <a:alphaModFix amt="70000"/>
          </a:blip>
          <a:srcRect b="0" l="0" r="0" t="0"/>
          <a:stretch/>
        </p:blipFill>
        <p:spPr>
          <a:xfrm>
            <a:off x="0" y="2171"/>
            <a:ext cx="9144003" cy="5139149"/>
          </a:xfrm>
          <a:prstGeom prst="rect">
            <a:avLst/>
          </a:prstGeom>
          <a:noFill/>
          <a:ln>
            <a:noFill/>
          </a:ln>
        </p:spPr>
      </p:pic>
      <p:sp>
        <p:nvSpPr>
          <p:cNvPr id="1015" name="Google Shape;1015;p52"/>
          <p:cNvSpPr txBox="1"/>
          <p:nvPr>
            <p:ph type="title"/>
          </p:nvPr>
        </p:nvSpPr>
        <p:spPr>
          <a:xfrm flipH="1">
            <a:off x="712375" y="2350050"/>
            <a:ext cx="3121200" cy="6063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016" name="Google Shape;1016;p52"/>
          <p:cNvSpPr txBox="1"/>
          <p:nvPr>
            <p:ph hasCustomPrompt="1" idx="2" type="title"/>
          </p:nvPr>
        </p:nvSpPr>
        <p:spPr>
          <a:xfrm flipH="1">
            <a:off x="1456527" y="1458837"/>
            <a:ext cx="1632900" cy="713400"/>
          </a:xfrm>
          <a:prstGeom prst="rect">
            <a:avLst/>
          </a:prstGeom>
          <a:solidFill>
            <a:schemeClr val="accent4"/>
          </a:solidFill>
          <a:ln cap="flat" cmpd="sng" w="19050">
            <a:solidFill>
              <a:schemeClr val="accent1"/>
            </a:solidFill>
            <a:prstDash val="solid"/>
            <a:round/>
            <a:headEnd len="sm" w="sm" type="none"/>
            <a:tailEnd len="sm" w="sm" type="none"/>
          </a:ln>
          <a:effectLst>
            <a:outerShdw rotWithShape="0" algn="bl" dir="3000000" dist="47625">
              <a:schemeClr val="accent1"/>
            </a:outerShdw>
          </a:effectLst>
        </p:spPr>
        <p:txBody>
          <a:bodyPr anchorCtr="0" anchor="ctr" bIns="91425" lIns="91425" spcFirstLastPara="1" rIns="91425" wrap="square" tIns="91425">
            <a:noAutofit/>
          </a:bodyPr>
          <a:lstStyle>
            <a:lvl1pPr lvl="0" algn="ctr">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r>
              <a:t>xx%</a:t>
            </a:r>
          </a:p>
        </p:txBody>
      </p:sp>
      <p:sp>
        <p:nvSpPr>
          <p:cNvPr id="1017" name="Google Shape;1017;p52"/>
          <p:cNvSpPr txBox="1"/>
          <p:nvPr>
            <p:ph idx="1" type="subTitle"/>
          </p:nvPr>
        </p:nvSpPr>
        <p:spPr>
          <a:xfrm flipH="1">
            <a:off x="712452" y="3210375"/>
            <a:ext cx="3121200" cy="606300"/>
          </a:xfrm>
          <a:prstGeom prst="rect">
            <a:avLst/>
          </a:prstGeom>
          <a:solidFill>
            <a:schemeClr val="dk2"/>
          </a:solidFill>
          <a:ln cap="flat" cmpd="sng" w="19050">
            <a:solidFill>
              <a:schemeClr val="accent1"/>
            </a:solidFill>
            <a:prstDash val="solid"/>
            <a:round/>
            <a:headEnd len="sm" w="sm" type="none"/>
            <a:tailEnd len="sm" w="sm" type="none"/>
          </a:ln>
          <a:effectLst>
            <a:outerShdw rotWithShape="0" algn="bl" dir="3000000" dist="47625">
              <a:schemeClr val="accent1"/>
            </a:outerShdw>
          </a:effectLst>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6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grpSp>
        <p:nvGrpSpPr>
          <p:cNvPr id="1018" name="Google Shape;1018;p52"/>
          <p:cNvGrpSpPr/>
          <p:nvPr/>
        </p:nvGrpSpPr>
        <p:grpSpPr>
          <a:xfrm>
            <a:off x="3833643" y="-669284"/>
            <a:ext cx="2416554" cy="2416168"/>
            <a:chOff x="1542150" y="1051975"/>
            <a:chExt cx="1563000" cy="1562750"/>
          </a:xfrm>
        </p:grpSpPr>
        <p:sp>
          <p:nvSpPr>
            <p:cNvPr id="1019" name="Google Shape;1019;p52"/>
            <p:cNvSpPr/>
            <p:nvPr/>
          </p:nvSpPr>
          <p:spPr>
            <a:xfrm>
              <a:off x="1640275" y="1149875"/>
              <a:ext cx="1366725" cy="1366725"/>
            </a:xfrm>
            <a:custGeom>
              <a:rect b="b" l="l" r="r" t="t"/>
              <a:pathLst>
                <a:path extrusionOk="0" h="54669" w="54669">
                  <a:moveTo>
                    <a:pt x="27335" y="3926"/>
                  </a:moveTo>
                  <a:cubicBezTo>
                    <a:pt x="40243" y="3926"/>
                    <a:pt x="50744" y="14426"/>
                    <a:pt x="50744" y="27335"/>
                  </a:cubicBezTo>
                  <a:cubicBezTo>
                    <a:pt x="50744" y="40244"/>
                    <a:pt x="40243" y="50752"/>
                    <a:pt x="27335" y="50752"/>
                  </a:cubicBezTo>
                  <a:cubicBezTo>
                    <a:pt x="14426" y="50752"/>
                    <a:pt x="3926" y="40244"/>
                    <a:pt x="3926" y="27335"/>
                  </a:cubicBezTo>
                  <a:cubicBezTo>
                    <a:pt x="3926" y="14426"/>
                    <a:pt x="14426" y="3926"/>
                    <a:pt x="27335" y="3926"/>
                  </a:cubicBezTo>
                  <a:close/>
                  <a:moveTo>
                    <a:pt x="27335" y="1"/>
                  </a:moveTo>
                  <a:cubicBezTo>
                    <a:pt x="12267" y="1"/>
                    <a:pt x="1" y="12267"/>
                    <a:pt x="1" y="27335"/>
                  </a:cubicBezTo>
                  <a:cubicBezTo>
                    <a:pt x="1" y="42411"/>
                    <a:pt x="12267" y="54669"/>
                    <a:pt x="27335" y="54669"/>
                  </a:cubicBezTo>
                  <a:cubicBezTo>
                    <a:pt x="42411" y="54669"/>
                    <a:pt x="54669" y="42411"/>
                    <a:pt x="54669" y="27335"/>
                  </a:cubicBezTo>
                  <a:cubicBezTo>
                    <a:pt x="54669" y="12267"/>
                    <a:pt x="42411" y="1"/>
                    <a:pt x="27335" y="1"/>
                  </a:cubicBezTo>
                  <a:close/>
                </a:path>
              </a:pathLst>
            </a:custGeom>
            <a:solidFill>
              <a:schemeClr val="accent6"/>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p52"/>
            <p:cNvSpPr/>
            <p:nvPr/>
          </p:nvSpPr>
          <p:spPr>
            <a:xfrm>
              <a:off x="1542150" y="1051975"/>
              <a:ext cx="1563000" cy="1562750"/>
            </a:xfrm>
            <a:custGeom>
              <a:rect b="b" l="l" r="r" t="t"/>
              <a:pathLst>
                <a:path extrusionOk="0" h="62510" w="62520">
                  <a:moveTo>
                    <a:pt x="31260" y="3917"/>
                  </a:moveTo>
                  <a:cubicBezTo>
                    <a:pt x="46336" y="3917"/>
                    <a:pt x="58594" y="16183"/>
                    <a:pt x="58594" y="31251"/>
                  </a:cubicBezTo>
                  <a:cubicBezTo>
                    <a:pt x="58594" y="46327"/>
                    <a:pt x="46336" y="58585"/>
                    <a:pt x="31260" y="58585"/>
                  </a:cubicBezTo>
                  <a:cubicBezTo>
                    <a:pt x="16192" y="58585"/>
                    <a:pt x="3926" y="46327"/>
                    <a:pt x="3926" y="31251"/>
                  </a:cubicBezTo>
                  <a:cubicBezTo>
                    <a:pt x="3926" y="16183"/>
                    <a:pt x="16192" y="3917"/>
                    <a:pt x="31260" y="3917"/>
                  </a:cubicBezTo>
                  <a:close/>
                  <a:moveTo>
                    <a:pt x="31260" y="1"/>
                  </a:moveTo>
                  <a:cubicBezTo>
                    <a:pt x="13997" y="1"/>
                    <a:pt x="0" y="13989"/>
                    <a:pt x="0" y="31251"/>
                  </a:cubicBezTo>
                  <a:cubicBezTo>
                    <a:pt x="0" y="48513"/>
                    <a:pt x="13997" y="62510"/>
                    <a:pt x="31260" y="62510"/>
                  </a:cubicBezTo>
                  <a:cubicBezTo>
                    <a:pt x="48522" y="62510"/>
                    <a:pt x="62519" y="48513"/>
                    <a:pt x="62519" y="31251"/>
                  </a:cubicBezTo>
                  <a:cubicBezTo>
                    <a:pt x="62519" y="13989"/>
                    <a:pt x="48522" y="1"/>
                    <a:pt x="31260" y="1"/>
                  </a:cubicBezTo>
                  <a:close/>
                </a:path>
              </a:pathLst>
            </a:custGeom>
            <a:solidFill>
              <a:schemeClr val="accent5"/>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52"/>
            <p:cNvSpPr/>
            <p:nvPr/>
          </p:nvSpPr>
          <p:spPr>
            <a:xfrm>
              <a:off x="1836550" y="1346150"/>
              <a:ext cx="974425" cy="974425"/>
            </a:xfrm>
            <a:custGeom>
              <a:rect b="b" l="l" r="r" t="t"/>
              <a:pathLst>
                <a:path extrusionOk="0" h="38977" w="38977">
                  <a:moveTo>
                    <a:pt x="19484" y="3926"/>
                  </a:moveTo>
                  <a:cubicBezTo>
                    <a:pt x="28066" y="3926"/>
                    <a:pt x="35051" y="10902"/>
                    <a:pt x="35051" y="19484"/>
                  </a:cubicBezTo>
                  <a:cubicBezTo>
                    <a:pt x="35051" y="28066"/>
                    <a:pt x="28066" y="35051"/>
                    <a:pt x="19484" y="35051"/>
                  </a:cubicBezTo>
                  <a:cubicBezTo>
                    <a:pt x="10902" y="35051"/>
                    <a:pt x="3925" y="28066"/>
                    <a:pt x="3925" y="19484"/>
                  </a:cubicBezTo>
                  <a:cubicBezTo>
                    <a:pt x="3925" y="10902"/>
                    <a:pt x="10902" y="3926"/>
                    <a:pt x="19484" y="3926"/>
                  </a:cubicBezTo>
                  <a:close/>
                  <a:moveTo>
                    <a:pt x="19484" y="0"/>
                  </a:moveTo>
                  <a:cubicBezTo>
                    <a:pt x="8743" y="0"/>
                    <a:pt x="0" y="8743"/>
                    <a:pt x="0" y="19484"/>
                  </a:cubicBezTo>
                  <a:cubicBezTo>
                    <a:pt x="0" y="30234"/>
                    <a:pt x="8743" y="38976"/>
                    <a:pt x="19484" y="38976"/>
                  </a:cubicBezTo>
                  <a:cubicBezTo>
                    <a:pt x="30234" y="38976"/>
                    <a:pt x="38976" y="30234"/>
                    <a:pt x="38976" y="19484"/>
                  </a:cubicBezTo>
                  <a:cubicBezTo>
                    <a:pt x="38976" y="8743"/>
                    <a:pt x="30234" y="0"/>
                    <a:pt x="19484" y="0"/>
                  </a:cubicBezTo>
                  <a:close/>
                </a:path>
              </a:pathLst>
            </a:custGeom>
            <a:solidFill>
              <a:schemeClr val="accent3"/>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52"/>
            <p:cNvSpPr/>
            <p:nvPr/>
          </p:nvSpPr>
          <p:spPr>
            <a:xfrm>
              <a:off x="1738400" y="1248025"/>
              <a:ext cx="1170475" cy="1170675"/>
            </a:xfrm>
            <a:custGeom>
              <a:rect b="b" l="l" r="r" t="t"/>
              <a:pathLst>
                <a:path extrusionOk="0" h="46827" w="46819">
                  <a:moveTo>
                    <a:pt x="23410" y="3925"/>
                  </a:moveTo>
                  <a:cubicBezTo>
                    <a:pt x="34160" y="3925"/>
                    <a:pt x="42902" y="12668"/>
                    <a:pt x="42902" y="23409"/>
                  </a:cubicBezTo>
                  <a:cubicBezTo>
                    <a:pt x="42902" y="34159"/>
                    <a:pt x="34160" y="42901"/>
                    <a:pt x="23410" y="42901"/>
                  </a:cubicBezTo>
                  <a:cubicBezTo>
                    <a:pt x="12669" y="42901"/>
                    <a:pt x="3926" y="34159"/>
                    <a:pt x="3926" y="23409"/>
                  </a:cubicBezTo>
                  <a:cubicBezTo>
                    <a:pt x="3926" y="12668"/>
                    <a:pt x="12669" y="3925"/>
                    <a:pt x="23410" y="3925"/>
                  </a:cubicBezTo>
                  <a:close/>
                  <a:moveTo>
                    <a:pt x="23410" y="0"/>
                  </a:moveTo>
                  <a:cubicBezTo>
                    <a:pt x="10501" y="0"/>
                    <a:pt x="1" y="10500"/>
                    <a:pt x="1" y="23409"/>
                  </a:cubicBezTo>
                  <a:cubicBezTo>
                    <a:pt x="1" y="36318"/>
                    <a:pt x="10501" y="46826"/>
                    <a:pt x="23410" y="46826"/>
                  </a:cubicBezTo>
                  <a:cubicBezTo>
                    <a:pt x="36318" y="46826"/>
                    <a:pt x="46819" y="36318"/>
                    <a:pt x="46819" y="23409"/>
                  </a:cubicBezTo>
                  <a:cubicBezTo>
                    <a:pt x="46819" y="10500"/>
                    <a:pt x="36318" y="0"/>
                    <a:pt x="23410" y="0"/>
                  </a:cubicBezTo>
                  <a:close/>
                </a:path>
              </a:pathLst>
            </a:custGeom>
            <a:solidFill>
              <a:schemeClr val="lt2"/>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23" name="Google Shape;1023;p52"/>
          <p:cNvGrpSpPr/>
          <p:nvPr/>
        </p:nvGrpSpPr>
        <p:grpSpPr>
          <a:xfrm>
            <a:off x="-559539" y="-593048"/>
            <a:ext cx="1154100" cy="1154100"/>
            <a:chOff x="-559539" y="-593048"/>
            <a:chExt cx="1154100" cy="1154100"/>
          </a:xfrm>
        </p:grpSpPr>
        <p:sp>
          <p:nvSpPr>
            <p:cNvPr id="1024" name="Google Shape;1024;p52"/>
            <p:cNvSpPr/>
            <p:nvPr/>
          </p:nvSpPr>
          <p:spPr>
            <a:xfrm>
              <a:off x="-559539" y="-593048"/>
              <a:ext cx="1154100" cy="11541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p52"/>
            <p:cNvSpPr/>
            <p:nvPr/>
          </p:nvSpPr>
          <p:spPr>
            <a:xfrm flipH="1" rot="10800000">
              <a:off x="349100" y="323270"/>
              <a:ext cx="165703" cy="157670"/>
            </a:xfrm>
            <a:custGeom>
              <a:rect b="b" l="l" r="r" t="t"/>
              <a:pathLst>
                <a:path extrusionOk="0" h="4220" w="4435">
                  <a:moveTo>
                    <a:pt x="2213" y="0"/>
                  </a:moveTo>
                  <a:lnTo>
                    <a:pt x="1535" y="1392"/>
                  </a:lnTo>
                  <a:lnTo>
                    <a:pt x="1" y="1606"/>
                  </a:lnTo>
                  <a:lnTo>
                    <a:pt x="1107" y="2694"/>
                  </a:lnTo>
                  <a:lnTo>
                    <a:pt x="848" y="4220"/>
                  </a:lnTo>
                  <a:lnTo>
                    <a:pt x="2213" y="3497"/>
                  </a:lnTo>
                  <a:lnTo>
                    <a:pt x="3587" y="4220"/>
                  </a:lnTo>
                  <a:lnTo>
                    <a:pt x="3329" y="2694"/>
                  </a:lnTo>
                  <a:lnTo>
                    <a:pt x="4435" y="1606"/>
                  </a:lnTo>
                  <a:lnTo>
                    <a:pt x="2900" y="1392"/>
                  </a:lnTo>
                  <a:lnTo>
                    <a:pt x="2213" y="0"/>
                  </a:lnTo>
                  <a:close/>
                </a:path>
              </a:pathLst>
            </a:cu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26" name="Google Shape;1026;p52"/>
          <p:cNvGrpSpPr/>
          <p:nvPr/>
        </p:nvGrpSpPr>
        <p:grpSpPr>
          <a:xfrm>
            <a:off x="8558963" y="-593048"/>
            <a:ext cx="1154100" cy="1154100"/>
            <a:chOff x="8558963" y="-593048"/>
            <a:chExt cx="1154100" cy="1154100"/>
          </a:xfrm>
        </p:grpSpPr>
        <p:sp>
          <p:nvSpPr>
            <p:cNvPr id="1027" name="Google Shape;1027;p52"/>
            <p:cNvSpPr/>
            <p:nvPr/>
          </p:nvSpPr>
          <p:spPr>
            <a:xfrm flipH="1">
              <a:off x="8558963" y="-593048"/>
              <a:ext cx="1154100" cy="11541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 name="Google Shape;1028;p52"/>
            <p:cNvSpPr/>
            <p:nvPr/>
          </p:nvSpPr>
          <p:spPr>
            <a:xfrm flipH="1" rot="10800000">
              <a:off x="8638725" y="323270"/>
              <a:ext cx="165703" cy="157670"/>
            </a:xfrm>
            <a:custGeom>
              <a:rect b="b" l="l" r="r" t="t"/>
              <a:pathLst>
                <a:path extrusionOk="0" h="4220" w="4435">
                  <a:moveTo>
                    <a:pt x="2213" y="0"/>
                  </a:moveTo>
                  <a:lnTo>
                    <a:pt x="1535" y="1392"/>
                  </a:lnTo>
                  <a:lnTo>
                    <a:pt x="1" y="1606"/>
                  </a:lnTo>
                  <a:lnTo>
                    <a:pt x="1107" y="2694"/>
                  </a:lnTo>
                  <a:lnTo>
                    <a:pt x="848" y="4220"/>
                  </a:lnTo>
                  <a:lnTo>
                    <a:pt x="2213" y="3497"/>
                  </a:lnTo>
                  <a:lnTo>
                    <a:pt x="3587" y="4220"/>
                  </a:lnTo>
                  <a:lnTo>
                    <a:pt x="3329" y="2694"/>
                  </a:lnTo>
                  <a:lnTo>
                    <a:pt x="4435" y="1606"/>
                  </a:lnTo>
                  <a:lnTo>
                    <a:pt x="2900" y="1392"/>
                  </a:lnTo>
                  <a:lnTo>
                    <a:pt x="2213" y="0"/>
                  </a:lnTo>
                  <a:close/>
                </a:path>
              </a:pathLst>
            </a:cu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29" name="Google Shape;1029;p52"/>
          <p:cNvGrpSpPr/>
          <p:nvPr/>
        </p:nvGrpSpPr>
        <p:grpSpPr>
          <a:xfrm flipH="1" rot="10800000">
            <a:off x="8482811" y="4604013"/>
            <a:ext cx="1230252" cy="1154100"/>
            <a:chOff x="8482811" y="-593048"/>
            <a:chExt cx="1230252" cy="1154100"/>
          </a:xfrm>
        </p:grpSpPr>
        <p:sp>
          <p:nvSpPr>
            <p:cNvPr id="1030" name="Google Shape;1030;p52"/>
            <p:cNvSpPr/>
            <p:nvPr/>
          </p:nvSpPr>
          <p:spPr>
            <a:xfrm flipH="1">
              <a:off x="8558963" y="-593048"/>
              <a:ext cx="1154100" cy="11541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31" name="Google Shape;1031;p52"/>
            <p:cNvGrpSpPr/>
            <p:nvPr/>
          </p:nvGrpSpPr>
          <p:grpSpPr>
            <a:xfrm>
              <a:off x="8482811" y="155396"/>
              <a:ext cx="546471" cy="383398"/>
              <a:chOff x="7160241" y="830350"/>
              <a:chExt cx="626400" cy="439475"/>
            </a:xfrm>
          </p:grpSpPr>
          <p:sp>
            <p:nvSpPr>
              <p:cNvPr id="1032" name="Google Shape;1032;p52"/>
              <p:cNvSpPr/>
              <p:nvPr/>
            </p:nvSpPr>
            <p:spPr>
              <a:xfrm flipH="1" rot="10800000">
                <a:off x="7160241" y="830350"/>
                <a:ext cx="465700" cy="363225"/>
              </a:xfrm>
              <a:custGeom>
                <a:rect b="b" l="l" r="r" t="t"/>
                <a:pathLst>
                  <a:path extrusionOk="0" h="14529" w="18628">
                    <a:moveTo>
                      <a:pt x="4581" y="0"/>
                    </a:moveTo>
                    <a:cubicBezTo>
                      <a:pt x="2114" y="0"/>
                      <a:pt x="1" y="2187"/>
                      <a:pt x="367" y="5295"/>
                    </a:cubicBezTo>
                    <a:cubicBezTo>
                      <a:pt x="955" y="10398"/>
                      <a:pt x="5755" y="13047"/>
                      <a:pt x="9314" y="14528"/>
                    </a:cubicBezTo>
                    <a:cubicBezTo>
                      <a:pt x="12874" y="13047"/>
                      <a:pt x="17673" y="10398"/>
                      <a:pt x="18262" y="5295"/>
                    </a:cubicBezTo>
                    <a:cubicBezTo>
                      <a:pt x="18628" y="2187"/>
                      <a:pt x="16515" y="0"/>
                      <a:pt x="14048" y="0"/>
                    </a:cubicBezTo>
                    <a:cubicBezTo>
                      <a:pt x="12421" y="0"/>
                      <a:pt x="10640" y="951"/>
                      <a:pt x="9314" y="3216"/>
                    </a:cubicBezTo>
                    <a:cubicBezTo>
                      <a:pt x="7989" y="951"/>
                      <a:pt x="6208" y="0"/>
                      <a:pt x="4581" y="0"/>
                    </a:cubicBezTo>
                    <a:close/>
                  </a:path>
                </a:pathLst>
              </a:cu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033" name="Google Shape;1033;p52"/>
              <p:cNvSpPr/>
              <p:nvPr/>
            </p:nvSpPr>
            <p:spPr>
              <a:xfrm flipH="1" rot="10800000">
                <a:off x="7519641" y="1061625"/>
                <a:ext cx="267000" cy="208200"/>
              </a:xfrm>
              <a:custGeom>
                <a:rect b="b" l="l" r="r" t="t"/>
                <a:pathLst>
                  <a:path extrusionOk="0" h="8328" w="10680">
                    <a:moveTo>
                      <a:pt x="2629" y="1"/>
                    </a:moveTo>
                    <a:cubicBezTo>
                      <a:pt x="1214" y="1"/>
                      <a:pt x="1" y="1253"/>
                      <a:pt x="211" y="3028"/>
                    </a:cubicBezTo>
                    <a:cubicBezTo>
                      <a:pt x="559" y="5954"/>
                      <a:pt x="3306" y="7471"/>
                      <a:pt x="5340" y="8327"/>
                    </a:cubicBezTo>
                    <a:cubicBezTo>
                      <a:pt x="7383" y="7471"/>
                      <a:pt x="10131" y="5954"/>
                      <a:pt x="10470" y="3028"/>
                    </a:cubicBezTo>
                    <a:cubicBezTo>
                      <a:pt x="10680" y="1253"/>
                      <a:pt x="9470" y="1"/>
                      <a:pt x="8055" y="1"/>
                    </a:cubicBezTo>
                    <a:cubicBezTo>
                      <a:pt x="7123" y="1"/>
                      <a:pt x="6102" y="545"/>
                      <a:pt x="5340" y="1841"/>
                    </a:cubicBezTo>
                    <a:cubicBezTo>
                      <a:pt x="4582" y="545"/>
                      <a:pt x="3562" y="1"/>
                      <a:pt x="2629" y="1"/>
                    </a:cubicBezTo>
                    <a:close/>
                  </a:path>
                </a:pathLst>
              </a:cu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grpSp>
      <p:sp>
        <p:nvSpPr>
          <p:cNvPr id="1034" name="Google Shape;1034;p52"/>
          <p:cNvSpPr/>
          <p:nvPr/>
        </p:nvSpPr>
        <p:spPr>
          <a:xfrm flipH="1" rot="10800000">
            <a:off x="8642625" y="3925601"/>
            <a:ext cx="165696" cy="468264"/>
          </a:xfrm>
          <a:custGeom>
            <a:rect b="b" l="l" r="r" t="t"/>
            <a:pathLst>
              <a:path extrusionOk="0" h="13338" w="4720">
                <a:moveTo>
                  <a:pt x="3720" y="1"/>
                </a:moveTo>
                <a:lnTo>
                  <a:pt x="0" y="7200"/>
                </a:lnTo>
                <a:lnTo>
                  <a:pt x="2114" y="7200"/>
                </a:lnTo>
                <a:lnTo>
                  <a:pt x="1312" y="13338"/>
                </a:lnTo>
                <a:lnTo>
                  <a:pt x="4719" y="5960"/>
                </a:lnTo>
                <a:lnTo>
                  <a:pt x="2516" y="5969"/>
                </a:lnTo>
                <a:lnTo>
                  <a:pt x="3720" y="1"/>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52"/>
          <p:cNvSpPr/>
          <p:nvPr/>
        </p:nvSpPr>
        <p:spPr>
          <a:xfrm flipH="1" rot="10800000">
            <a:off x="8642625" y="3643070"/>
            <a:ext cx="165703" cy="157670"/>
          </a:xfrm>
          <a:custGeom>
            <a:rect b="b" l="l" r="r" t="t"/>
            <a:pathLst>
              <a:path extrusionOk="0" h="4220" w="4435">
                <a:moveTo>
                  <a:pt x="2213" y="0"/>
                </a:moveTo>
                <a:lnTo>
                  <a:pt x="1535" y="1392"/>
                </a:lnTo>
                <a:lnTo>
                  <a:pt x="1" y="1606"/>
                </a:lnTo>
                <a:lnTo>
                  <a:pt x="1107" y="2694"/>
                </a:lnTo>
                <a:lnTo>
                  <a:pt x="848" y="4220"/>
                </a:lnTo>
                <a:lnTo>
                  <a:pt x="2213" y="3497"/>
                </a:lnTo>
                <a:lnTo>
                  <a:pt x="3587" y="4220"/>
                </a:lnTo>
                <a:lnTo>
                  <a:pt x="3329" y="2694"/>
                </a:lnTo>
                <a:lnTo>
                  <a:pt x="4435" y="1606"/>
                </a:lnTo>
                <a:lnTo>
                  <a:pt x="2900" y="1392"/>
                </a:lnTo>
                <a:lnTo>
                  <a:pt x="2213" y="0"/>
                </a:lnTo>
                <a:close/>
              </a:path>
            </a:pathLst>
          </a:cu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52"/>
          <p:cNvSpPr/>
          <p:nvPr/>
        </p:nvSpPr>
        <p:spPr>
          <a:xfrm flipH="1" rot="10800000">
            <a:off x="8642625" y="3360545"/>
            <a:ext cx="165703" cy="157670"/>
          </a:xfrm>
          <a:custGeom>
            <a:rect b="b" l="l" r="r" t="t"/>
            <a:pathLst>
              <a:path extrusionOk="0" h="4220" w="4435">
                <a:moveTo>
                  <a:pt x="2213" y="0"/>
                </a:moveTo>
                <a:lnTo>
                  <a:pt x="1535" y="1392"/>
                </a:lnTo>
                <a:lnTo>
                  <a:pt x="1" y="1606"/>
                </a:lnTo>
                <a:lnTo>
                  <a:pt x="1107" y="2694"/>
                </a:lnTo>
                <a:lnTo>
                  <a:pt x="848" y="4220"/>
                </a:lnTo>
                <a:lnTo>
                  <a:pt x="2213" y="3497"/>
                </a:lnTo>
                <a:lnTo>
                  <a:pt x="3587" y="4220"/>
                </a:lnTo>
                <a:lnTo>
                  <a:pt x="3329" y="2694"/>
                </a:lnTo>
                <a:lnTo>
                  <a:pt x="4435" y="1606"/>
                </a:lnTo>
                <a:lnTo>
                  <a:pt x="2900" y="1392"/>
                </a:lnTo>
                <a:lnTo>
                  <a:pt x="2213" y="0"/>
                </a:lnTo>
                <a:close/>
              </a:path>
            </a:pathLst>
          </a:cu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37" name="Google Shape;1037;p52"/>
          <p:cNvGrpSpPr/>
          <p:nvPr/>
        </p:nvGrpSpPr>
        <p:grpSpPr>
          <a:xfrm rot="10800000">
            <a:off x="-569014" y="4604013"/>
            <a:ext cx="1230252" cy="1154100"/>
            <a:chOff x="8482811" y="-593048"/>
            <a:chExt cx="1230252" cy="1154100"/>
          </a:xfrm>
        </p:grpSpPr>
        <p:sp>
          <p:nvSpPr>
            <p:cNvPr id="1038" name="Google Shape;1038;p52"/>
            <p:cNvSpPr/>
            <p:nvPr/>
          </p:nvSpPr>
          <p:spPr>
            <a:xfrm flipH="1">
              <a:off x="8558963" y="-593048"/>
              <a:ext cx="1154100" cy="11541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39" name="Google Shape;1039;p52"/>
            <p:cNvGrpSpPr/>
            <p:nvPr/>
          </p:nvGrpSpPr>
          <p:grpSpPr>
            <a:xfrm>
              <a:off x="8482811" y="155396"/>
              <a:ext cx="546471" cy="383398"/>
              <a:chOff x="7160241" y="830350"/>
              <a:chExt cx="626400" cy="439475"/>
            </a:xfrm>
          </p:grpSpPr>
          <p:sp>
            <p:nvSpPr>
              <p:cNvPr id="1040" name="Google Shape;1040;p52"/>
              <p:cNvSpPr/>
              <p:nvPr/>
            </p:nvSpPr>
            <p:spPr>
              <a:xfrm flipH="1" rot="10800000">
                <a:off x="7160241" y="830350"/>
                <a:ext cx="465700" cy="363225"/>
              </a:xfrm>
              <a:custGeom>
                <a:rect b="b" l="l" r="r" t="t"/>
                <a:pathLst>
                  <a:path extrusionOk="0" h="14529" w="18628">
                    <a:moveTo>
                      <a:pt x="4581" y="0"/>
                    </a:moveTo>
                    <a:cubicBezTo>
                      <a:pt x="2114" y="0"/>
                      <a:pt x="1" y="2187"/>
                      <a:pt x="367" y="5295"/>
                    </a:cubicBezTo>
                    <a:cubicBezTo>
                      <a:pt x="955" y="10398"/>
                      <a:pt x="5755" y="13047"/>
                      <a:pt x="9314" y="14528"/>
                    </a:cubicBezTo>
                    <a:cubicBezTo>
                      <a:pt x="12874" y="13047"/>
                      <a:pt x="17673" y="10398"/>
                      <a:pt x="18262" y="5295"/>
                    </a:cubicBezTo>
                    <a:cubicBezTo>
                      <a:pt x="18628" y="2187"/>
                      <a:pt x="16515" y="0"/>
                      <a:pt x="14048" y="0"/>
                    </a:cubicBezTo>
                    <a:cubicBezTo>
                      <a:pt x="12421" y="0"/>
                      <a:pt x="10640" y="951"/>
                      <a:pt x="9314" y="3216"/>
                    </a:cubicBezTo>
                    <a:cubicBezTo>
                      <a:pt x="7989" y="951"/>
                      <a:pt x="6208" y="0"/>
                      <a:pt x="4581" y="0"/>
                    </a:cubicBezTo>
                    <a:close/>
                  </a:path>
                </a:pathLst>
              </a:cu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041" name="Google Shape;1041;p52"/>
              <p:cNvSpPr/>
              <p:nvPr/>
            </p:nvSpPr>
            <p:spPr>
              <a:xfrm flipH="1" rot="10800000">
                <a:off x="7519641" y="1061625"/>
                <a:ext cx="267000" cy="208200"/>
              </a:xfrm>
              <a:custGeom>
                <a:rect b="b" l="l" r="r" t="t"/>
                <a:pathLst>
                  <a:path extrusionOk="0" h="8328" w="10680">
                    <a:moveTo>
                      <a:pt x="2629" y="1"/>
                    </a:moveTo>
                    <a:cubicBezTo>
                      <a:pt x="1214" y="1"/>
                      <a:pt x="1" y="1253"/>
                      <a:pt x="211" y="3028"/>
                    </a:cubicBezTo>
                    <a:cubicBezTo>
                      <a:pt x="559" y="5954"/>
                      <a:pt x="3306" y="7471"/>
                      <a:pt x="5340" y="8327"/>
                    </a:cubicBezTo>
                    <a:cubicBezTo>
                      <a:pt x="7383" y="7471"/>
                      <a:pt x="10131" y="5954"/>
                      <a:pt x="10470" y="3028"/>
                    </a:cubicBezTo>
                    <a:cubicBezTo>
                      <a:pt x="10680" y="1253"/>
                      <a:pt x="9470" y="1"/>
                      <a:pt x="8055" y="1"/>
                    </a:cubicBezTo>
                    <a:cubicBezTo>
                      <a:pt x="7123" y="1"/>
                      <a:pt x="6102" y="545"/>
                      <a:pt x="5340" y="1841"/>
                    </a:cubicBezTo>
                    <a:cubicBezTo>
                      <a:pt x="4582" y="545"/>
                      <a:pt x="3562" y="1"/>
                      <a:pt x="2629" y="1"/>
                    </a:cubicBezTo>
                    <a:close/>
                  </a:path>
                </a:pathLst>
              </a:cu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grpSp>
      <p:sp>
        <p:nvSpPr>
          <p:cNvPr id="1042" name="Google Shape;1042;p52"/>
          <p:cNvSpPr/>
          <p:nvPr/>
        </p:nvSpPr>
        <p:spPr>
          <a:xfrm>
            <a:off x="335675" y="3351825"/>
            <a:ext cx="165696" cy="468264"/>
          </a:xfrm>
          <a:custGeom>
            <a:rect b="b" l="l" r="r" t="t"/>
            <a:pathLst>
              <a:path extrusionOk="0" h="13338" w="4720">
                <a:moveTo>
                  <a:pt x="3720" y="1"/>
                </a:moveTo>
                <a:lnTo>
                  <a:pt x="0" y="7200"/>
                </a:lnTo>
                <a:lnTo>
                  <a:pt x="2114" y="7200"/>
                </a:lnTo>
                <a:lnTo>
                  <a:pt x="1312" y="13338"/>
                </a:lnTo>
                <a:lnTo>
                  <a:pt x="4719" y="5960"/>
                </a:lnTo>
                <a:lnTo>
                  <a:pt x="2516" y="5969"/>
                </a:lnTo>
                <a:lnTo>
                  <a:pt x="3720" y="1"/>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52"/>
          <p:cNvSpPr/>
          <p:nvPr/>
        </p:nvSpPr>
        <p:spPr>
          <a:xfrm>
            <a:off x="335675" y="3944950"/>
            <a:ext cx="165703" cy="157670"/>
          </a:xfrm>
          <a:custGeom>
            <a:rect b="b" l="l" r="r" t="t"/>
            <a:pathLst>
              <a:path extrusionOk="0" h="4220" w="4435">
                <a:moveTo>
                  <a:pt x="2213" y="0"/>
                </a:moveTo>
                <a:lnTo>
                  <a:pt x="1535" y="1392"/>
                </a:lnTo>
                <a:lnTo>
                  <a:pt x="1" y="1606"/>
                </a:lnTo>
                <a:lnTo>
                  <a:pt x="1107" y="2694"/>
                </a:lnTo>
                <a:lnTo>
                  <a:pt x="848" y="4220"/>
                </a:lnTo>
                <a:lnTo>
                  <a:pt x="2213" y="3497"/>
                </a:lnTo>
                <a:lnTo>
                  <a:pt x="3587" y="4220"/>
                </a:lnTo>
                <a:lnTo>
                  <a:pt x="3329" y="2694"/>
                </a:lnTo>
                <a:lnTo>
                  <a:pt x="4435" y="1606"/>
                </a:lnTo>
                <a:lnTo>
                  <a:pt x="2900" y="1392"/>
                </a:lnTo>
                <a:lnTo>
                  <a:pt x="2213" y="0"/>
                </a:lnTo>
                <a:close/>
              </a:path>
            </a:pathLst>
          </a:cu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4" name="Google Shape;1044;p52"/>
          <p:cNvSpPr/>
          <p:nvPr/>
        </p:nvSpPr>
        <p:spPr>
          <a:xfrm>
            <a:off x="335675" y="4227475"/>
            <a:ext cx="165703" cy="157670"/>
          </a:xfrm>
          <a:custGeom>
            <a:rect b="b" l="l" r="r" t="t"/>
            <a:pathLst>
              <a:path extrusionOk="0" h="4220" w="4435">
                <a:moveTo>
                  <a:pt x="2213" y="0"/>
                </a:moveTo>
                <a:lnTo>
                  <a:pt x="1535" y="1392"/>
                </a:lnTo>
                <a:lnTo>
                  <a:pt x="1" y="1606"/>
                </a:lnTo>
                <a:lnTo>
                  <a:pt x="1107" y="2694"/>
                </a:lnTo>
                <a:lnTo>
                  <a:pt x="848" y="4220"/>
                </a:lnTo>
                <a:lnTo>
                  <a:pt x="2213" y="3497"/>
                </a:lnTo>
                <a:lnTo>
                  <a:pt x="3587" y="4220"/>
                </a:lnTo>
                <a:lnTo>
                  <a:pt x="3329" y="2694"/>
                </a:lnTo>
                <a:lnTo>
                  <a:pt x="4435" y="1606"/>
                </a:lnTo>
                <a:lnTo>
                  <a:pt x="2900" y="1392"/>
                </a:lnTo>
                <a:lnTo>
                  <a:pt x="2213" y="0"/>
                </a:lnTo>
                <a:close/>
              </a:path>
            </a:pathLst>
          </a:cu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6">
  <p:cSld name="SECTION_HEADER_1_1_1_1_1_1">
    <p:spTree>
      <p:nvGrpSpPr>
        <p:cNvPr id="1045" name="Shape 1045"/>
        <p:cNvGrpSpPr/>
        <p:nvPr/>
      </p:nvGrpSpPr>
      <p:grpSpPr>
        <a:xfrm>
          <a:off x="0" y="0"/>
          <a:ext cx="0" cy="0"/>
          <a:chOff x="0" y="0"/>
          <a:chExt cx="0" cy="0"/>
        </a:xfrm>
      </p:grpSpPr>
      <p:pic>
        <p:nvPicPr>
          <p:cNvPr id="1046" name="Google Shape;1046;p53"/>
          <p:cNvPicPr preferRelativeResize="0"/>
          <p:nvPr/>
        </p:nvPicPr>
        <p:blipFill rotWithShape="1">
          <a:blip r:embed="rId2">
            <a:alphaModFix amt="70000"/>
          </a:blip>
          <a:srcRect b="0" l="0" r="0" t="0"/>
          <a:stretch/>
        </p:blipFill>
        <p:spPr>
          <a:xfrm>
            <a:off x="0" y="2171"/>
            <a:ext cx="9144003" cy="5139149"/>
          </a:xfrm>
          <a:prstGeom prst="rect">
            <a:avLst/>
          </a:prstGeom>
          <a:noFill/>
          <a:ln>
            <a:noFill/>
          </a:ln>
        </p:spPr>
      </p:pic>
      <p:sp>
        <p:nvSpPr>
          <p:cNvPr id="1047" name="Google Shape;1047;p53"/>
          <p:cNvSpPr txBox="1"/>
          <p:nvPr>
            <p:ph type="title"/>
          </p:nvPr>
        </p:nvSpPr>
        <p:spPr>
          <a:xfrm flipH="1">
            <a:off x="3824030" y="1838425"/>
            <a:ext cx="2817300" cy="606300"/>
          </a:xfrm>
          <a:prstGeom prst="rect">
            <a:avLst/>
          </a:prstGeom>
        </p:spPr>
        <p:txBody>
          <a:bodyPr anchorCtr="0" anchor="ctr" bIns="91425" lIns="91425" spcFirstLastPara="1" rIns="91425" wrap="square" tIns="91425">
            <a:noAutofit/>
          </a:bodyPr>
          <a:lstStyle>
            <a:lvl1pPr lvl="0" algn="r">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048" name="Google Shape;1048;p53"/>
          <p:cNvSpPr txBox="1"/>
          <p:nvPr>
            <p:ph hasCustomPrompt="1" idx="2" type="title"/>
          </p:nvPr>
        </p:nvSpPr>
        <p:spPr>
          <a:xfrm>
            <a:off x="6791100" y="2058274"/>
            <a:ext cx="1632900" cy="1246800"/>
          </a:xfrm>
          <a:prstGeom prst="rect">
            <a:avLst/>
          </a:prstGeom>
          <a:solidFill>
            <a:schemeClr val="dk2"/>
          </a:solidFill>
          <a:ln cap="flat" cmpd="sng" w="19050">
            <a:solidFill>
              <a:schemeClr val="accent1"/>
            </a:solidFill>
            <a:prstDash val="solid"/>
            <a:round/>
            <a:headEnd len="sm" w="sm" type="none"/>
            <a:tailEnd len="sm" w="sm" type="none"/>
          </a:ln>
          <a:effectLst>
            <a:outerShdw rotWithShape="0" algn="bl" dir="3000000" dist="47625">
              <a:schemeClr val="accent1"/>
            </a:outerShdw>
          </a:effectLst>
        </p:spPr>
        <p:txBody>
          <a:bodyPr anchorCtr="0" anchor="ctr" bIns="91425" lIns="91425" spcFirstLastPara="1" rIns="91425" wrap="square" tIns="91425">
            <a:noAutofit/>
          </a:bodyPr>
          <a:lstStyle>
            <a:lvl1pPr lvl="0" algn="ctr">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r>
              <a:t>xx%</a:t>
            </a:r>
          </a:p>
        </p:txBody>
      </p:sp>
      <p:sp>
        <p:nvSpPr>
          <p:cNvPr id="1049" name="Google Shape;1049;p53"/>
          <p:cNvSpPr txBox="1"/>
          <p:nvPr>
            <p:ph idx="1" type="subTitle"/>
          </p:nvPr>
        </p:nvSpPr>
        <p:spPr>
          <a:xfrm flipH="1">
            <a:off x="3824099" y="2698750"/>
            <a:ext cx="2817300" cy="606300"/>
          </a:xfrm>
          <a:prstGeom prst="rect">
            <a:avLst/>
          </a:prstGeom>
          <a:solidFill>
            <a:schemeClr val="accent4"/>
          </a:solidFill>
          <a:ln cap="flat" cmpd="sng" w="19050">
            <a:solidFill>
              <a:schemeClr val="accent1"/>
            </a:solidFill>
            <a:prstDash val="solid"/>
            <a:round/>
            <a:headEnd len="sm" w="sm" type="none"/>
            <a:tailEnd len="sm" w="sm" type="none"/>
          </a:ln>
          <a:effectLst>
            <a:outerShdw rotWithShape="0" algn="bl" dir="3000000" dist="47625">
              <a:schemeClr val="accent1"/>
            </a:outerShdw>
          </a:effectLst>
        </p:spPr>
        <p:txBody>
          <a:bodyPr anchorCtr="0" anchor="ctr" bIns="91425" lIns="91425" spcFirstLastPara="1" rIns="91425" wrap="square" tIns="91425">
            <a:noAutofit/>
          </a:bodyPr>
          <a:lstStyle>
            <a:lvl1pPr lvl="0" algn="r">
              <a:lnSpc>
                <a:spcPct val="100000"/>
              </a:lnSpc>
              <a:spcBef>
                <a:spcPts val="0"/>
              </a:spcBef>
              <a:spcAft>
                <a:spcPts val="0"/>
              </a:spcAft>
              <a:buSzPts val="1400"/>
              <a:buNone/>
              <a:defRPr sz="16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grpSp>
        <p:nvGrpSpPr>
          <p:cNvPr id="1050" name="Google Shape;1050;p53"/>
          <p:cNvGrpSpPr/>
          <p:nvPr/>
        </p:nvGrpSpPr>
        <p:grpSpPr>
          <a:xfrm>
            <a:off x="855518" y="-669284"/>
            <a:ext cx="2416554" cy="2416168"/>
            <a:chOff x="1542150" y="1051975"/>
            <a:chExt cx="1563000" cy="1562750"/>
          </a:xfrm>
        </p:grpSpPr>
        <p:sp>
          <p:nvSpPr>
            <p:cNvPr id="1051" name="Google Shape;1051;p53"/>
            <p:cNvSpPr/>
            <p:nvPr/>
          </p:nvSpPr>
          <p:spPr>
            <a:xfrm>
              <a:off x="1640275" y="1149875"/>
              <a:ext cx="1366725" cy="1366725"/>
            </a:xfrm>
            <a:custGeom>
              <a:rect b="b" l="l" r="r" t="t"/>
              <a:pathLst>
                <a:path extrusionOk="0" h="54669" w="54669">
                  <a:moveTo>
                    <a:pt x="27335" y="3926"/>
                  </a:moveTo>
                  <a:cubicBezTo>
                    <a:pt x="40243" y="3926"/>
                    <a:pt x="50744" y="14426"/>
                    <a:pt x="50744" y="27335"/>
                  </a:cubicBezTo>
                  <a:cubicBezTo>
                    <a:pt x="50744" y="40244"/>
                    <a:pt x="40243" y="50752"/>
                    <a:pt x="27335" y="50752"/>
                  </a:cubicBezTo>
                  <a:cubicBezTo>
                    <a:pt x="14426" y="50752"/>
                    <a:pt x="3926" y="40244"/>
                    <a:pt x="3926" y="27335"/>
                  </a:cubicBezTo>
                  <a:cubicBezTo>
                    <a:pt x="3926" y="14426"/>
                    <a:pt x="14426" y="3926"/>
                    <a:pt x="27335" y="3926"/>
                  </a:cubicBezTo>
                  <a:close/>
                  <a:moveTo>
                    <a:pt x="27335" y="1"/>
                  </a:moveTo>
                  <a:cubicBezTo>
                    <a:pt x="12267" y="1"/>
                    <a:pt x="1" y="12267"/>
                    <a:pt x="1" y="27335"/>
                  </a:cubicBezTo>
                  <a:cubicBezTo>
                    <a:pt x="1" y="42411"/>
                    <a:pt x="12267" y="54669"/>
                    <a:pt x="27335" y="54669"/>
                  </a:cubicBezTo>
                  <a:cubicBezTo>
                    <a:pt x="42411" y="54669"/>
                    <a:pt x="54669" y="42411"/>
                    <a:pt x="54669" y="27335"/>
                  </a:cubicBezTo>
                  <a:cubicBezTo>
                    <a:pt x="54669" y="12267"/>
                    <a:pt x="42411" y="1"/>
                    <a:pt x="27335" y="1"/>
                  </a:cubicBezTo>
                  <a:close/>
                </a:path>
              </a:pathLst>
            </a:custGeom>
            <a:solidFill>
              <a:schemeClr val="accent6"/>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53"/>
            <p:cNvSpPr/>
            <p:nvPr/>
          </p:nvSpPr>
          <p:spPr>
            <a:xfrm>
              <a:off x="1542150" y="1051975"/>
              <a:ext cx="1563000" cy="1562750"/>
            </a:xfrm>
            <a:custGeom>
              <a:rect b="b" l="l" r="r" t="t"/>
              <a:pathLst>
                <a:path extrusionOk="0" h="62510" w="62520">
                  <a:moveTo>
                    <a:pt x="31260" y="3917"/>
                  </a:moveTo>
                  <a:cubicBezTo>
                    <a:pt x="46336" y="3917"/>
                    <a:pt x="58594" y="16183"/>
                    <a:pt x="58594" y="31251"/>
                  </a:cubicBezTo>
                  <a:cubicBezTo>
                    <a:pt x="58594" y="46327"/>
                    <a:pt x="46336" y="58585"/>
                    <a:pt x="31260" y="58585"/>
                  </a:cubicBezTo>
                  <a:cubicBezTo>
                    <a:pt x="16192" y="58585"/>
                    <a:pt x="3926" y="46327"/>
                    <a:pt x="3926" y="31251"/>
                  </a:cubicBezTo>
                  <a:cubicBezTo>
                    <a:pt x="3926" y="16183"/>
                    <a:pt x="16192" y="3917"/>
                    <a:pt x="31260" y="3917"/>
                  </a:cubicBezTo>
                  <a:close/>
                  <a:moveTo>
                    <a:pt x="31260" y="1"/>
                  </a:moveTo>
                  <a:cubicBezTo>
                    <a:pt x="13997" y="1"/>
                    <a:pt x="0" y="13989"/>
                    <a:pt x="0" y="31251"/>
                  </a:cubicBezTo>
                  <a:cubicBezTo>
                    <a:pt x="0" y="48513"/>
                    <a:pt x="13997" y="62510"/>
                    <a:pt x="31260" y="62510"/>
                  </a:cubicBezTo>
                  <a:cubicBezTo>
                    <a:pt x="48522" y="62510"/>
                    <a:pt x="62519" y="48513"/>
                    <a:pt x="62519" y="31251"/>
                  </a:cubicBezTo>
                  <a:cubicBezTo>
                    <a:pt x="62519" y="13989"/>
                    <a:pt x="48522" y="1"/>
                    <a:pt x="31260" y="1"/>
                  </a:cubicBezTo>
                  <a:close/>
                </a:path>
              </a:pathLst>
            </a:custGeom>
            <a:solidFill>
              <a:schemeClr val="accent5"/>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53"/>
            <p:cNvSpPr/>
            <p:nvPr/>
          </p:nvSpPr>
          <p:spPr>
            <a:xfrm>
              <a:off x="1836550" y="1346150"/>
              <a:ext cx="974425" cy="974425"/>
            </a:xfrm>
            <a:custGeom>
              <a:rect b="b" l="l" r="r" t="t"/>
              <a:pathLst>
                <a:path extrusionOk="0" h="38977" w="38977">
                  <a:moveTo>
                    <a:pt x="19484" y="3926"/>
                  </a:moveTo>
                  <a:cubicBezTo>
                    <a:pt x="28066" y="3926"/>
                    <a:pt x="35051" y="10902"/>
                    <a:pt x="35051" y="19484"/>
                  </a:cubicBezTo>
                  <a:cubicBezTo>
                    <a:pt x="35051" y="28066"/>
                    <a:pt x="28066" y="35051"/>
                    <a:pt x="19484" y="35051"/>
                  </a:cubicBezTo>
                  <a:cubicBezTo>
                    <a:pt x="10902" y="35051"/>
                    <a:pt x="3925" y="28066"/>
                    <a:pt x="3925" y="19484"/>
                  </a:cubicBezTo>
                  <a:cubicBezTo>
                    <a:pt x="3925" y="10902"/>
                    <a:pt x="10902" y="3926"/>
                    <a:pt x="19484" y="3926"/>
                  </a:cubicBezTo>
                  <a:close/>
                  <a:moveTo>
                    <a:pt x="19484" y="0"/>
                  </a:moveTo>
                  <a:cubicBezTo>
                    <a:pt x="8743" y="0"/>
                    <a:pt x="0" y="8743"/>
                    <a:pt x="0" y="19484"/>
                  </a:cubicBezTo>
                  <a:cubicBezTo>
                    <a:pt x="0" y="30234"/>
                    <a:pt x="8743" y="38976"/>
                    <a:pt x="19484" y="38976"/>
                  </a:cubicBezTo>
                  <a:cubicBezTo>
                    <a:pt x="30234" y="38976"/>
                    <a:pt x="38976" y="30234"/>
                    <a:pt x="38976" y="19484"/>
                  </a:cubicBezTo>
                  <a:cubicBezTo>
                    <a:pt x="38976" y="8743"/>
                    <a:pt x="30234" y="0"/>
                    <a:pt x="19484" y="0"/>
                  </a:cubicBezTo>
                  <a:close/>
                </a:path>
              </a:pathLst>
            </a:custGeom>
            <a:solidFill>
              <a:schemeClr val="accent3"/>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 name="Google Shape;1054;p53"/>
            <p:cNvSpPr/>
            <p:nvPr/>
          </p:nvSpPr>
          <p:spPr>
            <a:xfrm>
              <a:off x="1738400" y="1248025"/>
              <a:ext cx="1170475" cy="1170675"/>
            </a:xfrm>
            <a:custGeom>
              <a:rect b="b" l="l" r="r" t="t"/>
              <a:pathLst>
                <a:path extrusionOk="0" h="46827" w="46819">
                  <a:moveTo>
                    <a:pt x="23410" y="3925"/>
                  </a:moveTo>
                  <a:cubicBezTo>
                    <a:pt x="34160" y="3925"/>
                    <a:pt x="42902" y="12668"/>
                    <a:pt x="42902" y="23409"/>
                  </a:cubicBezTo>
                  <a:cubicBezTo>
                    <a:pt x="42902" y="34159"/>
                    <a:pt x="34160" y="42901"/>
                    <a:pt x="23410" y="42901"/>
                  </a:cubicBezTo>
                  <a:cubicBezTo>
                    <a:pt x="12669" y="42901"/>
                    <a:pt x="3926" y="34159"/>
                    <a:pt x="3926" y="23409"/>
                  </a:cubicBezTo>
                  <a:cubicBezTo>
                    <a:pt x="3926" y="12668"/>
                    <a:pt x="12669" y="3925"/>
                    <a:pt x="23410" y="3925"/>
                  </a:cubicBezTo>
                  <a:close/>
                  <a:moveTo>
                    <a:pt x="23410" y="0"/>
                  </a:moveTo>
                  <a:cubicBezTo>
                    <a:pt x="10501" y="0"/>
                    <a:pt x="1" y="10500"/>
                    <a:pt x="1" y="23409"/>
                  </a:cubicBezTo>
                  <a:cubicBezTo>
                    <a:pt x="1" y="36318"/>
                    <a:pt x="10501" y="46826"/>
                    <a:pt x="23410" y="46826"/>
                  </a:cubicBezTo>
                  <a:cubicBezTo>
                    <a:pt x="36318" y="46826"/>
                    <a:pt x="46819" y="36318"/>
                    <a:pt x="46819" y="23409"/>
                  </a:cubicBezTo>
                  <a:cubicBezTo>
                    <a:pt x="46819" y="10500"/>
                    <a:pt x="36318" y="0"/>
                    <a:pt x="23410" y="0"/>
                  </a:cubicBezTo>
                  <a:close/>
                </a:path>
              </a:pathLst>
            </a:custGeom>
            <a:solidFill>
              <a:schemeClr val="lt2"/>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55" name="Google Shape;1055;p53"/>
          <p:cNvGrpSpPr/>
          <p:nvPr/>
        </p:nvGrpSpPr>
        <p:grpSpPr>
          <a:xfrm flipH="1" rot="10800000">
            <a:off x="8482811" y="4604013"/>
            <a:ext cx="1230252" cy="1154100"/>
            <a:chOff x="8482811" y="-593048"/>
            <a:chExt cx="1230252" cy="1154100"/>
          </a:xfrm>
        </p:grpSpPr>
        <p:sp>
          <p:nvSpPr>
            <p:cNvPr id="1056" name="Google Shape;1056;p53"/>
            <p:cNvSpPr/>
            <p:nvPr/>
          </p:nvSpPr>
          <p:spPr>
            <a:xfrm flipH="1">
              <a:off x="8558963" y="-593048"/>
              <a:ext cx="1154100" cy="11541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57" name="Google Shape;1057;p53"/>
            <p:cNvGrpSpPr/>
            <p:nvPr/>
          </p:nvGrpSpPr>
          <p:grpSpPr>
            <a:xfrm>
              <a:off x="8482811" y="155396"/>
              <a:ext cx="546471" cy="383398"/>
              <a:chOff x="7160241" y="830350"/>
              <a:chExt cx="626400" cy="439475"/>
            </a:xfrm>
          </p:grpSpPr>
          <p:sp>
            <p:nvSpPr>
              <p:cNvPr id="1058" name="Google Shape;1058;p53"/>
              <p:cNvSpPr/>
              <p:nvPr/>
            </p:nvSpPr>
            <p:spPr>
              <a:xfrm flipH="1" rot="10800000">
                <a:off x="7160241" y="830350"/>
                <a:ext cx="465700" cy="363225"/>
              </a:xfrm>
              <a:custGeom>
                <a:rect b="b" l="l" r="r" t="t"/>
                <a:pathLst>
                  <a:path extrusionOk="0" h="14529" w="18628">
                    <a:moveTo>
                      <a:pt x="4581" y="0"/>
                    </a:moveTo>
                    <a:cubicBezTo>
                      <a:pt x="2114" y="0"/>
                      <a:pt x="1" y="2187"/>
                      <a:pt x="367" y="5295"/>
                    </a:cubicBezTo>
                    <a:cubicBezTo>
                      <a:pt x="955" y="10398"/>
                      <a:pt x="5755" y="13047"/>
                      <a:pt x="9314" y="14528"/>
                    </a:cubicBezTo>
                    <a:cubicBezTo>
                      <a:pt x="12874" y="13047"/>
                      <a:pt x="17673" y="10398"/>
                      <a:pt x="18262" y="5295"/>
                    </a:cubicBezTo>
                    <a:cubicBezTo>
                      <a:pt x="18628" y="2187"/>
                      <a:pt x="16515" y="0"/>
                      <a:pt x="14048" y="0"/>
                    </a:cubicBezTo>
                    <a:cubicBezTo>
                      <a:pt x="12421" y="0"/>
                      <a:pt x="10640" y="951"/>
                      <a:pt x="9314" y="3216"/>
                    </a:cubicBezTo>
                    <a:cubicBezTo>
                      <a:pt x="7989" y="951"/>
                      <a:pt x="6208" y="0"/>
                      <a:pt x="4581" y="0"/>
                    </a:cubicBezTo>
                    <a:close/>
                  </a:path>
                </a:pathLst>
              </a:cu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059" name="Google Shape;1059;p53"/>
              <p:cNvSpPr/>
              <p:nvPr/>
            </p:nvSpPr>
            <p:spPr>
              <a:xfrm flipH="1" rot="10800000">
                <a:off x="7519641" y="1061625"/>
                <a:ext cx="267000" cy="208200"/>
              </a:xfrm>
              <a:custGeom>
                <a:rect b="b" l="l" r="r" t="t"/>
                <a:pathLst>
                  <a:path extrusionOk="0" h="8328" w="10680">
                    <a:moveTo>
                      <a:pt x="2629" y="1"/>
                    </a:moveTo>
                    <a:cubicBezTo>
                      <a:pt x="1214" y="1"/>
                      <a:pt x="1" y="1253"/>
                      <a:pt x="211" y="3028"/>
                    </a:cubicBezTo>
                    <a:cubicBezTo>
                      <a:pt x="559" y="5954"/>
                      <a:pt x="3306" y="7471"/>
                      <a:pt x="5340" y="8327"/>
                    </a:cubicBezTo>
                    <a:cubicBezTo>
                      <a:pt x="7383" y="7471"/>
                      <a:pt x="10131" y="5954"/>
                      <a:pt x="10470" y="3028"/>
                    </a:cubicBezTo>
                    <a:cubicBezTo>
                      <a:pt x="10680" y="1253"/>
                      <a:pt x="9470" y="1"/>
                      <a:pt x="8055" y="1"/>
                    </a:cubicBezTo>
                    <a:cubicBezTo>
                      <a:pt x="7123" y="1"/>
                      <a:pt x="6102" y="545"/>
                      <a:pt x="5340" y="1841"/>
                    </a:cubicBezTo>
                    <a:cubicBezTo>
                      <a:pt x="4582" y="545"/>
                      <a:pt x="3562" y="1"/>
                      <a:pt x="2629" y="1"/>
                    </a:cubicBezTo>
                    <a:close/>
                  </a:path>
                </a:pathLst>
              </a:cu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grpSp>
      <p:grpSp>
        <p:nvGrpSpPr>
          <p:cNvPr id="1060" name="Google Shape;1060;p53"/>
          <p:cNvGrpSpPr/>
          <p:nvPr/>
        </p:nvGrpSpPr>
        <p:grpSpPr>
          <a:xfrm>
            <a:off x="8330411" y="-593048"/>
            <a:ext cx="1382652" cy="1154100"/>
            <a:chOff x="8330411" y="-593048"/>
            <a:chExt cx="1382652" cy="1154100"/>
          </a:xfrm>
        </p:grpSpPr>
        <p:sp>
          <p:nvSpPr>
            <p:cNvPr id="1061" name="Google Shape;1061;p53"/>
            <p:cNvSpPr/>
            <p:nvPr/>
          </p:nvSpPr>
          <p:spPr>
            <a:xfrm flipH="1">
              <a:off x="8558963" y="-593048"/>
              <a:ext cx="1154100" cy="11541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62" name="Google Shape;1062;p53"/>
            <p:cNvGrpSpPr/>
            <p:nvPr/>
          </p:nvGrpSpPr>
          <p:grpSpPr>
            <a:xfrm>
              <a:off x="8330411" y="155396"/>
              <a:ext cx="546471" cy="383398"/>
              <a:chOff x="6985550" y="830350"/>
              <a:chExt cx="626400" cy="439475"/>
            </a:xfrm>
          </p:grpSpPr>
          <p:sp>
            <p:nvSpPr>
              <p:cNvPr id="1063" name="Google Shape;1063;p53"/>
              <p:cNvSpPr/>
              <p:nvPr/>
            </p:nvSpPr>
            <p:spPr>
              <a:xfrm>
                <a:off x="6985550" y="906600"/>
                <a:ext cx="465700" cy="363225"/>
              </a:xfrm>
              <a:custGeom>
                <a:rect b="b" l="l" r="r" t="t"/>
                <a:pathLst>
                  <a:path extrusionOk="0" h="14529" w="18628">
                    <a:moveTo>
                      <a:pt x="4581" y="0"/>
                    </a:moveTo>
                    <a:cubicBezTo>
                      <a:pt x="2114" y="0"/>
                      <a:pt x="1" y="2187"/>
                      <a:pt x="367" y="5295"/>
                    </a:cubicBezTo>
                    <a:cubicBezTo>
                      <a:pt x="955" y="10398"/>
                      <a:pt x="5755" y="13047"/>
                      <a:pt x="9314" y="14528"/>
                    </a:cubicBezTo>
                    <a:cubicBezTo>
                      <a:pt x="12874" y="13047"/>
                      <a:pt x="17673" y="10398"/>
                      <a:pt x="18262" y="5295"/>
                    </a:cubicBezTo>
                    <a:cubicBezTo>
                      <a:pt x="18628" y="2187"/>
                      <a:pt x="16515" y="0"/>
                      <a:pt x="14048" y="0"/>
                    </a:cubicBezTo>
                    <a:cubicBezTo>
                      <a:pt x="12421" y="0"/>
                      <a:pt x="10640" y="951"/>
                      <a:pt x="9314" y="3216"/>
                    </a:cubicBezTo>
                    <a:cubicBezTo>
                      <a:pt x="7989" y="951"/>
                      <a:pt x="6208" y="0"/>
                      <a:pt x="4581" y="0"/>
                    </a:cubicBezTo>
                    <a:close/>
                  </a:path>
                </a:pathLst>
              </a:cu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064" name="Google Shape;1064;p53"/>
              <p:cNvSpPr/>
              <p:nvPr/>
            </p:nvSpPr>
            <p:spPr>
              <a:xfrm>
                <a:off x="7344950" y="830350"/>
                <a:ext cx="267000" cy="208200"/>
              </a:xfrm>
              <a:custGeom>
                <a:rect b="b" l="l" r="r" t="t"/>
                <a:pathLst>
                  <a:path extrusionOk="0" h="8328" w="10680">
                    <a:moveTo>
                      <a:pt x="2629" y="1"/>
                    </a:moveTo>
                    <a:cubicBezTo>
                      <a:pt x="1214" y="1"/>
                      <a:pt x="1" y="1253"/>
                      <a:pt x="211" y="3028"/>
                    </a:cubicBezTo>
                    <a:cubicBezTo>
                      <a:pt x="559" y="5954"/>
                      <a:pt x="3306" y="7471"/>
                      <a:pt x="5340" y="8327"/>
                    </a:cubicBezTo>
                    <a:cubicBezTo>
                      <a:pt x="7383" y="7471"/>
                      <a:pt x="10131" y="5954"/>
                      <a:pt x="10470" y="3028"/>
                    </a:cubicBezTo>
                    <a:cubicBezTo>
                      <a:pt x="10680" y="1253"/>
                      <a:pt x="9470" y="1"/>
                      <a:pt x="8055" y="1"/>
                    </a:cubicBezTo>
                    <a:cubicBezTo>
                      <a:pt x="7123" y="1"/>
                      <a:pt x="6102" y="545"/>
                      <a:pt x="5340" y="1841"/>
                    </a:cubicBezTo>
                    <a:cubicBezTo>
                      <a:pt x="4582" y="545"/>
                      <a:pt x="3562" y="1"/>
                      <a:pt x="2629" y="1"/>
                    </a:cubicBezTo>
                    <a:close/>
                  </a:path>
                </a:pathLst>
              </a:cu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gr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7">
  <p:cSld name="SECTION_HEADER_1_1_1_1_1_1_1">
    <p:spTree>
      <p:nvGrpSpPr>
        <p:cNvPr id="1065" name="Shape 1065"/>
        <p:cNvGrpSpPr/>
        <p:nvPr/>
      </p:nvGrpSpPr>
      <p:grpSpPr>
        <a:xfrm>
          <a:off x="0" y="0"/>
          <a:ext cx="0" cy="0"/>
          <a:chOff x="0" y="0"/>
          <a:chExt cx="0" cy="0"/>
        </a:xfrm>
      </p:grpSpPr>
      <p:pic>
        <p:nvPicPr>
          <p:cNvPr id="1066" name="Google Shape;1066;p54"/>
          <p:cNvPicPr preferRelativeResize="0"/>
          <p:nvPr/>
        </p:nvPicPr>
        <p:blipFill rotWithShape="1">
          <a:blip r:embed="rId2">
            <a:alphaModFix amt="70000"/>
          </a:blip>
          <a:srcRect b="0" l="0" r="0" t="0"/>
          <a:stretch/>
        </p:blipFill>
        <p:spPr>
          <a:xfrm>
            <a:off x="0" y="2171"/>
            <a:ext cx="9144003" cy="5139149"/>
          </a:xfrm>
          <a:prstGeom prst="rect">
            <a:avLst/>
          </a:prstGeom>
          <a:noFill/>
          <a:ln>
            <a:noFill/>
          </a:ln>
        </p:spPr>
      </p:pic>
      <p:sp>
        <p:nvSpPr>
          <p:cNvPr id="1067" name="Google Shape;1067;p54"/>
          <p:cNvSpPr txBox="1"/>
          <p:nvPr>
            <p:ph type="title"/>
          </p:nvPr>
        </p:nvSpPr>
        <p:spPr>
          <a:xfrm>
            <a:off x="2428705" y="2275250"/>
            <a:ext cx="4286700" cy="6063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068" name="Google Shape;1068;p54"/>
          <p:cNvSpPr txBox="1"/>
          <p:nvPr>
            <p:ph hasCustomPrompt="1" idx="2" type="title"/>
          </p:nvPr>
        </p:nvSpPr>
        <p:spPr>
          <a:xfrm>
            <a:off x="3755488" y="3891288"/>
            <a:ext cx="1632900" cy="713400"/>
          </a:xfrm>
          <a:prstGeom prst="rect">
            <a:avLst/>
          </a:prstGeom>
          <a:solidFill>
            <a:schemeClr val="accent4"/>
          </a:solidFill>
          <a:ln cap="flat" cmpd="sng" w="19050">
            <a:solidFill>
              <a:schemeClr val="accent1"/>
            </a:solidFill>
            <a:prstDash val="solid"/>
            <a:round/>
            <a:headEnd len="sm" w="sm" type="none"/>
            <a:tailEnd len="sm" w="sm" type="none"/>
          </a:ln>
          <a:effectLst>
            <a:outerShdw rotWithShape="0" algn="bl" dir="3000000" dist="47625">
              <a:schemeClr val="accent1"/>
            </a:outerShdw>
          </a:effectLst>
        </p:spPr>
        <p:txBody>
          <a:bodyPr anchorCtr="0" anchor="ctr" bIns="91425" lIns="91425" spcFirstLastPara="1" rIns="91425" wrap="square" tIns="91425">
            <a:noAutofit/>
          </a:bodyPr>
          <a:lstStyle>
            <a:lvl1pPr lvl="0" algn="ctr">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r>
              <a:t>xx%</a:t>
            </a:r>
          </a:p>
        </p:txBody>
      </p:sp>
      <p:sp>
        <p:nvSpPr>
          <p:cNvPr id="1069" name="Google Shape;1069;p54"/>
          <p:cNvSpPr txBox="1"/>
          <p:nvPr>
            <p:ph idx="1" type="subTitle"/>
          </p:nvPr>
        </p:nvSpPr>
        <p:spPr>
          <a:xfrm>
            <a:off x="2428600" y="3116988"/>
            <a:ext cx="4286700" cy="460500"/>
          </a:xfrm>
          <a:prstGeom prst="rect">
            <a:avLst/>
          </a:prstGeom>
          <a:solidFill>
            <a:schemeClr val="dk2"/>
          </a:solidFill>
          <a:ln cap="flat" cmpd="sng" w="19050">
            <a:solidFill>
              <a:schemeClr val="accent1"/>
            </a:solidFill>
            <a:prstDash val="solid"/>
            <a:round/>
            <a:headEnd len="sm" w="sm" type="none"/>
            <a:tailEnd len="sm" w="sm" type="none"/>
          </a:ln>
          <a:effectLst>
            <a:outerShdw rotWithShape="0" algn="bl" dir="3000000" dist="47625">
              <a:schemeClr val="accent1"/>
            </a:outerShdw>
          </a:effectLst>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6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grpSp>
        <p:nvGrpSpPr>
          <p:cNvPr id="1070" name="Google Shape;1070;p54"/>
          <p:cNvGrpSpPr/>
          <p:nvPr/>
        </p:nvGrpSpPr>
        <p:grpSpPr>
          <a:xfrm>
            <a:off x="-495907" y="3396616"/>
            <a:ext cx="2416554" cy="2416168"/>
            <a:chOff x="1542150" y="1051975"/>
            <a:chExt cx="1563000" cy="1562750"/>
          </a:xfrm>
        </p:grpSpPr>
        <p:sp>
          <p:nvSpPr>
            <p:cNvPr id="1071" name="Google Shape;1071;p54"/>
            <p:cNvSpPr/>
            <p:nvPr/>
          </p:nvSpPr>
          <p:spPr>
            <a:xfrm>
              <a:off x="1640275" y="1149875"/>
              <a:ext cx="1366725" cy="1366725"/>
            </a:xfrm>
            <a:custGeom>
              <a:rect b="b" l="l" r="r" t="t"/>
              <a:pathLst>
                <a:path extrusionOk="0" h="54669" w="54669">
                  <a:moveTo>
                    <a:pt x="27335" y="3926"/>
                  </a:moveTo>
                  <a:cubicBezTo>
                    <a:pt x="40243" y="3926"/>
                    <a:pt x="50744" y="14426"/>
                    <a:pt x="50744" y="27335"/>
                  </a:cubicBezTo>
                  <a:cubicBezTo>
                    <a:pt x="50744" y="40244"/>
                    <a:pt x="40243" y="50752"/>
                    <a:pt x="27335" y="50752"/>
                  </a:cubicBezTo>
                  <a:cubicBezTo>
                    <a:pt x="14426" y="50752"/>
                    <a:pt x="3926" y="40244"/>
                    <a:pt x="3926" y="27335"/>
                  </a:cubicBezTo>
                  <a:cubicBezTo>
                    <a:pt x="3926" y="14426"/>
                    <a:pt x="14426" y="3926"/>
                    <a:pt x="27335" y="3926"/>
                  </a:cubicBezTo>
                  <a:close/>
                  <a:moveTo>
                    <a:pt x="27335" y="1"/>
                  </a:moveTo>
                  <a:cubicBezTo>
                    <a:pt x="12267" y="1"/>
                    <a:pt x="1" y="12267"/>
                    <a:pt x="1" y="27335"/>
                  </a:cubicBezTo>
                  <a:cubicBezTo>
                    <a:pt x="1" y="42411"/>
                    <a:pt x="12267" y="54669"/>
                    <a:pt x="27335" y="54669"/>
                  </a:cubicBezTo>
                  <a:cubicBezTo>
                    <a:pt x="42411" y="54669"/>
                    <a:pt x="54669" y="42411"/>
                    <a:pt x="54669" y="27335"/>
                  </a:cubicBezTo>
                  <a:cubicBezTo>
                    <a:pt x="54669" y="12267"/>
                    <a:pt x="42411" y="1"/>
                    <a:pt x="27335" y="1"/>
                  </a:cubicBezTo>
                  <a:close/>
                </a:path>
              </a:pathLst>
            </a:custGeom>
            <a:solidFill>
              <a:schemeClr val="accent6"/>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54"/>
            <p:cNvSpPr/>
            <p:nvPr/>
          </p:nvSpPr>
          <p:spPr>
            <a:xfrm>
              <a:off x="1542150" y="1051975"/>
              <a:ext cx="1563000" cy="1562750"/>
            </a:xfrm>
            <a:custGeom>
              <a:rect b="b" l="l" r="r" t="t"/>
              <a:pathLst>
                <a:path extrusionOk="0" h="62510" w="62520">
                  <a:moveTo>
                    <a:pt x="31260" y="3917"/>
                  </a:moveTo>
                  <a:cubicBezTo>
                    <a:pt x="46336" y="3917"/>
                    <a:pt x="58594" y="16183"/>
                    <a:pt x="58594" y="31251"/>
                  </a:cubicBezTo>
                  <a:cubicBezTo>
                    <a:pt x="58594" y="46327"/>
                    <a:pt x="46336" y="58585"/>
                    <a:pt x="31260" y="58585"/>
                  </a:cubicBezTo>
                  <a:cubicBezTo>
                    <a:pt x="16192" y="58585"/>
                    <a:pt x="3926" y="46327"/>
                    <a:pt x="3926" y="31251"/>
                  </a:cubicBezTo>
                  <a:cubicBezTo>
                    <a:pt x="3926" y="16183"/>
                    <a:pt x="16192" y="3917"/>
                    <a:pt x="31260" y="3917"/>
                  </a:cubicBezTo>
                  <a:close/>
                  <a:moveTo>
                    <a:pt x="31260" y="1"/>
                  </a:moveTo>
                  <a:cubicBezTo>
                    <a:pt x="13997" y="1"/>
                    <a:pt x="0" y="13989"/>
                    <a:pt x="0" y="31251"/>
                  </a:cubicBezTo>
                  <a:cubicBezTo>
                    <a:pt x="0" y="48513"/>
                    <a:pt x="13997" y="62510"/>
                    <a:pt x="31260" y="62510"/>
                  </a:cubicBezTo>
                  <a:cubicBezTo>
                    <a:pt x="48522" y="62510"/>
                    <a:pt x="62519" y="48513"/>
                    <a:pt x="62519" y="31251"/>
                  </a:cubicBezTo>
                  <a:cubicBezTo>
                    <a:pt x="62519" y="13989"/>
                    <a:pt x="48522" y="1"/>
                    <a:pt x="31260" y="1"/>
                  </a:cubicBezTo>
                  <a:close/>
                </a:path>
              </a:pathLst>
            </a:custGeom>
            <a:solidFill>
              <a:schemeClr val="accent5"/>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54"/>
            <p:cNvSpPr/>
            <p:nvPr/>
          </p:nvSpPr>
          <p:spPr>
            <a:xfrm>
              <a:off x="1836550" y="1346150"/>
              <a:ext cx="974425" cy="974425"/>
            </a:xfrm>
            <a:custGeom>
              <a:rect b="b" l="l" r="r" t="t"/>
              <a:pathLst>
                <a:path extrusionOk="0" h="38977" w="38977">
                  <a:moveTo>
                    <a:pt x="19484" y="3926"/>
                  </a:moveTo>
                  <a:cubicBezTo>
                    <a:pt x="28066" y="3926"/>
                    <a:pt x="35051" y="10902"/>
                    <a:pt x="35051" y="19484"/>
                  </a:cubicBezTo>
                  <a:cubicBezTo>
                    <a:pt x="35051" y="28066"/>
                    <a:pt x="28066" y="35051"/>
                    <a:pt x="19484" y="35051"/>
                  </a:cubicBezTo>
                  <a:cubicBezTo>
                    <a:pt x="10902" y="35051"/>
                    <a:pt x="3925" y="28066"/>
                    <a:pt x="3925" y="19484"/>
                  </a:cubicBezTo>
                  <a:cubicBezTo>
                    <a:pt x="3925" y="10902"/>
                    <a:pt x="10902" y="3926"/>
                    <a:pt x="19484" y="3926"/>
                  </a:cubicBezTo>
                  <a:close/>
                  <a:moveTo>
                    <a:pt x="19484" y="0"/>
                  </a:moveTo>
                  <a:cubicBezTo>
                    <a:pt x="8743" y="0"/>
                    <a:pt x="0" y="8743"/>
                    <a:pt x="0" y="19484"/>
                  </a:cubicBezTo>
                  <a:cubicBezTo>
                    <a:pt x="0" y="30234"/>
                    <a:pt x="8743" y="38976"/>
                    <a:pt x="19484" y="38976"/>
                  </a:cubicBezTo>
                  <a:cubicBezTo>
                    <a:pt x="30234" y="38976"/>
                    <a:pt x="38976" y="30234"/>
                    <a:pt x="38976" y="19484"/>
                  </a:cubicBezTo>
                  <a:cubicBezTo>
                    <a:pt x="38976" y="8743"/>
                    <a:pt x="30234" y="0"/>
                    <a:pt x="19484" y="0"/>
                  </a:cubicBezTo>
                  <a:close/>
                </a:path>
              </a:pathLst>
            </a:custGeom>
            <a:solidFill>
              <a:schemeClr val="accent3"/>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54"/>
            <p:cNvSpPr/>
            <p:nvPr/>
          </p:nvSpPr>
          <p:spPr>
            <a:xfrm>
              <a:off x="1738400" y="1248025"/>
              <a:ext cx="1170475" cy="1170675"/>
            </a:xfrm>
            <a:custGeom>
              <a:rect b="b" l="l" r="r" t="t"/>
              <a:pathLst>
                <a:path extrusionOk="0" h="46827" w="46819">
                  <a:moveTo>
                    <a:pt x="23410" y="3925"/>
                  </a:moveTo>
                  <a:cubicBezTo>
                    <a:pt x="34160" y="3925"/>
                    <a:pt x="42902" y="12668"/>
                    <a:pt x="42902" y="23409"/>
                  </a:cubicBezTo>
                  <a:cubicBezTo>
                    <a:pt x="42902" y="34159"/>
                    <a:pt x="34160" y="42901"/>
                    <a:pt x="23410" y="42901"/>
                  </a:cubicBezTo>
                  <a:cubicBezTo>
                    <a:pt x="12669" y="42901"/>
                    <a:pt x="3926" y="34159"/>
                    <a:pt x="3926" y="23409"/>
                  </a:cubicBezTo>
                  <a:cubicBezTo>
                    <a:pt x="3926" y="12668"/>
                    <a:pt x="12669" y="3925"/>
                    <a:pt x="23410" y="3925"/>
                  </a:cubicBezTo>
                  <a:close/>
                  <a:moveTo>
                    <a:pt x="23410" y="0"/>
                  </a:moveTo>
                  <a:cubicBezTo>
                    <a:pt x="10501" y="0"/>
                    <a:pt x="1" y="10500"/>
                    <a:pt x="1" y="23409"/>
                  </a:cubicBezTo>
                  <a:cubicBezTo>
                    <a:pt x="1" y="36318"/>
                    <a:pt x="10501" y="46826"/>
                    <a:pt x="23410" y="46826"/>
                  </a:cubicBezTo>
                  <a:cubicBezTo>
                    <a:pt x="36318" y="46826"/>
                    <a:pt x="46819" y="36318"/>
                    <a:pt x="46819" y="23409"/>
                  </a:cubicBezTo>
                  <a:cubicBezTo>
                    <a:pt x="46819" y="10500"/>
                    <a:pt x="36318" y="0"/>
                    <a:pt x="23410" y="0"/>
                  </a:cubicBezTo>
                  <a:close/>
                </a:path>
              </a:pathLst>
            </a:custGeom>
            <a:solidFill>
              <a:schemeClr val="lt2"/>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75" name="Google Shape;1075;p54"/>
          <p:cNvSpPr/>
          <p:nvPr/>
        </p:nvSpPr>
        <p:spPr>
          <a:xfrm>
            <a:off x="8595424" y="2448019"/>
            <a:ext cx="260102" cy="247461"/>
          </a:xfrm>
          <a:custGeom>
            <a:rect b="b" l="l" r="r" t="t"/>
            <a:pathLst>
              <a:path extrusionOk="0" h="4220" w="4435">
                <a:moveTo>
                  <a:pt x="2213" y="0"/>
                </a:moveTo>
                <a:lnTo>
                  <a:pt x="1535" y="1392"/>
                </a:lnTo>
                <a:lnTo>
                  <a:pt x="1" y="1606"/>
                </a:lnTo>
                <a:lnTo>
                  <a:pt x="1107" y="2694"/>
                </a:lnTo>
                <a:lnTo>
                  <a:pt x="848" y="4220"/>
                </a:lnTo>
                <a:lnTo>
                  <a:pt x="2213" y="3497"/>
                </a:lnTo>
                <a:lnTo>
                  <a:pt x="3587" y="4220"/>
                </a:lnTo>
                <a:lnTo>
                  <a:pt x="3329" y="2694"/>
                </a:lnTo>
                <a:lnTo>
                  <a:pt x="4435" y="1606"/>
                </a:lnTo>
                <a:lnTo>
                  <a:pt x="2900" y="1392"/>
                </a:lnTo>
                <a:lnTo>
                  <a:pt x="2213" y="0"/>
                </a:lnTo>
                <a:close/>
              </a:path>
            </a:pathLst>
          </a:cu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54"/>
          <p:cNvSpPr/>
          <p:nvPr/>
        </p:nvSpPr>
        <p:spPr>
          <a:xfrm>
            <a:off x="288674" y="2448019"/>
            <a:ext cx="260102" cy="247461"/>
          </a:xfrm>
          <a:custGeom>
            <a:rect b="b" l="l" r="r" t="t"/>
            <a:pathLst>
              <a:path extrusionOk="0" h="4220" w="4435">
                <a:moveTo>
                  <a:pt x="2213" y="0"/>
                </a:moveTo>
                <a:lnTo>
                  <a:pt x="1535" y="1392"/>
                </a:lnTo>
                <a:lnTo>
                  <a:pt x="1" y="1606"/>
                </a:lnTo>
                <a:lnTo>
                  <a:pt x="1107" y="2694"/>
                </a:lnTo>
                <a:lnTo>
                  <a:pt x="848" y="4220"/>
                </a:lnTo>
                <a:lnTo>
                  <a:pt x="2213" y="3497"/>
                </a:lnTo>
                <a:lnTo>
                  <a:pt x="3587" y="4220"/>
                </a:lnTo>
                <a:lnTo>
                  <a:pt x="3329" y="2694"/>
                </a:lnTo>
                <a:lnTo>
                  <a:pt x="4435" y="1606"/>
                </a:lnTo>
                <a:lnTo>
                  <a:pt x="2900" y="1392"/>
                </a:lnTo>
                <a:lnTo>
                  <a:pt x="2213" y="0"/>
                </a:lnTo>
                <a:close/>
              </a:path>
            </a:pathLst>
          </a:cu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77" name="Google Shape;1077;p54"/>
          <p:cNvGrpSpPr/>
          <p:nvPr/>
        </p:nvGrpSpPr>
        <p:grpSpPr>
          <a:xfrm>
            <a:off x="7223243" y="3396616"/>
            <a:ext cx="2416554" cy="2416168"/>
            <a:chOff x="1542150" y="1051975"/>
            <a:chExt cx="1563000" cy="1562750"/>
          </a:xfrm>
        </p:grpSpPr>
        <p:sp>
          <p:nvSpPr>
            <p:cNvPr id="1078" name="Google Shape;1078;p54"/>
            <p:cNvSpPr/>
            <p:nvPr/>
          </p:nvSpPr>
          <p:spPr>
            <a:xfrm>
              <a:off x="1640275" y="1149875"/>
              <a:ext cx="1366725" cy="1366725"/>
            </a:xfrm>
            <a:custGeom>
              <a:rect b="b" l="l" r="r" t="t"/>
              <a:pathLst>
                <a:path extrusionOk="0" h="54669" w="54669">
                  <a:moveTo>
                    <a:pt x="27335" y="3926"/>
                  </a:moveTo>
                  <a:cubicBezTo>
                    <a:pt x="40243" y="3926"/>
                    <a:pt x="50744" y="14426"/>
                    <a:pt x="50744" y="27335"/>
                  </a:cubicBezTo>
                  <a:cubicBezTo>
                    <a:pt x="50744" y="40244"/>
                    <a:pt x="40243" y="50752"/>
                    <a:pt x="27335" y="50752"/>
                  </a:cubicBezTo>
                  <a:cubicBezTo>
                    <a:pt x="14426" y="50752"/>
                    <a:pt x="3926" y="40244"/>
                    <a:pt x="3926" y="27335"/>
                  </a:cubicBezTo>
                  <a:cubicBezTo>
                    <a:pt x="3926" y="14426"/>
                    <a:pt x="14426" y="3926"/>
                    <a:pt x="27335" y="3926"/>
                  </a:cubicBezTo>
                  <a:close/>
                  <a:moveTo>
                    <a:pt x="27335" y="1"/>
                  </a:moveTo>
                  <a:cubicBezTo>
                    <a:pt x="12267" y="1"/>
                    <a:pt x="1" y="12267"/>
                    <a:pt x="1" y="27335"/>
                  </a:cubicBezTo>
                  <a:cubicBezTo>
                    <a:pt x="1" y="42411"/>
                    <a:pt x="12267" y="54669"/>
                    <a:pt x="27335" y="54669"/>
                  </a:cubicBezTo>
                  <a:cubicBezTo>
                    <a:pt x="42411" y="54669"/>
                    <a:pt x="54669" y="42411"/>
                    <a:pt x="54669" y="27335"/>
                  </a:cubicBezTo>
                  <a:cubicBezTo>
                    <a:pt x="54669" y="12267"/>
                    <a:pt x="42411" y="1"/>
                    <a:pt x="27335" y="1"/>
                  </a:cubicBezTo>
                  <a:close/>
                </a:path>
              </a:pathLst>
            </a:custGeom>
            <a:solidFill>
              <a:schemeClr val="accent6"/>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54"/>
            <p:cNvSpPr/>
            <p:nvPr/>
          </p:nvSpPr>
          <p:spPr>
            <a:xfrm>
              <a:off x="1542150" y="1051975"/>
              <a:ext cx="1563000" cy="1562750"/>
            </a:xfrm>
            <a:custGeom>
              <a:rect b="b" l="l" r="r" t="t"/>
              <a:pathLst>
                <a:path extrusionOk="0" h="62510" w="62520">
                  <a:moveTo>
                    <a:pt x="31260" y="3917"/>
                  </a:moveTo>
                  <a:cubicBezTo>
                    <a:pt x="46336" y="3917"/>
                    <a:pt x="58594" y="16183"/>
                    <a:pt x="58594" y="31251"/>
                  </a:cubicBezTo>
                  <a:cubicBezTo>
                    <a:pt x="58594" y="46327"/>
                    <a:pt x="46336" y="58585"/>
                    <a:pt x="31260" y="58585"/>
                  </a:cubicBezTo>
                  <a:cubicBezTo>
                    <a:pt x="16192" y="58585"/>
                    <a:pt x="3926" y="46327"/>
                    <a:pt x="3926" y="31251"/>
                  </a:cubicBezTo>
                  <a:cubicBezTo>
                    <a:pt x="3926" y="16183"/>
                    <a:pt x="16192" y="3917"/>
                    <a:pt x="31260" y="3917"/>
                  </a:cubicBezTo>
                  <a:close/>
                  <a:moveTo>
                    <a:pt x="31260" y="1"/>
                  </a:moveTo>
                  <a:cubicBezTo>
                    <a:pt x="13997" y="1"/>
                    <a:pt x="0" y="13989"/>
                    <a:pt x="0" y="31251"/>
                  </a:cubicBezTo>
                  <a:cubicBezTo>
                    <a:pt x="0" y="48513"/>
                    <a:pt x="13997" y="62510"/>
                    <a:pt x="31260" y="62510"/>
                  </a:cubicBezTo>
                  <a:cubicBezTo>
                    <a:pt x="48522" y="62510"/>
                    <a:pt x="62519" y="48513"/>
                    <a:pt x="62519" y="31251"/>
                  </a:cubicBezTo>
                  <a:cubicBezTo>
                    <a:pt x="62519" y="13989"/>
                    <a:pt x="48522" y="1"/>
                    <a:pt x="31260" y="1"/>
                  </a:cubicBezTo>
                  <a:close/>
                </a:path>
              </a:pathLst>
            </a:custGeom>
            <a:solidFill>
              <a:schemeClr val="accent5"/>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54"/>
            <p:cNvSpPr/>
            <p:nvPr/>
          </p:nvSpPr>
          <p:spPr>
            <a:xfrm>
              <a:off x="1836550" y="1346150"/>
              <a:ext cx="974425" cy="974425"/>
            </a:xfrm>
            <a:custGeom>
              <a:rect b="b" l="l" r="r" t="t"/>
              <a:pathLst>
                <a:path extrusionOk="0" h="38977" w="38977">
                  <a:moveTo>
                    <a:pt x="19484" y="3926"/>
                  </a:moveTo>
                  <a:cubicBezTo>
                    <a:pt x="28066" y="3926"/>
                    <a:pt x="35051" y="10902"/>
                    <a:pt x="35051" y="19484"/>
                  </a:cubicBezTo>
                  <a:cubicBezTo>
                    <a:pt x="35051" y="28066"/>
                    <a:pt x="28066" y="35051"/>
                    <a:pt x="19484" y="35051"/>
                  </a:cubicBezTo>
                  <a:cubicBezTo>
                    <a:pt x="10902" y="35051"/>
                    <a:pt x="3925" y="28066"/>
                    <a:pt x="3925" y="19484"/>
                  </a:cubicBezTo>
                  <a:cubicBezTo>
                    <a:pt x="3925" y="10902"/>
                    <a:pt x="10902" y="3926"/>
                    <a:pt x="19484" y="3926"/>
                  </a:cubicBezTo>
                  <a:close/>
                  <a:moveTo>
                    <a:pt x="19484" y="0"/>
                  </a:moveTo>
                  <a:cubicBezTo>
                    <a:pt x="8743" y="0"/>
                    <a:pt x="0" y="8743"/>
                    <a:pt x="0" y="19484"/>
                  </a:cubicBezTo>
                  <a:cubicBezTo>
                    <a:pt x="0" y="30234"/>
                    <a:pt x="8743" y="38976"/>
                    <a:pt x="19484" y="38976"/>
                  </a:cubicBezTo>
                  <a:cubicBezTo>
                    <a:pt x="30234" y="38976"/>
                    <a:pt x="38976" y="30234"/>
                    <a:pt x="38976" y="19484"/>
                  </a:cubicBezTo>
                  <a:cubicBezTo>
                    <a:pt x="38976" y="8743"/>
                    <a:pt x="30234" y="0"/>
                    <a:pt x="19484" y="0"/>
                  </a:cubicBezTo>
                  <a:close/>
                </a:path>
              </a:pathLst>
            </a:custGeom>
            <a:solidFill>
              <a:schemeClr val="accent3"/>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54"/>
            <p:cNvSpPr/>
            <p:nvPr/>
          </p:nvSpPr>
          <p:spPr>
            <a:xfrm>
              <a:off x="1738400" y="1248025"/>
              <a:ext cx="1170475" cy="1170675"/>
            </a:xfrm>
            <a:custGeom>
              <a:rect b="b" l="l" r="r" t="t"/>
              <a:pathLst>
                <a:path extrusionOk="0" h="46827" w="46819">
                  <a:moveTo>
                    <a:pt x="23410" y="3925"/>
                  </a:moveTo>
                  <a:cubicBezTo>
                    <a:pt x="34160" y="3925"/>
                    <a:pt x="42902" y="12668"/>
                    <a:pt x="42902" y="23409"/>
                  </a:cubicBezTo>
                  <a:cubicBezTo>
                    <a:pt x="42902" y="34159"/>
                    <a:pt x="34160" y="42901"/>
                    <a:pt x="23410" y="42901"/>
                  </a:cubicBezTo>
                  <a:cubicBezTo>
                    <a:pt x="12669" y="42901"/>
                    <a:pt x="3926" y="34159"/>
                    <a:pt x="3926" y="23409"/>
                  </a:cubicBezTo>
                  <a:cubicBezTo>
                    <a:pt x="3926" y="12668"/>
                    <a:pt x="12669" y="3925"/>
                    <a:pt x="23410" y="3925"/>
                  </a:cubicBezTo>
                  <a:close/>
                  <a:moveTo>
                    <a:pt x="23410" y="0"/>
                  </a:moveTo>
                  <a:cubicBezTo>
                    <a:pt x="10501" y="0"/>
                    <a:pt x="1" y="10500"/>
                    <a:pt x="1" y="23409"/>
                  </a:cubicBezTo>
                  <a:cubicBezTo>
                    <a:pt x="1" y="36318"/>
                    <a:pt x="10501" y="46826"/>
                    <a:pt x="23410" y="46826"/>
                  </a:cubicBezTo>
                  <a:cubicBezTo>
                    <a:pt x="36318" y="46826"/>
                    <a:pt x="46819" y="36318"/>
                    <a:pt x="46819" y="23409"/>
                  </a:cubicBezTo>
                  <a:cubicBezTo>
                    <a:pt x="46819" y="10500"/>
                    <a:pt x="36318" y="0"/>
                    <a:pt x="23410" y="0"/>
                  </a:cubicBezTo>
                  <a:close/>
                </a:path>
              </a:pathLst>
            </a:custGeom>
            <a:solidFill>
              <a:schemeClr val="lt2"/>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spTree>
      <p:nvGrpSpPr>
        <p:cNvPr id="1082" name="Shape 1082"/>
        <p:cNvGrpSpPr/>
        <p:nvPr/>
      </p:nvGrpSpPr>
      <p:grpSpPr>
        <a:xfrm>
          <a:off x="0" y="0"/>
          <a:ext cx="0" cy="0"/>
          <a:chOff x="0" y="0"/>
          <a:chExt cx="0" cy="0"/>
        </a:xfrm>
      </p:grpSpPr>
      <p:pic>
        <p:nvPicPr>
          <p:cNvPr id="1083" name="Google Shape;1083;p55"/>
          <p:cNvPicPr preferRelativeResize="0"/>
          <p:nvPr/>
        </p:nvPicPr>
        <p:blipFill rotWithShape="1">
          <a:blip r:embed="rId2">
            <a:alphaModFix amt="70000"/>
          </a:blip>
          <a:srcRect b="0" l="0" r="0" t="0"/>
          <a:stretch/>
        </p:blipFill>
        <p:spPr>
          <a:xfrm>
            <a:off x="0" y="2171"/>
            <a:ext cx="9144003" cy="5139149"/>
          </a:xfrm>
          <a:prstGeom prst="rect">
            <a:avLst/>
          </a:prstGeom>
          <a:noFill/>
          <a:ln>
            <a:noFill/>
          </a:ln>
        </p:spPr>
      </p:pic>
      <p:sp>
        <p:nvSpPr>
          <p:cNvPr id="1084" name="Google Shape;1084;p5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a:spcBef>
                <a:spcPts val="0"/>
              </a:spcBef>
              <a:spcAft>
                <a:spcPts val="0"/>
              </a:spcAft>
              <a:buSzPts val="3500"/>
              <a:buNone/>
              <a:defRPr sz="3600">
                <a:solidFill>
                  <a:schemeClr val="dk1"/>
                </a:solidFill>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p:txBody>
      </p:sp>
      <p:grpSp>
        <p:nvGrpSpPr>
          <p:cNvPr id="1085" name="Google Shape;1085;p55"/>
          <p:cNvGrpSpPr/>
          <p:nvPr/>
        </p:nvGrpSpPr>
        <p:grpSpPr>
          <a:xfrm>
            <a:off x="-559539" y="-593048"/>
            <a:ext cx="1154003" cy="1154003"/>
            <a:chOff x="-888300" y="-896475"/>
            <a:chExt cx="1769400" cy="1769400"/>
          </a:xfrm>
        </p:grpSpPr>
        <p:grpSp>
          <p:nvGrpSpPr>
            <p:cNvPr id="1086" name="Google Shape;1086;p55"/>
            <p:cNvGrpSpPr/>
            <p:nvPr/>
          </p:nvGrpSpPr>
          <p:grpSpPr>
            <a:xfrm>
              <a:off x="-888300" y="-896475"/>
              <a:ext cx="1769400" cy="1769400"/>
              <a:chOff x="-888300" y="-896475"/>
              <a:chExt cx="1769400" cy="1769400"/>
            </a:xfrm>
          </p:grpSpPr>
          <p:sp>
            <p:nvSpPr>
              <p:cNvPr id="1087" name="Google Shape;1087;p55"/>
              <p:cNvSpPr/>
              <p:nvPr/>
            </p:nvSpPr>
            <p:spPr>
              <a:xfrm>
                <a:off x="-888300" y="-896475"/>
                <a:ext cx="1769400" cy="17694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55"/>
              <p:cNvSpPr/>
              <p:nvPr/>
            </p:nvSpPr>
            <p:spPr>
              <a:xfrm>
                <a:off x="455075" y="439888"/>
                <a:ext cx="353700" cy="353700"/>
              </a:xfrm>
              <a:prstGeom prst="ellipse">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89" name="Google Shape;1089;p55"/>
            <p:cNvSpPr/>
            <p:nvPr/>
          </p:nvSpPr>
          <p:spPr>
            <a:xfrm flipH="1">
              <a:off x="524030" y="549290"/>
              <a:ext cx="215797" cy="160176"/>
            </a:xfrm>
            <a:custGeom>
              <a:rect b="b" l="l" r="r" t="t"/>
              <a:pathLst>
                <a:path extrusionOk="0" h="4095" w="5517">
                  <a:moveTo>
                    <a:pt x="1422" y="0"/>
                  </a:moveTo>
                  <a:cubicBezTo>
                    <a:pt x="1067" y="0"/>
                    <a:pt x="711" y="185"/>
                    <a:pt x="541" y="356"/>
                  </a:cubicBezTo>
                  <a:cubicBezTo>
                    <a:pt x="0" y="896"/>
                    <a:pt x="185" y="1777"/>
                    <a:pt x="711" y="2133"/>
                  </a:cubicBezTo>
                  <a:lnTo>
                    <a:pt x="2844" y="4095"/>
                  </a:lnTo>
                  <a:lnTo>
                    <a:pt x="4976" y="2133"/>
                  </a:lnTo>
                  <a:cubicBezTo>
                    <a:pt x="5517" y="1777"/>
                    <a:pt x="5517" y="896"/>
                    <a:pt x="5161" y="356"/>
                  </a:cubicBezTo>
                  <a:cubicBezTo>
                    <a:pt x="4866" y="161"/>
                    <a:pt x="4519" y="22"/>
                    <a:pt x="4180" y="22"/>
                  </a:cubicBezTo>
                  <a:cubicBezTo>
                    <a:pt x="3899" y="22"/>
                    <a:pt x="3622" y="117"/>
                    <a:pt x="3384" y="356"/>
                  </a:cubicBezTo>
                  <a:lnTo>
                    <a:pt x="3029" y="541"/>
                  </a:lnTo>
                  <a:cubicBezTo>
                    <a:pt x="2936" y="626"/>
                    <a:pt x="2847" y="668"/>
                    <a:pt x="2759" y="668"/>
                  </a:cubicBezTo>
                  <a:cubicBezTo>
                    <a:pt x="2670" y="668"/>
                    <a:pt x="2581" y="626"/>
                    <a:pt x="2488" y="541"/>
                  </a:cubicBezTo>
                  <a:lnTo>
                    <a:pt x="2318" y="356"/>
                  </a:lnTo>
                  <a:cubicBezTo>
                    <a:pt x="2133" y="185"/>
                    <a:pt x="1778" y="0"/>
                    <a:pt x="1422" y="0"/>
                  </a:cubicBezTo>
                  <a:close/>
                </a:path>
              </a:pathLst>
            </a:cu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90" name="Google Shape;1090;p55"/>
          <p:cNvGrpSpPr/>
          <p:nvPr/>
        </p:nvGrpSpPr>
        <p:grpSpPr>
          <a:xfrm flipH="1">
            <a:off x="8559061" y="-593048"/>
            <a:ext cx="1154003" cy="1154003"/>
            <a:chOff x="-888300" y="-896475"/>
            <a:chExt cx="1769400" cy="1769400"/>
          </a:xfrm>
        </p:grpSpPr>
        <p:grpSp>
          <p:nvGrpSpPr>
            <p:cNvPr id="1091" name="Google Shape;1091;p55"/>
            <p:cNvGrpSpPr/>
            <p:nvPr/>
          </p:nvGrpSpPr>
          <p:grpSpPr>
            <a:xfrm>
              <a:off x="-888300" y="-896475"/>
              <a:ext cx="1769400" cy="1769400"/>
              <a:chOff x="-888300" y="-896475"/>
              <a:chExt cx="1769400" cy="1769400"/>
            </a:xfrm>
          </p:grpSpPr>
          <p:sp>
            <p:nvSpPr>
              <p:cNvPr id="1092" name="Google Shape;1092;p55"/>
              <p:cNvSpPr/>
              <p:nvPr/>
            </p:nvSpPr>
            <p:spPr>
              <a:xfrm>
                <a:off x="-888300" y="-896475"/>
                <a:ext cx="1769400" cy="17694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55"/>
              <p:cNvSpPr/>
              <p:nvPr/>
            </p:nvSpPr>
            <p:spPr>
              <a:xfrm>
                <a:off x="455075" y="439888"/>
                <a:ext cx="353700" cy="353700"/>
              </a:xfrm>
              <a:prstGeom prst="ellipse">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4" name="Google Shape;1094;p55"/>
            <p:cNvSpPr/>
            <p:nvPr/>
          </p:nvSpPr>
          <p:spPr>
            <a:xfrm flipH="1">
              <a:off x="524030" y="549290"/>
              <a:ext cx="215797" cy="160176"/>
            </a:xfrm>
            <a:custGeom>
              <a:rect b="b" l="l" r="r" t="t"/>
              <a:pathLst>
                <a:path extrusionOk="0" h="4095" w="5517">
                  <a:moveTo>
                    <a:pt x="1422" y="0"/>
                  </a:moveTo>
                  <a:cubicBezTo>
                    <a:pt x="1067" y="0"/>
                    <a:pt x="711" y="185"/>
                    <a:pt x="541" y="356"/>
                  </a:cubicBezTo>
                  <a:cubicBezTo>
                    <a:pt x="0" y="896"/>
                    <a:pt x="185" y="1777"/>
                    <a:pt x="711" y="2133"/>
                  </a:cubicBezTo>
                  <a:lnTo>
                    <a:pt x="2844" y="4095"/>
                  </a:lnTo>
                  <a:lnTo>
                    <a:pt x="4976" y="2133"/>
                  </a:lnTo>
                  <a:cubicBezTo>
                    <a:pt x="5517" y="1777"/>
                    <a:pt x="5517" y="896"/>
                    <a:pt x="5161" y="356"/>
                  </a:cubicBezTo>
                  <a:cubicBezTo>
                    <a:pt x="4866" y="161"/>
                    <a:pt x="4519" y="22"/>
                    <a:pt x="4180" y="22"/>
                  </a:cubicBezTo>
                  <a:cubicBezTo>
                    <a:pt x="3899" y="22"/>
                    <a:pt x="3622" y="117"/>
                    <a:pt x="3384" y="356"/>
                  </a:cubicBezTo>
                  <a:lnTo>
                    <a:pt x="3029" y="541"/>
                  </a:lnTo>
                  <a:cubicBezTo>
                    <a:pt x="2936" y="626"/>
                    <a:pt x="2847" y="668"/>
                    <a:pt x="2759" y="668"/>
                  </a:cubicBezTo>
                  <a:cubicBezTo>
                    <a:pt x="2670" y="668"/>
                    <a:pt x="2581" y="626"/>
                    <a:pt x="2488" y="541"/>
                  </a:cubicBezTo>
                  <a:lnTo>
                    <a:pt x="2318" y="356"/>
                  </a:lnTo>
                  <a:cubicBezTo>
                    <a:pt x="2133" y="185"/>
                    <a:pt x="1778" y="0"/>
                    <a:pt x="1422" y="0"/>
                  </a:cubicBezTo>
                  <a:close/>
                </a:path>
              </a:pathLst>
            </a:cu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95" name="Google Shape;1095;p55"/>
          <p:cNvGrpSpPr/>
          <p:nvPr/>
        </p:nvGrpSpPr>
        <p:grpSpPr>
          <a:xfrm>
            <a:off x="8574870" y="4604013"/>
            <a:ext cx="1154100" cy="1154100"/>
            <a:chOff x="8574870" y="4604013"/>
            <a:chExt cx="1154100" cy="1154100"/>
          </a:xfrm>
        </p:grpSpPr>
        <p:sp>
          <p:nvSpPr>
            <p:cNvPr id="1096" name="Google Shape;1096;p55"/>
            <p:cNvSpPr/>
            <p:nvPr/>
          </p:nvSpPr>
          <p:spPr>
            <a:xfrm rot="10800000">
              <a:off x="8574870" y="4604013"/>
              <a:ext cx="1154100" cy="11541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55"/>
            <p:cNvSpPr/>
            <p:nvPr/>
          </p:nvSpPr>
          <p:spPr>
            <a:xfrm>
              <a:off x="8682300" y="4697998"/>
              <a:ext cx="144600" cy="144600"/>
            </a:xfrm>
            <a:prstGeom prst="ellipse">
              <a:avLst/>
            </a:pr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98" name="Google Shape;1098;p55"/>
          <p:cNvGrpSpPr/>
          <p:nvPr/>
        </p:nvGrpSpPr>
        <p:grpSpPr>
          <a:xfrm flipH="1">
            <a:off x="-584980" y="4604013"/>
            <a:ext cx="1154100" cy="1154100"/>
            <a:chOff x="8574870" y="4604013"/>
            <a:chExt cx="1154100" cy="1154100"/>
          </a:xfrm>
        </p:grpSpPr>
        <p:sp>
          <p:nvSpPr>
            <p:cNvPr id="1099" name="Google Shape;1099;p55"/>
            <p:cNvSpPr/>
            <p:nvPr/>
          </p:nvSpPr>
          <p:spPr>
            <a:xfrm rot="10800000">
              <a:off x="8574870" y="4604013"/>
              <a:ext cx="1154100" cy="11541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0" name="Google Shape;1100;p55"/>
            <p:cNvSpPr/>
            <p:nvPr/>
          </p:nvSpPr>
          <p:spPr>
            <a:xfrm>
              <a:off x="8682300" y="4697998"/>
              <a:ext cx="144600" cy="144600"/>
            </a:xfrm>
            <a:prstGeom prst="ellipse">
              <a:avLst/>
            </a:pr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01" name="Google Shape;1101;p55"/>
          <p:cNvSpPr/>
          <p:nvPr/>
        </p:nvSpPr>
        <p:spPr>
          <a:xfrm rot="10800000">
            <a:off x="304845" y="4104036"/>
            <a:ext cx="254564" cy="271394"/>
          </a:xfrm>
          <a:custGeom>
            <a:rect b="b" l="l" r="r" t="t"/>
            <a:pathLst>
              <a:path extrusionOk="0" h="5503" w="5162">
                <a:moveTo>
                  <a:pt x="2488" y="0"/>
                </a:moveTo>
                <a:cubicBezTo>
                  <a:pt x="2133" y="1237"/>
                  <a:pt x="1252" y="2133"/>
                  <a:pt x="0" y="2659"/>
                </a:cubicBezTo>
                <a:cubicBezTo>
                  <a:pt x="1252" y="3199"/>
                  <a:pt x="2133" y="4266"/>
                  <a:pt x="2488" y="5502"/>
                </a:cubicBezTo>
                <a:cubicBezTo>
                  <a:pt x="3029" y="4266"/>
                  <a:pt x="3910" y="3199"/>
                  <a:pt x="5161" y="2659"/>
                </a:cubicBezTo>
                <a:cubicBezTo>
                  <a:pt x="3910" y="2133"/>
                  <a:pt x="3029" y="1237"/>
                  <a:pt x="2488" y="0"/>
                </a:cubicBez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55"/>
          <p:cNvSpPr/>
          <p:nvPr/>
        </p:nvSpPr>
        <p:spPr>
          <a:xfrm rot="10800000">
            <a:off x="363801" y="3831869"/>
            <a:ext cx="136651" cy="145678"/>
          </a:xfrm>
          <a:custGeom>
            <a:rect b="b" l="l" r="r" t="t"/>
            <a:pathLst>
              <a:path extrusionOk="0" h="5503" w="5162">
                <a:moveTo>
                  <a:pt x="2488" y="0"/>
                </a:moveTo>
                <a:cubicBezTo>
                  <a:pt x="2133" y="1237"/>
                  <a:pt x="1252" y="2133"/>
                  <a:pt x="0" y="2659"/>
                </a:cubicBezTo>
                <a:cubicBezTo>
                  <a:pt x="1252" y="3199"/>
                  <a:pt x="2133" y="4266"/>
                  <a:pt x="2488" y="5502"/>
                </a:cubicBezTo>
                <a:cubicBezTo>
                  <a:pt x="3029" y="4266"/>
                  <a:pt x="3910" y="3199"/>
                  <a:pt x="5161" y="2659"/>
                </a:cubicBezTo>
                <a:cubicBezTo>
                  <a:pt x="3910" y="2133"/>
                  <a:pt x="3029" y="1237"/>
                  <a:pt x="2488" y="0"/>
                </a:cubicBezTo>
                <a:close/>
              </a:path>
            </a:pathLst>
          </a:cu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55"/>
          <p:cNvSpPr/>
          <p:nvPr/>
        </p:nvSpPr>
        <p:spPr>
          <a:xfrm rot="10800000">
            <a:off x="363801" y="3559719"/>
            <a:ext cx="136651" cy="145678"/>
          </a:xfrm>
          <a:custGeom>
            <a:rect b="b" l="l" r="r" t="t"/>
            <a:pathLst>
              <a:path extrusionOk="0" h="5503" w="5162">
                <a:moveTo>
                  <a:pt x="2488" y="0"/>
                </a:moveTo>
                <a:cubicBezTo>
                  <a:pt x="2133" y="1237"/>
                  <a:pt x="1252" y="2133"/>
                  <a:pt x="0" y="2659"/>
                </a:cubicBezTo>
                <a:cubicBezTo>
                  <a:pt x="1252" y="3199"/>
                  <a:pt x="2133" y="4266"/>
                  <a:pt x="2488" y="5502"/>
                </a:cubicBezTo>
                <a:cubicBezTo>
                  <a:pt x="3029" y="4266"/>
                  <a:pt x="3910" y="3199"/>
                  <a:pt x="5161" y="2659"/>
                </a:cubicBezTo>
                <a:cubicBezTo>
                  <a:pt x="3910" y="2133"/>
                  <a:pt x="3029" y="1237"/>
                  <a:pt x="2488" y="0"/>
                </a:cubicBezTo>
                <a:close/>
              </a:path>
            </a:pathLst>
          </a:cu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55"/>
          <p:cNvSpPr/>
          <p:nvPr/>
        </p:nvSpPr>
        <p:spPr>
          <a:xfrm>
            <a:off x="8594318" y="767994"/>
            <a:ext cx="254564" cy="271394"/>
          </a:xfrm>
          <a:custGeom>
            <a:rect b="b" l="l" r="r" t="t"/>
            <a:pathLst>
              <a:path extrusionOk="0" h="5503" w="5162">
                <a:moveTo>
                  <a:pt x="2488" y="0"/>
                </a:moveTo>
                <a:cubicBezTo>
                  <a:pt x="2133" y="1237"/>
                  <a:pt x="1252" y="2133"/>
                  <a:pt x="0" y="2659"/>
                </a:cubicBezTo>
                <a:cubicBezTo>
                  <a:pt x="1252" y="3199"/>
                  <a:pt x="2133" y="4266"/>
                  <a:pt x="2488" y="5502"/>
                </a:cubicBezTo>
                <a:cubicBezTo>
                  <a:pt x="3029" y="4266"/>
                  <a:pt x="3910" y="3199"/>
                  <a:pt x="5161" y="2659"/>
                </a:cubicBezTo>
                <a:cubicBezTo>
                  <a:pt x="3910" y="2133"/>
                  <a:pt x="3029" y="1237"/>
                  <a:pt x="2488" y="0"/>
                </a:cubicBez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55"/>
          <p:cNvSpPr/>
          <p:nvPr/>
        </p:nvSpPr>
        <p:spPr>
          <a:xfrm>
            <a:off x="8653275" y="1165877"/>
            <a:ext cx="136651" cy="145678"/>
          </a:xfrm>
          <a:custGeom>
            <a:rect b="b" l="l" r="r" t="t"/>
            <a:pathLst>
              <a:path extrusionOk="0" h="5503" w="5162">
                <a:moveTo>
                  <a:pt x="2488" y="0"/>
                </a:moveTo>
                <a:cubicBezTo>
                  <a:pt x="2133" y="1237"/>
                  <a:pt x="1252" y="2133"/>
                  <a:pt x="0" y="2659"/>
                </a:cubicBezTo>
                <a:cubicBezTo>
                  <a:pt x="1252" y="3199"/>
                  <a:pt x="2133" y="4266"/>
                  <a:pt x="2488" y="5502"/>
                </a:cubicBezTo>
                <a:cubicBezTo>
                  <a:pt x="3029" y="4266"/>
                  <a:pt x="3910" y="3199"/>
                  <a:pt x="5161" y="2659"/>
                </a:cubicBezTo>
                <a:cubicBezTo>
                  <a:pt x="3910" y="2133"/>
                  <a:pt x="3029" y="1237"/>
                  <a:pt x="2488" y="0"/>
                </a:cubicBezTo>
                <a:close/>
              </a:path>
            </a:pathLst>
          </a:cu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6" name="Google Shape;1106;p55"/>
          <p:cNvSpPr/>
          <p:nvPr/>
        </p:nvSpPr>
        <p:spPr>
          <a:xfrm>
            <a:off x="8653275" y="1438027"/>
            <a:ext cx="136651" cy="145678"/>
          </a:xfrm>
          <a:custGeom>
            <a:rect b="b" l="l" r="r" t="t"/>
            <a:pathLst>
              <a:path extrusionOk="0" h="5503" w="5162">
                <a:moveTo>
                  <a:pt x="2488" y="0"/>
                </a:moveTo>
                <a:cubicBezTo>
                  <a:pt x="2133" y="1237"/>
                  <a:pt x="1252" y="2133"/>
                  <a:pt x="0" y="2659"/>
                </a:cubicBezTo>
                <a:cubicBezTo>
                  <a:pt x="1252" y="3199"/>
                  <a:pt x="2133" y="4266"/>
                  <a:pt x="2488" y="5502"/>
                </a:cubicBezTo>
                <a:cubicBezTo>
                  <a:pt x="3029" y="4266"/>
                  <a:pt x="3910" y="3199"/>
                  <a:pt x="5161" y="2659"/>
                </a:cubicBezTo>
                <a:cubicBezTo>
                  <a:pt x="3910" y="2133"/>
                  <a:pt x="3029" y="1237"/>
                  <a:pt x="2488" y="0"/>
                </a:cubicBezTo>
                <a:close/>
              </a:path>
            </a:pathLst>
          </a:cu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TITLE_ONLY_1_1">
    <p:spTree>
      <p:nvGrpSpPr>
        <p:cNvPr id="1107" name="Shape 1107"/>
        <p:cNvGrpSpPr/>
        <p:nvPr/>
      </p:nvGrpSpPr>
      <p:grpSpPr>
        <a:xfrm>
          <a:off x="0" y="0"/>
          <a:ext cx="0" cy="0"/>
          <a:chOff x="0" y="0"/>
          <a:chExt cx="0" cy="0"/>
        </a:xfrm>
      </p:grpSpPr>
      <p:pic>
        <p:nvPicPr>
          <p:cNvPr id="1108" name="Google Shape;1108;p56"/>
          <p:cNvPicPr preferRelativeResize="0"/>
          <p:nvPr/>
        </p:nvPicPr>
        <p:blipFill rotWithShape="1">
          <a:blip r:embed="rId2">
            <a:alphaModFix amt="70000"/>
          </a:blip>
          <a:srcRect b="0" l="0" r="0" t="0"/>
          <a:stretch/>
        </p:blipFill>
        <p:spPr>
          <a:xfrm>
            <a:off x="0" y="2171"/>
            <a:ext cx="9144003" cy="5139149"/>
          </a:xfrm>
          <a:prstGeom prst="rect">
            <a:avLst/>
          </a:prstGeom>
          <a:noFill/>
          <a:ln>
            <a:noFill/>
          </a:ln>
        </p:spPr>
      </p:pic>
      <p:sp>
        <p:nvSpPr>
          <p:cNvPr id="1109" name="Google Shape;1109;p5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a:spcBef>
                <a:spcPts val="0"/>
              </a:spcBef>
              <a:spcAft>
                <a:spcPts val="0"/>
              </a:spcAft>
              <a:buSzPts val="3500"/>
              <a:buNone/>
              <a:defRPr sz="3600">
                <a:solidFill>
                  <a:schemeClr val="dk1"/>
                </a:solidFill>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p:txBody>
      </p:sp>
      <p:grpSp>
        <p:nvGrpSpPr>
          <p:cNvPr id="1110" name="Google Shape;1110;p56"/>
          <p:cNvGrpSpPr/>
          <p:nvPr/>
        </p:nvGrpSpPr>
        <p:grpSpPr>
          <a:xfrm rot="10800000">
            <a:off x="8277700" y="4329000"/>
            <a:ext cx="1769400" cy="1769400"/>
            <a:chOff x="-888300" y="-896475"/>
            <a:chExt cx="1769400" cy="1769400"/>
          </a:xfrm>
        </p:grpSpPr>
        <p:grpSp>
          <p:nvGrpSpPr>
            <p:cNvPr id="1111" name="Google Shape;1111;p56"/>
            <p:cNvGrpSpPr/>
            <p:nvPr/>
          </p:nvGrpSpPr>
          <p:grpSpPr>
            <a:xfrm>
              <a:off x="-888300" y="-896475"/>
              <a:ext cx="1769400" cy="1769400"/>
              <a:chOff x="-888300" y="-896475"/>
              <a:chExt cx="1769400" cy="1769400"/>
            </a:xfrm>
          </p:grpSpPr>
          <p:sp>
            <p:nvSpPr>
              <p:cNvPr id="1112" name="Google Shape;1112;p56"/>
              <p:cNvSpPr/>
              <p:nvPr/>
            </p:nvSpPr>
            <p:spPr>
              <a:xfrm>
                <a:off x="-888300" y="-896475"/>
                <a:ext cx="1769400" cy="17694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56"/>
              <p:cNvSpPr/>
              <p:nvPr/>
            </p:nvSpPr>
            <p:spPr>
              <a:xfrm>
                <a:off x="455075" y="439888"/>
                <a:ext cx="353700" cy="353700"/>
              </a:xfrm>
              <a:prstGeom prst="ellipse">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14" name="Google Shape;1114;p56"/>
            <p:cNvSpPr/>
            <p:nvPr/>
          </p:nvSpPr>
          <p:spPr>
            <a:xfrm flipH="1" rot="10800000">
              <a:off x="524030" y="533382"/>
              <a:ext cx="215797" cy="160176"/>
            </a:xfrm>
            <a:custGeom>
              <a:rect b="b" l="l" r="r" t="t"/>
              <a:pathLst>
                <a:path extrusionOk="0" h="4095" w="5517">
                  <a:moveTo>
                    <a:pt x="1422" y="0"/>
                  </a:moveTo>
                  <a:cubicBezTo>
                    <a:pt x="1067" y="0"/>
                    <a:pt x="711" y="185"/>
                    <a:pt x="541" y="356"/>
                  </a:cubicBezTo>
                  <a:cubicBezTo>
                    <a:pt x="0" y="896"/>
                    <a:pt x="185" y="1777"/>
                    <a:pt x="711" y="2133"/>
                  </a:cubicBezTo>
                  <a:lnTo>
                    <a:pt x="2844" y="4095"/>
                  </a:lnTo>
                  <a:lnTo>
                    <a:pt x="4976" y="2133"/>
                  </a:lnTo>
                  <a:cubicBezTo>
                    <a:pt x="5517" y="1777"/>
                    <a:pt x="5517" y="896"/>
                    <a:pt x="5161" y="356"/>
                  </a:cubicBezTo>
                  <a:cubicBezTo>
                    <a:pt x="4866" y="161"/>
                    <a:pt x="4519" y="22"/>
                    <a:pt x="4180" y="22"/>
                  </a:cubicBezTo>
                  <a:cubicBezTo>
                    <a:pt x="3899" y="22"/>
                    <a:pt x="3622" y="117"/>
                    <a:pt x="3384" y="356"/>
                  </a:cubicBezTo>
                  <a:lnTo>
                    <a:pt x="3029" y="541"/>
                  </a:lnTo>
                  <a:cubicBezTo>
                    <a:pt x="2936" y="626"/>
                    <a:pt x="2847" y="668"/>
                    <a:pt x="2759" y="668"/>
                  </a:cubicBezTo>
                  <a:cubicBezTo>
                    <a:pt x="2670" y="668"/>
                    <a:pt x="2581" y="626"/>
                    <a:pt x="2488" y="541"/>
                  </a:cubicBezTo>
                  <a:lnTo>
                    <a:pt x="2318" y="356"/>
                  </a:lnTo>
                  <a:cubicBezTo>
                    <a:pt x="2133" y="185"/>
                    <a:pt x="1778" y="0"/>
                    <a:pt x="1422" y="0"/>
                  </a:cubicBezTo>
                  <a:close/>
                </a:path>
              </a:pathLst>
            </a:cu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15" name="Google Shape;1115;p56"/>
          <p:cNvGrpSpPr/>
          <p:nvPr/>
        </p:nvGrpSpPr>
        <p:grpSpPr>
          <a:xfrm flipH="1" rot="10800000">
            <a:off x="-888300" y="4329000"/>
            <a:ext cx="1769400" cy="1769400"/>
            <a:chOff x="-888300" y="-896475"/>
            <a:chExt cx="1769400" cy="1769400"/>
          </a:xfrm>
        </p:grpSpPr>
        <p:grpSp>
          <p:nvGrpSpPr>
            <p:cNvPr id="1116" name="Google Shape;1116;p56"/>
            <p:cNvGrpSpPr/>
            <p:nvPr/>
          </p:nvGrpSpPr>
          <p:grpSpPr>
            <a:xfrm>
              <a:off x="-888300" y="-896475"/>
              <a:ext cx="1769400" cy="1769400"/>
              <a:chOff x="-888300" y="-896475"/>
              <a:chExt cx="1769400" cy="1769400"/>
            </a:xfrm>
          </p:grpSpPr>
          <p:sp>
            <p:nvSpPr>
              <p:cNvPr id="1117" name="Google Shape;1117;p56"/>
              <p:cNvSpPr/>
              <p:nvPr/>
            </p:nvSpPr>
            <p:spPr>
              <a:xfrm>
                <a:off x="-888300" y="-896475"/>
                <a:ext cx="1769400" cy="17694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56"/>
              <p:cNvSpPr/>
              <p:nvPr/>
            </p:nvSpPr>
            <p:spPr>
              <a:xfrm>
                <a:off x="455075" y="439888"/>
                <a:ext cx="353700" cy="353700"/>
              </a:xfrm>
              <a:prstGeom prst="ellipse">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19" name="Google Shape;1119;p56"/>
            <p:cNvSpPr/>
            <p:nvPr/>
          </p:nvSpPr>
          <p:spPr>
            <a:xfrm flipH="1" rot="10800000">
              <a:off x="524030" y="522777"/>
              <a:ext cx="215797" cy="160176"/>
            </a:xfrm>
            <a:custGeom>
              <a:rect b="b" l="l" r="r" t="t"/>
              <a:pathLst>
                <a:path extrusionOk="0" h="4095" w="5517">
                  <a:moveTo>
                    <a:pt x="1422" y="0"/>
                  </a:moveTo>
                  <a:cubicBezTo>
                    <a:pt x="1067" y="0"/>
                    <a:pt x="711" y="185"/>
                    <a:pt x="541" y="356"/>
                  </a:cubicBezTo>
                  <a:cubicBezTo>
                    <a:pt x="0" y="896"/>
                    <a:pt x="185" y="1777"/>
                    <a:pt x="711" y="2133"/>
                  </a:cubicBezTo>
                  <a:lnTo>
                    <a:pt x="2844" y="4095"/>
                  </a:lnTo>
                  <a:lnTo>
                    <a:pt x="4976" y="2133"/>
                  </a:lnTo>
                  <a:cubicBezTo>
                    <a:pt x="5517" y="1777"/>
                    <a:pt x="5517" y="896"/>
                    <a:pt x="5161" y="356"/>
                  </a:cubicBezTo>
                  <a:cubicBezTo>
                    <a:pt x="4866" y="161"/>
                    <a:pt x="4519" y="22"/>
                    <a:pt x="4180" y="22"/>
                  </a:cubicBezTo>
                  <a:cubicBezTo>
                    <a:pt x="3899" y="22"/>
                    <a:pt x="3622" y="117"/>
                    <a:pt x="3384" y="356"/>
                  </a:cubicBezTo>
                  <a:lnTo>
                    <a:pt x="3029" y="541"/>
                  </a:lnTo>
                  <a:cubicBezTo>
                    <a:pt x="2936" y="626"/>
                    <a:pt x="2847" y="668"/>
                    <a:pt x="2759" y="668"/>
                  </a:cubicBezTo>
                  <a:cubicBezTo>
                    <a:pt x="2670" y="668"/>
                    <a:pt x="2581" y="626"/>
                    <a:pt x="2488" y="541"/>
                  </a:cubicBezTo>
                  <a:lnTo>
                    <a:pt x="2318" y="356"/>
                  </a:lnTo>
                  <a:cubicBezTo>
                    <a:pt x="2133" y="185"/>
                    <a:pt x="1778" y="0"/>
                    <a:pt x="1422" y="0"/>
                  </a:cubicBezTo>
                  <a:close/>
                </a:path>
              </a:pathLst>
            </a:cu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TITLE_ONLY_1_1_1">
    <p:spTree>
      <p:nvGrpSpPr>
        <p:cNvPr id="1120" name="Shape 1120"/>
        <p:cNvGrpSpPr/>
        <p:nvPr/>
      </p:nvGrpSpPr>
      <p:grpSpPr>
        <a:xfrm>
          <a:off x="0" y="0"/>
          <a:ext cx="0" cy="0"/>
          <a:chOff x="0" y="0"/>
          <a:chExt cx="0" cy="0"/>
        </a:xfrm>
      </p:grpSpPr>
      <p:pic>
        <p:nvPicPr>
          <p:cNvPr id="1121" name="Google Shape;1121;p57"/>
          <p:cNvPicPr preferRelativeResize="0"/>
          <p:nvPr/>
        </p:nvPicPr>
        <p:blipFill rotWithShape="1">
          <a:blip r:embed="rId2">
            <a:alphaModFix amt="70000"/>
          </a:blip>
          <a:srcRect b="0" l="0" r="0" t="0"/>
          <a:stretch/>
        </p:blipFill>
        <p:spPr>
          <a:xfrm>
            <a:off x="0" y="2171"/>
            <a:ext cx="9144003" cy="5139149"/>
          </a:xfrm>
          <a:prstGeom prst="rect">
            <a:avLst/>
          </a:prstGeom>
          <a:noFill/>
          <a:ln>
            <a:noFill/>
          </a:ln>
        </p:spPr>
      </p:pic>
      <p:sp>
        <p:nvSpPr>
          <p:cNvPr id="1122" name="Google Shape;1122;p5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a:spcBef>
                <a:spcPts val="0"/>
              </a:spcBef>
              <a:spcAft>
                <a:spcPts val="0"/>
              </a:spcAft>
              <a:buSzPts val="3500"/>
              <a:buNone/>
              <a:defRPr sz="3600">
                <a:solidFill>
                  <a:schemeClr val="dk1"/>
                </a:solidFill>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p:txBody>
      </p:sp>
      <p:grpSp>
        <p:nvGrpSpPr>
          <p:cNvPr id="1123" name="Google Shape;1123;p57"/>
          <p:cNvGrpSpPr/>
          <p:nvPr/>
        </p:nvGrpSpPr>
        <p:grpSpPr>
          <a:xfrm>
            <a:off x="-559539" y="-593048"/>
            <a:ext cx="1154003" cy="1154003"/>
            <a:chOff x="-888300" y="-896475"/>
            <a:chExt cx="1769400" cy="1769400"/>
          </a:xfrm>
        </p:grpSpPr>
        <p:sp>
          <p:nvSpPr>
            <p:cNvPr id="1124" name="Google Shape;1124;p57"/>
            <p:cNvSpPr/>
            <p:nvPr/>
          </p:nvSpPr>
          <p:spPr>
            <a:xfrm>
              <a:off x="-888300" y="-896475"/>
              <a:ext cx="1769400" cy="17694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5" name="Google Shape;1125;p57"/>
            <p:cNvSpPr/>
            <p:nvPr/>
          </p:nvSpPr>
          <p:spPr>
            <a:xfrm>
              <a:off x="521107" y="505926"/>
              <a:ext cx="221700" cy="221700"/>
            </a:xfrm>
            <a:prstGeom prst="ellipse">
              <a:avLst/>
            </a:pr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26" name="Google Shape;1126;p57"/>
          <p:cNvGrpSpPr/>
          <p:nvPr/>
        </p:nvGrpSpPr>
        <p:grpSpPr>
          <a:xfrm>
            <a:off x="8574870" y="4604013"/>
            <a:ext cx="1154100" cy="1154100"/>
            <a:chOff x="8574870" y="4604013"/>
            <a:chExt cx="1154100" cy="1154100"/>
          </a:xfrm>
        </p:grpSpPr>
        <p:sp>
          <p:nvSpPr>
            <p:cNvPr id="1127" name="Google Shape;1127;p57"/>
            <p:cNvSpPr/>
            <p:nvPr/>
          </p:nvSpPr>
          <p:spPr>
            <a:xfrm rot="10800000">
              <a:off x="8574870" y="4604013"/>
              <a:ext cx="1154100" cy="11541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57"/>
            <p:cNvSpPr/>
            <p:nvPr/>
          </p:nvSpPr>
          <p:spPr>
            <a:xfrm>
              <a:off x="8682300" y="4697998"/>
              <a:ext cx="144600" cy="144600"/>
            </a:xfrm>
            <a:prstGeom prst="ellipse">
              <a:avLst/>
            </a:pr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TITLE_ONLY_1_1_1_1">
    <p:spTree>
      <p:nvGrpSpPr>
        <p:cNvPr id="1129" name="Shape 1129"/>
        <p:cNvGrpSpPr/>
        <p:nvPr/>
      </p:nvGrpSpPr>
      <p:grpSpPr>
        <a:xfrm>
          <a:off x="0" y="0"/>
          <a:ext cx="0" cy="0"/>
          <a:chOff x="0" y="0"/>
          <a:chExt cx="0" cy="0"/>
        </a:xfrm>
      </p:grpSpPr>
      <p:pic>
        <p:nvPicPr>
          <p:cNvPr id="1130" name="Google Shape;1130;p58"/>
          <p:cNvPicPr preferRelativeResize="0"/>
          <p:nvPr/>
        </p:nvPicPr>
        <p:blipFill rotWithShape="1">
          <a:blip r:embed="rId2">
            <a:alphaModFix amt="70000"/>
          </a:blip>
          <a:srcRect b="0" l="0" r="0" t="0"/>
          <a:stretch/>
        </p:blipFill>
        <p:spPr>
          <a:xfrm>
            <a:off x="0" y="2171"/>
            <a:ext cx="9144003" cy="5139149"/>
          </a:xfrm>
          <a:prstGeom prst="rect">
            <a:avLst/>
          </a:prstGeom>
          <a:noFill/>
          <a:ln>
            <a:noFill/>
          </a:ln>
        </p:spPr>
      </p:pic>
      <p:sp>
        <p:nvSpPr>
          <p:cNvPr id="1131" name="Google Shape;1131;p5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a:spcBef>
                <a:spcPts val="0"/>
              </a:spcBef>
              <a:spcAft>
                <a:spcPts val="0"/>
              </a:spcAft>
              <a:buSzPts val="3500"/>
              <a:buNone/>
              <a:defRPr sz="3600">
                <a:solidFill>
                  <a:schemeClr val="dk1"/>
                </a:solidFill>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p:txBody>
      </p:sp>
      <p:grpSp>
        <p:nvGrpSpPr>
          <p:cNvPr id="1132" name="Google Shape;1132;p58"/>
          <p:cNvGrpSpPr/>
          <p:nvPr/>
        </p:nvGrpSpPr>
        <p:grpSpPr>
          <a:xfrm rot="10800000">
            <a:off x="8277700" y="4329000"/>
            <a:ext cx="1769400" cy="1769400"/>
            <a:chOff x="-888300" y="-896475"/>
            <a:chExt cx="1769400" cy="1769400"/>
          </a:xfrm>
        </p:grpSpPr>
        <p:grpSp>
          <p:nvGrpSpPr>
            <p:cNvPr id="1133" name="Google Shape;1133;p58"/>
            <p:cNvGrpSpPr/>
            <p:nvPr/>
          </p:nvGrpSpPr>
          <p:grpSpPr>
            <a:xfrm>
              <a:off x="-888300" y="-896475"/>
              <a:ext cx="1769400" cy="1769400"/>
              <a:chOff x="-888300" y="-896475"/>
              <a:chExt cx="1769400" cy="1769400"/>
            </a:xfrm>
          </p:grpSpPr>
          <p:sp>
            <p:nvSpPr>
              <p:cNvPr id="1134" name="Google Shape;1134;p58"/>
              <p:cNvSpPr/>
              <p:nvPr/>
            </p:nvSpPr>
            <p:spPr>
              <a:xfrm>
                <a:off x="-888300" y="-896475"/>
                <a:ext cx="1769400" cy="17694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p58"/>
              <p:cNvSpPr/>
              <p:nvPr/>
            </p:nvSpPr>
            <p:spPr>
              <a:xfrm>
                <a:off x="455075" y="439888"/>
                <a:ext cx="353700" cy="353700"/>
              </a:xfrm>
              <a:prstGeom prst="ellipse">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36" name="Google Shape;1136;p58"/>
            <p:cNvSpPr/>
            <p:nvPr/>
          </p:nvSpPr>
          <p:spPr>
            <a:xfrm flipH="1" rot="10800000">
              <a:off x="524030" y="533382"/>
              <a:ext cx="215797" cy="160176"/>
            </a:xfrm>
            <a:custGeom>
              <a:rect b="b" l="l" r="r" t="t"/>
              <a:pathLst>
                <a:path extrusionOk="0" h="4095" w="5517">
                  <a:moveTo>
                    <a:pt x="1422" y="0"/>
                  </a:moveTo>
                  <a:cubicBezTo>
                    <a:pt x="1067" y="0"/>
                    <a:pt x="711" y="185"/>
                    <a:pt x="541" y="356"/>
                  </a:cubicBezTo>
                  <a:cubicBezTo>
                    <a:pt x="0" y="896"/>
                    <a:pt x="185" y="1777"/>
                    <a:pt x="711" y="2133"/>
                  </a:cubicBezTo>
                  <a:lnTo>
                    <a:pt x="2844" y="4095"/>
                  </a:lnTo>
                  <a:lnTo>
                    <a:pt x="4976" y="2133"/>
                  </a:lnTo>
                  <a:cubicBezTo>
                    <a:pt x="5517" y="1777"/>
                    <a:pt x="5517" y="896"/>
                    <a:pt x="5161" y="356"/>
                  </a:cubicBezTo>
                  <a:cubicBezTo>
                    <a:pt x="4866" y="161"/>
                    <a:pt x="4519" y="22"/>
                    <a:pt x="4180" y="22"/>
                  </a:cubicBezTo>
                  <a:cubicBezTo>
                    <a:pt x="3899" y="22"/>
                    <a:pt x="3622" y="117"/>
                    <a:pt x="3384" y="356"/>
                  </a:cubicBezTo>
                  <a:lnTo>
                    <a:pt x="3029" y="541"/>
                  </a:lnTo>
                  <a:cubicBezTo>
                    <a:pt x="2936" y="626"/>
                    <a:pt x="2847" y="668"/>
                    <a:pt x="2759" y="668"/>
                  </a:cubicBezTo>
                  <a:cubicBezTo>
                    <a:pt x="2670" y="668"/>
                    <a:pt x="2581" y="626"/>
                    <a:pt x="2488" y="541"/>
                  </a:cubicBezTo>
                  <a:lnTo>
                    <a:pt x="2318" y="356"/>
                  </a:lnTo>
                  <a:cubicBezTo>
                    <a:pt x="2133" y="185"/>
                    <a:pt x="1778" y="0"/>
                    <a:pt x="1422" y="0"/>
                  </a:cubicBezTo>
                  <a:close/>
                </a:path>
              </a:pathLst>
            </a:cu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37" name="Google Shape;1137;p58"/>
          <p:cNvGrpSpPr/>
          <p:nvPr/>
        </p:nvGrpSpPr>
        <p:grpSpPr>
          <a:xfrm flipH="1" rot="10800000">
            <a:off x="-888300" y="4329000"/>
            <a:ext cx="1769400" cy="1769400"/>
            <a:chOff x="-888300" y="-896475"/>
            <a:chExt cx="1769400" cy="1769400"/>
          </a:xfrm>
        </p:grpSpPr>
        <p:grpSp>
          <p:nvGrpSpPr>
            <p:cNvPr id="1138" name="Google Shape;1138;p58"/>
            <p:cNvGrpSpPr/>
            <p:nvPr/>
          </p:nvGrpSpPr>
          <p:grpSpPr>
            <a:xfrm>
              <a:off x="-888300" y="-896475"/>
              <a:ext cx="1769400" cy="1769400"/>
              <a:chOff x="-888300" y="-896475"/>
              <a:chExt cx="1769400" cy="1769400"/>
            </a:xfrm>
          </p:grpSpPr>
          <p:sp>
            <p:nvSpPr>
              <p:cNvPr id="1139" name="Google Shape;1139;p58"/>
              <p:cNvSpPr/>
              <p:nvPr/>
            </p:nvSpPr>
            <p:spPr>
              <a:xfrm>
                <a:off x="-888300" y="-896475"/>
                <a:ext cx="1769400" cy="17694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0" name="Google Shape;1140;p58"/>
              <p:cNvSpPr/>
              <p:nvPr/>
            </p:nvSpPr>
            <p:spPr>
              <a:xfrm>
                <a:off x="455075" y="439888"/>
                <a:ext cx="353700" cy="353700"/>
              </a:xfrm>
              <a:prstGeom prst="ellipse">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41" name="Google Shape;1141;p58"/>
            <p:cNvSpPr/>
            <p:nvPr/>
          </p:nvSpPr>
          <p:spPr>
            <a:xfrm flipH="1" rot="10800000">
              <a:off x="524030" y="522777"/>
              <a:ext cx="215797" cy="160176"/>
            </a:xfrm>
            <a:custGeom>
              <a:rect b="b" l="l" r="r" t="t"/>
              <a:pathLst>
                <a:path extrusionOk="0" h="4095" w="5517">
                  <a:moveTo>
                    <a:pt x="1422" y="0"/>
                  </a:moveTo>
                  <a:cubicBezTo>
                    <a:pt x="1067" y="0"/>
                    <a:pt x="711" y="185"/>
                    <a:pt x="541" y="356"/>
                  </a:cubicBezTo>
                  <a:cubicBezTo>
                    <a:pt x="0" y="896"/>
                    <a:pt x="185" y="1777"/>
                    <a:pt x="711" y="2133"/>
                  </a:cubicBezTo>
                  <a:lnTo>
                    <a:pt x="2844" y="4095"/>
                  </a:lnTo>
                  <a:lnTo>
                    <a:pt x="4976" y="2133"/>
                  </a:lnTo>
                  <a:cubicBezTo>
                    <a:pt x="5517" y="1777"/>
                    <a:pt x="5517" y="896"/>
                    <a:pt x="5161" y="356"/>
                  </a:cubicBezTo>
                  <a:cubicBezTo>
                    <a:pt x="4866" y="161"/>
                    <a:pt x="4519" y="22"/>
                    <a:pt x="4180" y="22"/>
                  </a:cubicBezTo>
                  <a:cubicBezTo>
                    <a:pt x="3899" y="22"/>
                    <a:pt x="3622" y="117"/>
                    <a:pt x="3384" y="356"/>
                  </a:cubicBezTo>
                  <a:lnTo>
                    <a:pt x="3029" y="541"/>
                  </a:lnTo>
                  <a:cubicBezTo>
                    <a:pt x="2936" y="626"/>
                    <a:pt x="2847" y="668"/>
                    <a:pt x="2759" y="668"/>
                  </a:cubicBezTo>
                  <a:cubicBezTo>
                    <a:pt x="2670" y="668"/>
                    <a:pt x="2581" y="626"/>
                    <a:pt x="2488" y="541"/>
                  </a:cubicBezTo>
                  <a:lnTo>
                    <a:pt x="2318" y="356"/>
                  </a:lnTo>
                  <a:cubicBezTo>
                    <a:pt x="2133" y="185"/>
                    <a:pt x="1778" y="0"/>
                    <a:pt x="1422" y="0"/>
                  </a:cubicBezTo>
                  <a:close/>
                </a:path>
              </a:pathLst>
            </a:cu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42" name="Google Shape;1142;p58"/>
          <p:cNvGrpSpPr/>
          <p:nvPr/>
        </p:nvGrpSpPr>
        <p:grpSpPr>
          <a:xfrm>
            <a:off x="-559539" y="-593048"/>
            <a:ext cx="1154003" cy="1154003"/>
            <a:chOff x="-888300" y="-896475"/>
            <a:chExt cx="1769400" cy="1769400"/>
          </a:xfrm>
        </p:grpSpPr>
        <p:grpSp>
          <p:nvGrpSpPr>
            <p:cNvPr id="1143" name="Google Shape;1143;p58"/>
            <p:cNvGrpSpPr/>
            <p:nvPr/>
          </p:nvGrpSpPr>
          <p:grpSpPr>
            <a:xfrm>
              <a:off x="-888300" y="-896475"/>
              <a:ext cx="1769400" cy="1769400"/>
              <a:chOff x="-888300" y="-896475"/>
              <a:chExt cx="1769400" cy="1769400"/>
            </a:xfrm>
          </p:grpSpPr>
          <p:sp>
            <p:nvSpPr>
              <p:cNvPr id="1144" name="Google Shape;1144;p58"/>
              <p:cNvSpPr/>
              <p:nvPr/>
            </p:nvSpPr>
            <p:spPr>
              <a:xfrm>
                <a:off x="-888300" y="-896475"/>
                <a:ext cx="1769400" cy="17694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5" name="Google Shape;1145;p58"/>
              <p:cNvSpPr/>
              <p:nvPr/>
            </p:nvSpPr>
            <p:spPr>
              <a:xfrm>
                <a:off x="455075" y="439888"/>
                <a:ext cx="353700" cy="353700"/>
              </a:xfrm>
              <a:prstGeom prst="ellipse">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46" name="Google Shape;1146;p58"/>
            <p:cNvSpPr/>
            <p:nvPr/>
          </p:nvSpPr>
          <p:spPr>
            <a:xfrm flipH="1">
              <a:off x="524030" y="549290"/>
              <a:ext cx="215797" cy="160176"/>
            </a:xfrm>
            <a:custGeom>
              <a:rect b="b" l="l" r="r" t="t"/>
              <a:pathLst>
                <a:path extrusionOk="0" h="4095" w="5517">
                  <a:moveTo>
                    <a:pt x="1422" y="0"/>
                  </a:moveTo>
                  <a:cubicBezTo>
                    <a:pt x="1067" y="0"/>
                    <a:pt x="711" y="185"/>
                    <a:pt x="541" y="356"/>
                  </a:cubicBezTo>
                  <a:cubicBezTo>
                    <a:pt x="0" y="896"/>
                    <a:pt x="185" y="1777"/>
                    <a:pt x="711" y="2133"/>
                  </a:cubicBezTo>
                  <a:lnTo>
                    <a:pt x="2844" y="4095"/>
                  </a:lnTo>
                  <a:lnTo>
                    <a:pt x="4976" y="2133"/>
                  </a:lnTo>
                  <a:cubicBezTo>
                    <a:pt x="5517" y="1777"/>
                    <a:pt x="5517" y="896"/>
                    <a:pt x="5161" y="356"/>
                  </a:cubicBezTo>
                  <a:cubicBezTo>
                    <a:pt x="4866" y="161"/>
                    <a:pt x="4519" y="22"/>
                    <a:pt x="4180" y="22"/>
                  </a:cubicBezTo>
                  <a:cubicBezTo>
                    <a:pt x="3899" y="22"/>
                    <a:pt x="3622" y="117"/>
                    <a:pt x="3384" y="356"/>
                  </a:cubicBezTo>
                  <a:lnTo>
                    <a:pt x="3029" y="541"/>
                  </a:lnTo>
                  <a:cubicBezTo>
                    <a:pt x="2936" y="626"/>
                    <a:pt x="2847" y="668"/>
                    <a:pt x="2759" y="668"/>
                  </a:cubicBezTo>
                  <a:cubicBezTo>
                    <a:pt x="2670" y="668"/>
                    <a:pt x="2581" y="626"/>
                    <a:pt x="2488" y="541"/>
                  </a:cubicBezTo>
                  <a:lnTo>
                    <a:pt x="2318" y="356"/>
                  </a:lnTo>
                  <a:cubicBezTo>
                    <a:pt x="2133" y="185"/>
                    <a:pt x="1778" y="0"/>
                    <a:pt x="1422" y="0"/>
                  </a:cubicBezTo>
                  <a:close/>
                </a:path>
              </a:pathLst>
            </a:cu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47" name="Google Shape;1147;p58"/>
          <p:cNvGrpSpPr/>
          <p:nvPr/>
        </p:nvGrpSpPr>
        <p:grpSpPr>
          <a:xfrm flipH="1">
            <a:off x="8559061" y="-593048"/>
            <a:ext cx="1154003" cy="1154003"/>
            <a:chOff x="-888300" y="-896475"/>
            <a:chExt cx="1769400" cy="1769400"/>
          </a:xfrm>
        </p:grpSpPr>
        <p:grpSp>
          <p:nvGrpSpPr>
            <p:cNvPr id="1148" name="Google Shape;1148;p58"/>
            <p:cNvGrpSpPr/>
            <p:nvPr/>
          </p:nvGrpSpPr>
          <p:grpSpPr>
            <a:xfrm>
              <a:off x="-888300" y="-896475"/>
              <a:ext cx="1769400" cy="1769400"/>
              <a:chOff x="-888300" y="-896475"/>
              <a:chExt cx="1769400" cy="1769400"/>
            </a:xfrm>
          </p:grpSpPr>
          <p:sp>
            <p:nvSpPr>
              <p:cNvPr id="1149" name="Google Shape;1149;p58"/>
              <p:cNvSpPr/>
              <p:nvPr/>
            </p:nvSpPr>
            <p:spPr>
              <a:xfrm>
                <a:off x="-888300" y="-896475"/>
                <a:ext cx="1769400" cy="17694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0" name="Google Shape;1150;p58"/>
              <p:cNvSpPr/>
              <p:nvPr/>
            </p:nvSpPr>
            <p:spPr>
              <a:xfrm>
                <a:off x="455075" y="439888"/>
                <a:ext cx="353700" cy="353700"/>
              </a:xfrm>
              <a:prstGeom prst="ellipse">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51" name="Google Shape;1151;p58"/>
            <p:cNvSpPr/>
            <p:nvPr/>
          </p:nvSpPr>
          <p:spPr>
            <a:xfrm flipH="1">
              <a:off x="524030" y="549290"/>
              <a:ext cx="215797" cy="160176"/>
            </a:xfrm>
            <a:custGeom>
              <a:rect b="b" l="l" r="r" t="t"/>
              <a:pathLst>
                <a:path extrusionOk="0" h="4095" w="5517">
                  <a:moveTo>
                    <a:pt x="1422" y="0"/>
                  </a:moveTo>
                  <a:cubicBezTo>
                    <a:pt x="1067" y="0"/>
                    <a:pt x="711" y="185"/>
                    <a:pt x="541" y="356"/>
                  </a:cubicBezTo>
                  <a:cubicBezTo>
                    <a:pt x="0" y="896"/>
                    <a:pt x="185" y="1777"/>
                    <a:pt x="711" y="2133"/>
                  </a:cubicBezTo>
                  <a:lnTo>
                    <a:pt x="2844" y="4095"/>
                  </a:lnTo>
                  <a:lnTo>
                    <a:pt x="4976" y="2133"/>
                  </a:lnTo>
                  <a:cubicBezTo>
                    <a:pt x="5517" y="1777"/>
                    <a:pt x="5517" y="896"/>
                    <a:pt x="5161" y="356"/>
                  </a:cubicBezTo>
                  <a:cubicBezTo>
                    <a:pt x="4866" y="161"/>
                    <a:pt x="4519" y="22"/>
                    <a:pt x="4180" y="22"/>
                  </a:cubicBezTo>
                  <a:cubicBezTo>
                    <a:pt x="3899" y="22"/>
                    <a:pt x="3622" y="117"/>
                    <a:pt x="3384" y="356"/>
                  </a:cubicBezTo>
                  <a:lnTo>
                    <a:pt x="3029" y="541"/>
                  </a:lnTo>
                  <a:cubicBezTo>
                    <a:pt x="2936" y="626"/>
                    <a:pt x="2847" y="668"/>
                    <a:pt x="2759" y="668"/>
                  </a:cubicBezTo>
                  <a:cubicBezTo>
                    <a:pt x="2670" y="668"/>
                    <a:pt x="2581" y="626"/>
                    <a:pt x="2488" y="541"/>
                  </a:cubicBezTo>
                  <a:lnTo>
                    <a:pt x="2318" y="356"/>
                  </a:lnTo>
                  <a:cubicBezTo>
                    <a:pt x="2133" y="185"/>
                    <a:pt x="1778" y="0"/>
                    <a:pt x="1422" y="0"/>
                  </a:cubicBezTo>
                  <a:close/>
                </a:path>
              </a:pathLst>
            </a:cu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5">
  <p:cSld name="TITLE_ONLY_2">
    <p:spTree>
      <p:nvGrpSpPr>
        <p:cNvPr id="1152" name="Shape 1152"/>
        <p:cNvGrpSpPr/>
        <p:nvPr/>
      </p:nvGrpSpPr>
      <p:grpSpPr>
        <a:xfrm>
          <a:off x="0" y="0"/>
          <a:ext cx="0" cy="0"/>
          <a:chOff x="0" y="0"/>
          <a:chExt cx="0" cy="0"/>
        </a:xfrm>
      </p:grpSpPr>
      <p:pic>
        <p:nvPicPr>
          <p:cNvPr id="1153" name="Google Shape;1153;p59"/>
          <p:cNvPicPr preferRelativeResize="0"/>
          <p:nvPr/>
        </p:nvPicPr>
        <p:blipFill rotWithShape="1">
          <a:blip r:embed="rId2">
            <a:alphaModFix amt="70000"/>
          </a:blip>
          <a:srcRect b="0" l="0" r="0" t="0"/>
          <a:stretch/>
        </p:blipFill>
        <p:spPr>
          <a:xfrm>
            <a:off x="0" y="2171"/>
            <a:ext cx="9144003" cy="5139149"/>
          </a:xfrm>
          <a:prstGeom prst="rect">
            <a:avLst/>
          </a:prstGeom>
          <a:noFill/>
          <a:ln>
            <a:noFill/>
          </a:ln>
        </p:spPr>
      </p:pic>
      <p:sp>
        <p:nvSpPr>
          <p:cNvPr id="1154" name="Google Shape;1154;p5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a:spcBef>
                <a:spcPts val="0"/>
              </a:spcBef>
              <a:spcAft>
                <a:spcPts val="0"/>
              </a:spcAft>
              <a:buSzPts val="3500"/>
              <a:buNone/>
              <a:defRPr sz="3600">
                <a:solidFill>
                  <a:schemeClr val="dk1"/>
                </a:solidFill>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p:txBody>
      </p:sp>
      <p:grpSp>
        <p:nvGrpSpPr>
          <p:cNvPr id="1155" name="Google Shape;1155;p59"/>
          <p:cNvGrpSpPr/>
          <p:nvPr/>
        </p:nvGrpSpPr>
        <p:grpSpPr>
          <a:xfrm>
            <a:off x="-559539" y="-593048"/>
            <a:ext cx="1154003" cy="1154003"/>
            <a:chOff x="-888300" y="-896475"/>
            <a:chExt cx="1769400" cy="1769400"/>
          </a:xfrm>
        </p:grpSpPr>
        <p:sp>
          <p:nvSpPr>
            <p:cNvPr id="1156" name="Google Shape;1156;p59"/>
            <p:cNvSpPr/>
            <p:nvPr/>
          </p:nvSpPr>
          <p:spPr>
            <a:xfrm>
              <a:off x="-888300" y="-896475"/>
              <a:ext cx="1769400" cy="17694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7" name="Google Shape;1157;p59"/>
            <p:cNvSpPr/>
            <p:nvPr/>
          </p:nvSpPr>
          <p:spPr>
            <a:xfrm>
              <a:off x="521107" y="505926"/>
              <a:ext cx="221700" cy="221700"/>
            </a:xfrm>
            <a:prstGeom prst="ellipse">
              <a:avLst/>
            </a:pr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8" name="Google Shape;1158;p59"/>
          <p:cNvGrpSpPr/>
          <p:nvPr/>
        </p:nvGrpSpPr>
        <p:grpSpPr>
          <a:xfrm rot="10800000">
            <a:off x="8574968" y="4604111"/>
            <a:ext cx="1154003" cy="1154003"/>
            <a:chOff x="-888300" y="-896475"/>
            <a:chExt cx="1769400" cy="1769400"/>
          </a:xfrm>
        </p:grpSpPr>
        <p:grpSp>
          <p:nvGrpSpPr>
            <p:cNvPr id="1159" name="Google Shape;1159;p59"/>
            <p:cNvGrpSpPr/>
            <p:nvPr/>
          </p:nvGrpSpPr>
          <p:grpSpPr>
            <a:xfrm>
              <a:off x="-888300" y="-896475"/>
              <a:ext cx="1769400" cy="1769400"/>
              <a:chOff x="-888300" y="-896475"/>
              <a:chExt cx="1769400" cy="1769400"/>
            </a:xfrm>
          </p:grpSpPr>
          <p:sp>
            <p:nvSpPr>
              <p:cNvPr id="1160" name="Google Shape;1160;p59"/>
              <p:cNvSpPr/>
              <p:nvPr/>
            </p:nvSpPr>
            <p:spPr>
              <a:xfrm>
                <a:off x="-888300" y="-896475"/>
                <a:ext cx="1769400" cy="17694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 name="Google Shape;1161;p59"/>
              <p:cNvSpPr/>
              <p:nvPr/>
            </p:nvSpPr>
            <p:spPr>
              <a:xfrm>
                <a:off x="455075" y="439888"/>
                <a:ext cx="353700" cy="353700"/>
              </a:xfrm>
              <a:prstGeom prst="ellipse">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62" name="Google Shape;1162;p59"/>
            <p:cNvSpPr/>
            <p:nvPr/>
          </p:nvSpPr>
          <p:spPr>
            <a:xfrm flipH="1" rot="10800000">
              <a:off x="524030" y="536641"/>
              <a:ext cx="215797" cy="160176"/>
            </a:xfrm>
            <a:custGeom>
              <a:rect b="b" l="l" r="r" t="t"/>
              <a:pathLst>
                <a:path extrusionOk="0" h="4095" w="5517">
                  <a:moveTo>
                    <a:pt x="1422" y="0"/>
                  </a:moveTo>
                  <a:cubicBezTo>
                    <a:pt x="1067" y="0"/>
                    <a:pt x="711" y="185"/>
                    <a:pt x="541" y="356"/>
                  </a:cubicBezTo>
                  <a:cubicBezTo>
                    <a:pt x="0" y="896"/>
                    <a:pt x="185" y="1777"/>
                    <a:pt x="711" y="2133"/>
                  </a:cubicBezTo>
                  <a:lnTo>
                    <a:pt x="2844" y="4095"/>
                  </a:lnTo>
                  <a:lnTo>
                    <a:pt x="4976" y="2133"/>
                  </a:lnTo>
                  <a:cubicBezTo>
                    <a:pt x="5517" y="1777"/>
                    <a:pt x="5517" y="896"/>
                    <a:pt x="5161" y="356"/>
                  </a:cubicBezTo>
                  <a:cubicBezTo>
                    <a:pt x="4866" y="161"/>
                    <a:pt x="4519" y="22"/>
                    <a:pt x="4180" y="22"/>
                  </a:cubicBezTo>
                  <a:cubicBezTo>
                    <a:pt x="3899" y="22"/>
                    <a:pt x="3622" y="117"/>
                    <a:pt x="3384" y="356"/>
                  </a:cubicBezTo>
                  <a:lnTo>
                    <a:pt x="3029" y="541"/>
                  </a:lnTo>
                  <a:cubicBezTo>
                    <a:pt x="2936" y="626"/>
                    <a:pt x="2847" y="668"/>
                    <a:pt x="2759" y="668"/>
                  </a:cubicBezTo>
                  <a:cubicBezTo>
                    <a:pt x="2670" y="668"/>
                    <a:pt x="2581" y="626"/>
                    <a:pt x="2488" y="541"/>
                  </a:cubicBezTo>
                  <a:lnTo>
                    <a:pt x="2318" y="356"/>
                  </a:lnTo>
                  <a:cubicBezTo>
                    <a:pt x="2133" y="185"/>
                    <a:pt x="1778" y="0"/>
                    <a:pt x="1422" y="0"/>
                  </a:cubicBezTo>
                  <a:close/>
                </a:path>
              </a:pathLst>
            </a:cu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63" name="Google Shape;1163;p59"/>
          <p:cNvSpPr/>
          <p:nvPr/>
        </p:nvSpPr>
        <p:spPr>
          <a:xfrm rot="10800000">
            <a:off x="8594320" y="4104036"/>
            <a:ext cx="254564" cy="271394"/>
          </a:xfrm>
          <a:custGeom>
            <a:rect b="b" l="l" r="r" t="t"/>
            <a:pathLst>
              <a:path extrusionOk="0" h="5503" w="5162">
                <a:moveTo>
                  <a:pt x="2488" y="0"/>
                </a:moveTo>
                <a:cubicBezTo>
                  <a:pt x="2133" y="1237"/>
                  <a:pt x="1252" y="2133"/>
                  <a:pt x="0" y="2659"/>
                </a:cubicBezTo>
                <a:cubicBezTo>
                  <a:pt x="1252" y="3199"/>
                  <a:pt x="2133" y="4266"/>
                  <a:pt x="2488" y="5502"/>
                </a:cubicBezTo>
                <a:cubicBezTo>
                  <a:pt x="3029" y="4266"/>
                  <a:pt x="3910" y="3199"/>
                  <a:pt x="5161" y="2659"/>
                </a:cubicBezTo>
                <a:cubicBezTo>
                  <a:pt x="3910" y="2133"/>
                  <a:pt x="3029" y="1237"/>
                  <a:pt x="2488" y="0"/>
                </a:cubicBez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4" name="Google Shape;1164;p59"/>
          <p:cNvSpPr/>
          <p:nvPr/>
        </p:nvSpPr>
        <p:spPr>
          <a:xfrm rot="10800000">
            <a:off x="8653276" y="3831869"/>
            <a:ext cx="136651" cy="145678"/>
          </a:xfrm>
          <a:custGeom>
            <a:rect b="b" l="l" r="r" t="t"/>
            <a:pathLst>
              <a:path extrusionOk="0" h="5503" w="5162">
                <a:moveTo>
                  <a:pt x="2488" y="0"/>
                </a:moveTo>
                <a:cubicBezTo>
                  <a:pt x="2133" y="1237"/>
                  <a:pt x="1252" y="2133"/>
                  <a:pt x="0" y="2659"/>
                </a:cubicBezTo>
                <a:cubicBezTo>
                  <a:pt x="1252" y="3199"/>
                  <a:pt x="2133" y="4266"/>
                  <a:pt x="2488" y="5502"/>
                </a:cubicBezTo>
                <a:cubicBezTo>
                  <a:pt x="3029" y="4266"/>
                  <a:pt x="3910" y="3199"/>
                  <a:pt x="5161" y="2659"/>
                </a:cubicBezTo>
                <a:cubicBezTo>
                  <a:pt x="3910" y="2133"/>
                  <a:pt x="3029" y="1237"/>
                  <a:pt x="2488" y="0"/>
                </a:cubicBezTo>
                <a:close/>
              </a:path>
            </a:pathLst>
          </a:cu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5" name="Google Shape;1165;p59"/>
          <p:cNvSpPr/>
          <p:nvPr/>
        </p:nvSpPr>
        <p:spPr>
          <a:xfrm rot="10800000">
            <a:off x="8653276" y="3559719"/>
            <a:ext cx="136651" cy="145678"/>
          </a:xfrm>
          <a:custGeom>
            <a:rect b="b" l="l" r="r" t="t"/>
            <a:pathLst>
              <a:path extrusionOk="0" h="5503" w="5162">
                <a:moveTo>
                  <a:pt x="2488" y="0"/>
                </a:moveTo>
                <a:cubicBezTo>
                  <a:pt x="2133" y="1237"/>
                  <a:pt x="1252" y="2133"/>
                  <a:pt x="0" y="2659"/>
                </a:cubicBezTo>
                <a:cubicBezTo>
                  <a:pt x="1252" y="3199"/>
                  <a:pt x="2133" y="4266"/>
                  <a:pt x="2488" y="5502"/>
                </a:cubicBezTo>
                <a:cubicBezTo>
                  <a:pt x="3029" y="4266"/>
                  <a:pt x="3910" y="3199"/>
                  <a:pt x="5161" y="2659"/>
                </a:cubicBezTo>
                <a:cubicBezTo>
                  <a:pt x="3910" y="2133"/>
                  <a:pt x="3029" y="1237"/>
                  <a:pt x="2488" y="0"/>
                </a:cubicBezTo>
                <a:close/>
              </a:path>
            </a:pathLst>
          </a:cu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6" name="Google Shape;1166;p59"/>
          <p:cNvSpPr/>
          <p:nvPr/>
        </p:nvSpPr>
        <p:spPr>
          <a:xfrm>
            <a:off x="300543" y="767994"/>
            <a:ext cx="254564" cy="271394"/>
          </a:xfrm>
          <a:custGeom>
            <a:rect b="b" l="l" r="r" t="t"/>
            <a:pathLst>
              <a:path extrusionOk="0" h="5503" w="5162">
                <a:moveTo>
                  <a:pt x="2488" y="0"/>
                </a:moveTo>
                <a:cubicBezTo>
                  <a:pt x="2133" y="1237"/>
                  <a:pt x="1252" y="2133"/>
                  <a:pt x="0" y="2659"/>
                </a:cubicBezTo>
                <a:cubicBezTo>
                  <a:pt x="1252" y="3199"/>
                  <a:pt x="2133" y="4266"/>
                  <a:pt x="2488" y="5502"/>
                </a:cubicBezTo>
                <a:cubicBezTo>
                  <a:pt x="3029" y="4266"/>
                  <a:pt x="3910" y="3199"/>
                  <a:pt x="5161" y="2659"/>
                </a:cubicBezTo>
                <a:cubicBezTo>
                  <a:pt x="3910" y="2133"/>
                  <a:pt x="3029" y="1237"/>
                  <a:pt x="2488" y="0"/>
                </a:cubicBez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59"/>
          <p:cNvSpPr/>
          <p:nvPr/>
        </p:nvSpPr>
        <p:spPr>
          <a:xfrm>
            <a:off x="359500" y="1165877"/>
            <a:ext cx="136651" cy="145678"/>
          </a:xfrm>
          <a:custGeom>
            <a:rect b="b" l="l" r="r" t="t"/>
            <a:pathLst>
              <a:path extrusionOk="0" h="5503" w="5162">
                <a:moveTo>
                  <a:pt x="2488" y="0"/>
                </a:moveTo>
                <a:cubicBezTo>
                  <a:pt x="2133" y="1237"/>
                  <a:pt x="1252" y="2133"/>
                  <a:pt x="0" y="2659"/>
                </a:cubicBezTo>
                <a:cubicBezTo>
                  <a:pt x="1252" y="3199"/>
                  <a:pt x="2133" y="4266"/>
                  <a:pt x="2488" y="5502"/>
                </a:cubicBezTo>
                <a:cubicBezTo>
                  <a:pt x="3029" y="4266"/>
                  <a:pt x="3910" y="3199"/>
                  <a:pt x="5161" y="2659"/>
                </a:cubicBezTo>
                <a:cubicBezTo>
                  <a:pt x="3910" y="2133"/>
                  <a:pt x="3029" y="1237"/>
                  <a:pt x="2488" y="0"/>
                </a:cubicBezTo>
                <a:close/>
              </a:path>
            </a:pathLst>
          </a:cu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p59"/>
          <p:cNvSpPr/>
          <p:nvPr/>
        </p:nvSpPr>
        <p:spPr>
          <a:xfrm>
            <a:off x="359500" y="1438027"/>
            <a:ext cx="136651" cy="145678"/>
          </a:xfrm>
          <a:custGeom>
            <a:rect b="b" l="l" r="r" t="t"/>
            <a:pathLst>
              <a:path extrusionOk="0" h="5503" w="5162">
                <a:moveTo>
                  <a:pt x="2488" y="0"/>
                </a:moveTo>
                <a:cubicBezTo>
                  <a:pt x="2133" y="1237"/>
                  <a:pt x="1252" y="2133"/>
                  <a:pt x="0" y="2659"/>
                </a:cubicBezTo>
                <a:cubicBezTo>
                  <a:pt x="1252" y="3199"/>
                  <a:pt x="2133" y="4266"/>
                  <a:pt x="2488" y="5502"/>
                </a:cubicBezTo>
                <a:cubicBezTo>
                  <a:pt x="3029" y="4266"/>
                  <a:pt x="3910" y="3199"/>
                  <a:pt x="5161" y="2659"/>
                </a:cubicBezTo>
                <a:cubicBezTo>
                  <a:pt x="3910" y="2133"/>
                  <a:pt x="3029" y="1237"/>
                  <a:pt x="2488" y="0"/>
                </a:cubicBezTo>
                <a:close/>
              </a:path>
            </a:pathLst>
          </a:cu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p59"/>
          <p:cNvSpPr/>
          <p:nvPr/>
        </p:nvSpPr>
        <p:spPr>
          <a:xfrm rot="10800000">
            <a:off x="304845" y="4104036"/>
            <a:ext cx="254564" cy="271394"/>
          </a:xfrm>
          <a:custGeom>
            <a:rect b="b" l="l" r="r" t="t"/>
            <a:pathLst>
              <a:path extrusionOk="0" h="5503" w="5162">
                <a:moveTo>
                  <a:pt x="2488" y="0"/>
                </a:moveTo>
                <a:cubicBezTo>
                  <a:pt x="2133" y="1237"/>
                  <a:pt x="1252" y="2133"/>
                  <a:pt x="0" y="2659"/>
                </a:cubicBezTo>
                <a:cubicBezTo>
                  <a:pt x="1252" y="3199"/>
                  <a:pt x="2133" y="4266"/>
                  <a:pt x="2488" y="5502"/>
                </a:cubicBezTo>
                <a:cubicBezTo>
                  <a:pt x="3029" y="4266"/>
                  <a:pt x="3910" y="3199"/>
                  <a:pt x="5161" y="2659"/>
                </a:cubicBezTo>
                <a:cubicBezTo>
                  <a:pt x="3910" y="2133"/>
                  <a:pt x="3029" y="1237"/>
                  <a:pt x="2488" y="0"/>
                </a:cubicBez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0" name="Google Shape;1170;p59"/>
          <p:cNvSpPr/>
          <p:nvPr/>
        </p:nvSpPr>
        <p:spPr>
          <a:xfrm rot="10800000">
            <a:off x="363801" y="3831869"/>
            <a:ext cx="136651" cy="145678"/>
          </a:xfrm>
          <a:custGeom>
            <a:rect b="b" l="l" r="r" t="t"/>
            <a:pathLst>
              <a:path extrusionOk="0" h="5503" w="5162">
                <a:moveTo>
                  <a:pt x="2488" y="0"/>
                </a:moveTo>
                <a:cubicBezTo>
                  <a:pt x="2133" y="1237"/>
                  <a:pt x="1252" y="2133"/>
                  <a:pt x="0" y="2659"/>
                </a:cubicBezTo>
                <a:cubicBezTo>
                  <a:pt x="1252" y="3199"/>
                  <a:pt x="2133" y="4266"/>
                  <a:pt x="2488" y="5502"/>
                </a:cubicBezTo>
                <a:cubicBezTo>
                  <a:pt x="3029" y="4266"/>
                  <a:pt x="3910" y="3199"/>
                  <a:pt x="5161" y="2659"/>
                </a:cubicBezTo>
                <a:cubicBezTo>
                  <a:pt x="3910" y="2133"/>
                  <a:pt x="3029" y="1237"/>
                  <a:pt x="2488" y="0"/>
                </a:cubicBezTo>
                <a:close/>
              </a:path>
            </a:pathLst>
          </a:cu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1" name="Google Shape;1171;p59"/>
          <p:cNvSpPr/>
          <p:nvPr/>
        </p:nvSpPr>
        <p:spPr>
          <a:xfrm rot="10800000">
            <a:off x="363801" y="3559719"/>
            <a:ext cx="136651" cy="145678"/>
          </a:xfrm>
          <a:custGeom>
            <a:rect b="b" l="l" r="r" t="t"/>
            <a:pathLst>
              <a:path extrusionOk="0" h="5503" w="5162">
                <a:moveTo>
                  <a:pt x="2488" y="0"/>
                </a:moveTo>
                <a:cubicBezTo>
                  <a:pt x="2133" y="1237"/>
                  <a:pt x="1252" y="2133"/>
                  <a:pt x="0" y="2659"/>
                </a:cubicBezTo>
                <a:cubicBezTo>
                  <a:pt x="1252" y="3199"/>
                  <a:pt x="2133" y="4266"/>
                  <a:pt x="2488" y="5502"/>
                </a:cubicBezTo>
                <a:cubicBezTo>
                  <a:pt x="3029" y="4266"/>
                  <a:pt x="3910" y="3199"/>
                  <a:pt x="5161" y="2659"/>
                </a:cubicBezTo>
                <a:cubicBezTo>
                  <a:pt x="3910" y="2133"/>
                  <a:pt x="3029" y="1237"/>
                  <a:pt x="2488" y="0"/>
                </a:cubicBezTo>
                <a:close/>
              </a:path>
            </a:pathLst>
          </a:cu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2" name="Google Shape;1172;p59"/>
          <p:cNvSpPr/>
          <p:nvPr/>
        </p:nvSpPr>
        <p:spPr>
          <a:xfrm>
            <a:off x="8594318" y="767994"/>
            <a:ext cx="254564" cy="271394"/>
          </a:xfrm>
          <a:custGeom>
            <a:rect b="b" l="l" r="r" t="t"/>
            <a:pathLst>
              <a:path extrusionOk="0" h="5503" w="5162">
                <a:moveTo>
                  <a:pt x="2488" y="0"/>
                </a:moveTo>
                <a:cubicBezTo>
                  <a:pt x="2133" y="1237"/>
                  <a:pt x="1252" y="2133"/>
                  <a:pt x="0" y="2659"/>
                </a:cubicBezTo>
                <a:cubicBezTo>
                  <a:pt x="1252" y="3199"/>
                  <a:pt x="2133" y="4266"/>
                  <a:pt x="2488" y="5502"/>
                </a:cubicBezTo>
                <a:cubicBezTo>
                  <a:pt x="3029" y="4266"/>
                  <a:pt x="3910" y="3199"/>
                  <a:pt x="5161" y="2659"/>
                </a:cubicBezTo>
                <a:cubicBezTo>
                  <a:pt x="3910" y="2133"/>
                  <a:pt x="3029" y="1237"/>
                  <a:pt x="2488" y="0"/>
                </a:cubicBez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 name="Google Shape;1173;p59"/>
          <p:cNvSpPr/>
          <p:nvPr/>
        </p:nvSpPr>
        <p:spPr>
          <a:xfrm>
            <a:off x="8653275" y="1165877"/>
            <a:ext cx="136651" cy="145678"/>
          </a:xfrm>
          <a:custGeom>
            <a:rect b="b" l="l" r="r" t="t"/>
            <a:pathLst>
              <a:path extrusionOk="0" h="5503" w="5162">
                <a:moveTo>
                  <a:pt x="2488" y="0"/>
                </a:moveTo>
                <a:cubicBezTo>
                  <a:pt x="2133" y="1237"/>
                  <a:pt x="1252" y="2133"/>
                  <a:pt x="0" y="2659"/>
                </a:cubicBezTo>
                <a:cubicBezTo>
                  <a:pt x="1252" y="3199"/>
                  <a:pt x="2133" y="4266"/>
                  <a:pt x="2488" y="5502"/>
                </a:cubicBezTo>
                <a:cubicBezTo>
                  <a:pt x="3029" y="4266"/>
                  <a:pt x="3910" y="3199"/>
                  <a:pt x="5161" y="2659"/>
                </a:cubicBezTo>
                <a:cubicBezTo>
                  <a:pt x="3910" y="2133"/>
                  <a:pt x="3029" y="1237"/>
                  <a:pt x="2488" y="0"/>
                </a:cubicBezTo>
                <a:close/>
              </a:path>
            </a:pathLst>
          </a:cu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4" name="Google Shape;1174;p59"/>
          <p:cNvSpPr/>
          <p:nvPr/>
        </p:nvSpPr>
        <p:spPr>
          <a:xfrm>
            <a:off x="8653275" y="1438027"/>
            <a:ext cx="136651" cy="145678"/>
          </a:xfrm>
          <a:custGeom>
            <a:rect b="b" l="l" r="r" t="t"/>
            <a:pathLst>
              <a:path extrusionOk="0" h="5503" w="5162">
                <a:moveTo>
                  <a:pt x="2488" y="0"/>
                </a:moveTo>
                <a:cubicBezTo>
                  <a:pt x="2133" y="1237"/>
                  <a:pt x="1252" y="2133"/>
                  <a:pt x="0" y="2659"/>
                </a:cubicBezTo>
                <a:cubicBezTo>
                  <a:pt x="1252" y="3199"/>
                  <a:pt x="2133" y="4266"/>
                  <a:pt x="2488" y="5502"/>
                </a:cubicBezTo>
                <a:cubicBezTo>
                  <a:pt x="3029" y="4266"/>
                  <a:pt x="3910" y="3199"/>
                  <a:pt x="5161" y="2659"/>
                </a:cubicBezTo>
                <a:cubicBezTo>
                  <a:pt x="3910" y="2133"/>
                  <a:pt x="3029" y="1237"/>
                  <a:pt x="2488" y="0"/>
                </a:cubicBezTo>
                <a:close/>
              </a:path>
            </a:pathLst>
          </a:cu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6">
  <p:cSld name="TITLE_ONLY_2_1">
    <p:spTree>
      <p:nvGrpSpPr>
        <p:cNvPr id="1175" name="Shape 1175"/>
        <p:cNvGrpSpPr/>
        <p:nvPr/>
      </p:nvGrpSpPr>
      <p:grpSpPr>
        <a:xfrm>
          <a:off x="0" y="0"/>
          <a:ext cx="0" cy="0"/>
          <a:chOff x="0" y="0"/>
          <a:chExt cx="0" cy="0"/>
        </a:xfrm>
      </p:grpSpPr>
      <p:pic>
        <p:nvPicPr>
          <p:cNvPr id="1176" name="Google Shape;1176;p60"/>
          <p:cNvPicPr preferRelativeResize="0"/>
          <p:nvPr/>
        </p:nvPicPr>
        <p:blipFill rotWithShape="1">
          <a:blip r:embed="rId2">
            <a:alphaModFix amt="70000"/>
          </a:blip>
          <a:srcRect b="0" l="0" r="0" t="0"/>
          <a:stretch/>
        </p:blipFill>
        <p:spPr>
          <a:xfrm>
            <a:off x="0" y="2171"/>
            <a:ext cx="9144003" cy="5139149"/>
          </a:xfrm>
          <a:prstGeom prst="rect">
            <a:avLst/>
          </a:prstGeom>
          <a:noFill/>
          <a:ln>
            <a:noFill/>
          </a:ln>
        </p:spPr>
      </p:pic>
      <p:sp>
        <p:nvSpPr>
          <p:cNvPr id="1177" name="Google Shape;1177;p6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a:spcBef>
                <a:spcPts val="0"/>
              </a:spcBef>
              <a:spcAft>
                <a:spcPts val="0"/>
              </a:spcAft>
              <a:buSzPts val="3500"/>
              <a:buNone/>
              <a:defRPr sz="3600">
                <a:solidFill>
                  <a:schemeClr val="dk1"/>
                </a:solidFill>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p:txBody>
      </p:sp>
      <p:grpSp>
        <p:nvGrpSpPr>
          <p:cNvPr id="1178" name="Google Shape;1178;p60"/>
          <p:cNvGrpSpPr/>
          <p:nvPr/>
        </p:nvGrpSpPr>
        <p:grpSpPr>
          <a:xfrm>
            <a:off x="8330411" y="-593048"/>
            <a:ext cx="1382652" cy="1154100"/>
            <a:chOff x="8330411" y="-593048"/>
            <a:chExt cx="1382652" cy="1154100"/>
          </a:xfrm>
        </p:grpSpPr>
        <p:sp>
          <p:nvSpPr>
            <p:cNvPr id="1179" name="Google Shape;1179;p60"/>
            <p:cNvSpPr/>
            <p:nvPr/>
          </p:nvSpPr>
          <p:spPr>
            <a:xfrm flipH="1">
              <a:off x="8558963" y="-593048"/>
              <a:ext cx="1154100" cy="11541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80" name="Google Shape;1180;p60"/>
            <p:cNvGrpSpPr/>
            <p:nvPr/>
          </p:nvGrpSpPr>
          <p:grpSpPr>
            <a:xfrm>
              <a:off x="8330411" y="155396"/>
              <a:ext cx="546471" cy="383398"/>
              <a:chOff x="6985550" y="830350"/>
              <a:chExt cx="626400" cy="439475"/>
            </a:xfrm>
          </p:grpSpPr>
          <p:sp>
            <p:nvSpPr>
              <p:cNvPr id="1181" name="Google Shape;1181;p60"/>
              <p:cNvSpPr/>
              <p:nvPr/>
            </p:nvSpPr>
            <p:spPr>
              <a:xfrm>
                <a:off x="6985550" y="906600"/>
                <a:ext cx="465700" cy="363225"/>
              </a:xfrm>
              <a:custGeom>
                <a:rect b="b" l="l" r="r" t="t"/>
                <a:pathLst>
                  <a:path extrusionOk="0" h="14529" w="18628">
                    <a:moveTo>
                      <a:pt x="4581" y="0"/>
                    </a:moveTo>
                    <a:cubicBezTo>
                      <a:pt x="2114" y="0"/>
                      <a:pt x="1" y="2187"/>
                      <a:pt x="367" y="5295"/>
                    </a:cubicBezTo>
                    <a:cubicBezTo>
                      <a:pt x="955" y="10398"/>
                      <a:pt x="5755" y="13047"/>
                      <a:pt x="9314" y="14528"/>
                    </a:cubicBezTo>
                    <a:cubicBezTo>
                      <a:pt x="12874" y="13047"/>
                      <a:pt x="17673" y="10398"/>
                      <a:pt x="18262" y="5295"/>
                    </a:cubicBezTo>
                    <a:cubicBezTo>
                      <a:pt x="18628" y="2187"/>
                      <a:pt x="16515" y="0"/>
                      <a:pt x="14048" y="0"/>
                    </a:cubicBezTo>
                    <a:cubicBezTo>
                      <a:pt x="12421" y="0"/>
                      <a:pt x="10640" y="951"/>
                      <a:pt x="9314" y="3216"/>
                    </a:cubicBezTo>
                    <a:cubicBezTo>
                      <a:pt x="7989" y="951"/>
                      <a:pt x="6208" y="0"/>
                      <a:pt x="4581" y="0"/>
                    </a:cubicBezTo>
                    <a:close/>
                  </a:path>
                </a:pathLst>
              </a:cu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182" name="Google Shape;1182;p60"/>
              <p:cNvSpPr/>
              <p:nvPr/>
            </p:nvSpPr>
            <p:spPr>
              <a:xfrm>
                <a:off x="7344950" y="830350"/>
                <a:ext cx="267000" cy="208200"/>
              </a:xfrm>
              <a:custGeom>
                <a:rect b="b" l="l" r="r" t="t"/>
                <a:pathLst>
                  <a:path extrusionOk="0" h="8328" w="10680">
                    <a:moveTo>
                      <a:pt x="2629" y="1"/>
                    </a:moveTo>
                    <a:cubicBezTo>
                      <a:pt x="1214" y="1"/>
                      <a:pt x="1" y="1253"/>
                      <a:pt x="211" y="3028"/>
                    </a:cubicBezTo>
                    <a:cubicBezTo>
                      <a:pt x="559" y="5954"/>
                      <a:pt x="3306" y="7471"/>
                      <a:pt x="5340" y="8327"/>
                    </a:cubicBezTo>
                    <a:cubicBezTo>
                      <a:pt x="7383" y="7471"/>
                      <a:pt x="10131" y="5954"/>
                      <a:pt x="10470" y="3028"/>
                    </a:cubicBezTo>
                    <a:cubicBezTo>
                      <a:pt x="10680" y="1253"/>
                      <a:pt x="9470" y="1"/>
                      <a:pt x="8055" y="1"/>
                    </a:cubicBezTo>
                    <a:cubicBezTo>
                      <a:pt x="7123" y="1"/>
                      <a:pt x="6102" y="545"/>
                      <a:pt x="5340" y="1841"/>
                    </a:cubicBezTo>
                    <a:cubicBezTo>
                      <a:pt x="4582" y="545"/>
                      <a:pt x="3562" y="1"/>
                      <a:pt x="2629" y="1"/>
                    </a:cubicBezTo>
                    <a:close/>
                  </a:path>
                </a:pathLst>
              </a:cu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grpSp>
      <p:grpSp>
        <p:nvGrpSpPr>
          <p:cNvPr id="1183" name="Google Shape;1183;p60"/>
          <p:cNvGrpSpPr/>
          <p:nvPr/>
        </p:nvGrpSpPr>
        <p:grpSpPr>
          <a:xfrm>
            <a:off x="-584980" y="4604013"/>
            <a:ext cx="1154100" cy="1154100"/>
            <a:chOff x="-584980" y="4604013"/>
            <a:chExt cx="1154100" cy="1154100"/>
          </a:xfrm>
        </p:grpSpPr>
        <p:sp>
          <p:nvSpPr>
            <p:cNvPr id="1184" name="Google Shape;1184;p60"/>
            <p:cNvSpPr/>
            <p:nvPr/>
          </p:nvSpPr>
          <p:spPr>
            <a:xfrm flipH="1" rot="10800000">
              <a:off x="-584980" y="4604013"/>
              <a:ext cx="1154100" cy="11541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5" name="Google Shape;1185;p60"/>
            <p:cNvSpPr/>
            <p:nvPr/>
          </p:nvSpPr>
          <p:spPr>
            <a:xfrm>
              <a:off x="306537" y="4691450"/>
              <a:ext cx="165703" cy="157670"/>
            </a:xfrm>
            <a:custGeom>
              <a:rect b="b" l="l" r="r" t="t"/>
              <a:pathLst>
                <a:path extrusionOk="0" h="4220" w="4435">
                  <a:moveTo>
                    <a:pt x="2213" y="0"/>
                  </a:moveTo>
                  <a:lnTo>
                    <a:pt x="1535" y="1392"/>
                  </a:lnTo>
                  <a:lnTo>
                    <a:pt x="1" y="1606"/>
                  </a:lnTo>
                  <a:lnTo>
                    <a:pt x="1107" y="2694"/>
                  </a:lnTo>
                  <a:lnTo>
                    <a:pt x="848" y="4220"/>
                  </a:lnTo>
                  <a:lnTo>
                    <a:pt x="2213" y="3497"/>
                  </a:lnTo>
                  <a:lnTo>
                    <a:pt x="3587" y="4220"/>
                  </a:lnTo>
                  <a:lnTo>
                    <a:pt x="3329" y="2694"/>
                  </a:lnTo>
                  <a:lnTo>
                    <a:pt x="4435" y="1606"/>
                  </a:lnTo>
                  <a:lnTo>
                    <a:pt x="2900" y="1392"/>
                  </a:lnTo>
                  <a:lnTo>
                    <a:pt x="2213" y="0"/>
                  </a:lnTo>
                  <a:close/>
                </a:path>
              </a:pathLst>
            </a:cu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7">
  <p:cSld name="TITLE_ONLY_2_1_1">
    <p:spTree>
      <p:nvGrpSpPr>
        <p:cNvPr id="1186" name="Shape 1186"/>
        <p:cNvGrpSpPr/>
        <p:nvPr/>
      </p:nvGrpSpPr>
      <p:grpSpPr>
        <a:xfrm>
          <a:off x="0" y="0"/>
          <a:ext cx="0" cy="0"/>
          <a:chOff x="0" y="0"/>
          <a:chExt cx="0" cy="0"/>
        </a:xfrm>
      </p:grpSpPr>
      <p:pic>
        <p:nvPicPr>
          <p:cNvPr id="1187" name="Google Shape;1187;p61"/>
          <p:cNvPicPr preferRelativeResize="0"/>
          <p:nvPr/>
        </p:nvPicPr>
        <p:blipFill rotWithShape="1">
          <a:blip r:embed="rId2">
            <a:alphaModFix amt="70000"/>
          </a:blip>
          <a:srcRect b="0" l="0" r="0" t="0"/>
          <a:stretch/>
        </p:blipFill>
        <p:spPr>
          <a:xfrm>
            <a:off x="0" y="2171"/>
            <a:ext cx="9144003" cy="5139149"/>
          </a:xfrm>
          <a:prstGeom prst="rect">
            <a:avLst/>
          </a:prstGeom>
          <a:noFill/>
          <a:ln>
            <a:noFill/>
          </a:ln>
        </p:spPr>
      </p:pic>
      <p:sp>
        <p:nvSpPr>
          <p:cNvPr id="1188" name="Google Shape;1188;p6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a:spcBef>
                <a:spcPts val="0"/>
              </a:spcBef>
              <a:spcAft>
                <a:spcPts val="0"/>
              </a:spcAft>
              <a:buSzPts val="3500"/>
              <a:buNone/>
              <a:defRPr sz="3600">
                <a:solidFill>
                  <a:schemeClr val="dk1"/>
                </a:solidFill>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p:txBody>
      </p:sp>
      <p:grpSp>
        <p:nvGrpSpPr>
          <p:cNvPr id="1189" name="Google Shape;1189;p61"/>
          <p:cNvGrpSpPr/>
          <p:nvPr/>
        </p:nvGrpSpPr>
        <p:grpSpPr>
          <a:xfrm flipH="1" rot="10800000">
            <a:off x="8482811" y="4604013"/>
            <a:ext cx="1230252" cy="1154100"/>
            <a:chOff x="8482811" y="-593048"/>
            <a:chExt cx="1230252" cy="1154100"/>
          </a:xfrm>
        </p:grpSpPr>
        <p:sp>
          <p:nvSpPr>
            <p:cNvPr id="1190" name="Google Shape;1190;p61"/>
            <p:cNvSpPr/>
            <p:nvPr/>
          </p:nvSpPr>
          <p:spPr>
            <a:xfrm flipH="1">
              <a:off x="8558963" y="-593048"/>
              <a:ext cx="1154100" cy="11541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91" name="Google Shape;1191;p61"/>
            <p:cNvGrpSpPr/>
            <p:nvPr/>
          </p:nvGrpSpPr>
          <p:grpSpPr>
            <a:xfrm>
              <a:off x="8482811" y="155396"/>
              <a:ext cx="546471" cy="383398"/>
              <a:chOff x="7160241" y="830350"/>
              <a:chExt cx="626400" cy="439475"/>
            </a:xfrm>
          </p:grpSpPr>
          <p:sp>
            <p:nvSpPr>
              <p:cNvPr id="1192" name="Google Shape;1192;p61"/>
              <p:cNvSpPr/>
              <p:nvPr/>
            </p:nvSpPr>
            <p:spPr>
              <a:xfrm flipH="1" rot="10800000">
                <a:off x="7160241" y="830350"/>
                <a:ext cx="465700" cy="363225"/>
              </a:xfrm>
              <a:custGeom>
                <a:rect b="b" l="l" r="r" t="t"/>
                <a:pathLst>
                  <a:path extrusionOk="0" h="14529" w="18628">
                    <a:moveTo>
                      <a:pt x="4581" y="0"/>
                    </a:moveTo>
                    <a:cubicBezTo>
                      <a:pt x="2114" y="0"/>
                      <a:pt x="1" y="2187"/>
                      <a:pt x="367" y="5295"/>
                    </a:cubicBezTo>
                    <a:cubicBezTo>
                      <a:pt x="955" y="10398"/>
                      <a:pt x="5755" y="13047"/>
                      <a:pt x="9314" y="14528"/>
                    </a:cubicBezTo>
                    <a:cubicBezTo>
                      <a:pt x="12874" y="13047"/>
                      <a:pt x="17673" y="10398"/>
                      <a:pt x="18262" y="5295"/>
                    </a:cubicBezTo>
                    <a:cubicBezTo>
                      <a:pt x="18628" y="2187"/>
                      <a:pt x="16515" y="0"/>
                      <a:pt x="14048" y="0"/>
                    </a:cubicBezTo>
                    <a:cubicBezTo>
                      <a:pt x="12421" y="0"/>
                      <a:pt x="10640" y="951"/>
                      <a:pt x="9314" y="3216"/>
                    </a:cubicBezTo>
                    <a:cubicBezTo>
                      <a:pt x="7989" y="951"/>
                      <a:pt x="6208" y="0"/>
                      <a:pt x="4581" y="0"/>
                    </a:cubicBezTo>
                    <a:close/>
                  </a:path>
                </a:pathLst>
              </a:cu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193" name="Google Shape;1193;p61"/>
              <p:cNvSpPr/>
              <p:nvPr/>
            </p:nvSpPr>
            <p:spPr>
              <a:xfrm flipH="1" rot="10800000">
                <a:off x="7519641" y="1061625"/>
                <a:ext cx="267000" cy="208200"/>
              </a:xfrm>
              <a:custGeom>
                <a:rect b="b" l="l" r="r" t="t"/>
                <a:pathLst>
                  <a:path extrusionOk="0" h="8328" w="10680">
                    <a:moveTo>
                      <a:pt x="2629" y="1"/>
                    </a:moveTo>
                    <a:cubicBezTo>
                      <a:pt x="1214" y="1"/>
                      <a:pt x="1" y="1253"/>
                      <a:pt x="211" y="3028"/>
                    </a:cubicBezTo>
                    <a:cubicBezTo>
                      <a:pt x="559" y="5954"/>
                      <a:pt x="3306" y="7471"/>
                      <a:pt x="5340" y="8327"/>
                    </a:cubicBezTo>
                    <a:cubicBezTo>
                      <a:pt x="7383" y="7471"/>
                      <a:pt x="10131" y="5954"/>
                      <a:pt x="10470" y="3028"/>
                    </a:cubicBezTo>
                    <a:cubicBezTo>
                      <a:pt x="10680" y="1253"/>
                      <a:pt x="9470" y="1"/>
                      <a:pt x="8055" y="1"/>
                    </a:cubicBezTo>
                    <a:cubicBezTo>
                      <a:pt x="7123" y="1"/>
                      <a:pt x="6102" y="545"/>
                      <a:pt x="5340" y="1841"/>
                    </a:cubicBezTo>
                    <a:cubicBezTo>
                      <a:pt x="4582" y="545"/>
                      <a:pt x="3562" y="1"/>
                      <a:pt x="2629" y="1"/>
                    </a:cubicBezTo>
                    <a:close/>
                  </a:path>
                </a:pathLst>
              </a:cu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grpSp>
      <p:sp>
        <p:nvSpPr>
          <p:cNvPr id="1194" name="Google Shape;1194;p61"/>
          <p:cNvSpPr/>
          <p:nvPr/>
        </p:nvSpPr>
        <p:spPr>
          <a:xfrm flipH="1" rot="10800000">
            <a:off x="8642625" y="3925601"/>
            <a:ext cx="165696" cy="468264"/>
          </a:xfrm>
          <a:custGeom>
            <a:rect b="b" l="l" r="r" t="t"/>
            <a:pathLst>
              <a:path extrusionOk="0" h="13338" w="4720">
                <a:moveTo>
                  <a:pt x="3720" y="1"/>
                </a:moveTo>
                <a:lnTo>
                  <a:pt x="0" y="7200"/>
                </a:lnTo>
                <a:lnTo>
                  <a:pt x="2114" y="7200"/>
                </a:lnTo>
                <a:lnTo>
                  <a:pt x="1312" y="13338"/>
                </a:lnTo>
                <a:lnTo>
                  <a:pt x="4719" y="5960"/>
                </a:lnTo>
                <a:lnTo>
                  <a:pt x="2516" y="5969"/>
                </a:lnTo>
                <a:lnTo>
                  <a:pt x="3720" y="1"/>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5" name="Google Shape;1195;p61"/>
          <p:cNvSpPr/>
          <p:nvPr/>
        </p:nvSpPr>
        <p:spPr>
          <a:xfrm flipH="1" rot="10800000">
            <a:off x="8642625" y="3643070"/>
            <a:ext cx="165703" cy="157670"/>
          </a:xfrm>
          <a:custGeom>
            <a:rect b="b" l="l" r="r" t="t"/>
            <a:pathLst>
              <a:path extrusionOk="0" h="4220" w="4435">
                <a:moveTo>
                  <a:pt x="2213" y="0"/>
                </a:moveTo>
                <a:lnTo>
                  <a:pt x="1535" y="1392"/>
                </a:lnTo>
                <a:lnTo>
                  <a:pt x="1" y="1606"/>
                </a:lnTo>
                <a:lnTo>
                  <a:pt x="1107" y="2694"/>
                </a:lnTo>
                <a:lnTo>
                  <a:pt x="848" y="4220"/>
                </a:lnTo>
                <a:lnTo>
                  <a:pt x="2213" y="3497"/>
                </a:lnTo>
                <a:lnTo>
                  <a:pt x="3587" y="4220"/>
                </a:lnTo>
                <a:lnTo>
                  <a:pt x="3329" y="2694"/>
                </a:lnTo>
                <a:lnTo>
                  <a:pt x="4435" y="1606"/>
                </a:lnTo>
                <a:lnTo>
                  <a:pt x="2900" y="1392"/>
                </a:lnTo>
                <a:lnTo>
                  <a:pt x="2213" y="0"/>
                </a:lnTo>
                <a:close/>
              </a:path>
            </a:pathLst>
          </a:cu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6" name="Google Shape;1196;p61"/>
          <p:cNvSpPr/>
          <p:nvPr/>
        </p:nvSpPr>
        <p:spPr>
          <a:xfrm flipH="1" rot="10800000">
            <a:off x="8642625" y="3360545"/>
            <a:ext cx="165703" cy="157670"/>
          </a:xfrm>
          <a:custGeom>
            <a:rect b="b" l="l" r="r" t="t"/>
            <a:pathLst>
              <a:path extrusionOk="0" h="4220" w="4435">
                <a:moveTo>
                  <a:pt x="2213" y="0"/>
                </a:moveTo>
                <a:lnTo>
                  <a:pt x="1535" y="1392"/>
                </a:lnTo>
                <a:lnTo>
                  <a:pt x="1" y="1606"/>
                </a:lnTo>
                <a:lnTo>
                  <a:pt x="1107" y="2694"/>
                </a:lnTo>
                <a:lnTo>
                  <a:pt x="848" y="4220"/>
                </a:lnTo>
                <a:lnTo>
                  <a:pt x="2213" y="3497"/>
                </a:lnTo>
                <a:lnTo>
                  <a:pt x="3587" y="4220"/>
                </a:lnTo>
                <a:lnTo>
                  <a:pt x="3329" y="2694"/>
                </a:lnTo>
                <a:lnTo>
                  <a:pt x="4435" y="1606"/>
                </a:lnTo>
                <a:lnTo>
                  <a:pt x="2900" y="1392"/>
                </a:lnTo>
                <a:lnTo>
                  <a:pt x="2213" y="0"/>
                </a:lnTo>
                <a:close/>
              </a:path>
            </a:pathLst>
          </a:cu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7" name="Google Shape;1197;p61"/>
          <p:cNvSpPr/>
          <p:nvPr/>
        </p:nvSpPr>
        <p:spPr>
          <a:xfrm>
            <a:off x="335675" y="779920"/>
            <a:ext cx="165696" cy="468264"/>
          </a:xfrm>
          <a:custGeom>
            <a:rect b="b" l="l" r="r" t="t"/>
            <a:pathLst>
              <a:path extrusionOk="0" h="13338" w="4720">
                <a:moveTo>
                  <a:pt x="3720" y="1"/>
                </a:moveTo>
                <a:lnTo>
                  <a:pt x="0" y="7200"/>
                </a:lnTo>
                <a:lnTo>
                  <a:pt x="2114" y="7200"/>
                </a:lnTo>
                <a:lnTo>
                  <a:pt x="1312" y="13338"/>
                </a:lnTo>
                <a:lnTo>
                  <a:pt x="4719" y="5960"/>
                </a:lnTo>
                <a:lnTo>
                  <a:pt x="2516" y="5969"/>
                </a:lnTo>
                <a:lnTo>
                  <a:pt x="3720" y="1"/>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8" name="Google Shape;1198;p61"/>
          <p:cNvSpPr/>
          <p:nvPr/>
        </p:nvSpPr>
        <p:spPr>
          <a:xfrm>
            <a:off x="335675" y="1373045"/>
            <a:ext cx="165703" cy="157670"/>
          </a:xfrm>
          <a:custGeom>
            <a:rect b="b" l="l" r="r" t="t"/>
            <a:pathLst>
              <a:path extrusionOk="0" h="4220" w="4435">
                <a:moveTo>
                  <a:pt x="2213" y="0"/>
                </a:moveTo>
                <a:lnTo>
                  <a:pt x="1535" y="1392"/>
                </a:lnTo>
                <a:lnTo>
                  <a:pt x="1" y="1606"/>
                </a:lnTo>
                <a:lnTo>
                  <a:pt x="1107" y="2694"/>
                </a:lnTo>
                <a:lnTo>
                  <a:pt x="848" y="4220"/>
                </a:lnTo>
                <a:lnTo>
                  <a:pt x="2213" y="3497"/>
                </a:lnTo>
                <a:lnTo>
                  <a:pt x="3587" y="4220"/>
                </a:lnTo>
                <a:lnTo>
                  <a:pt x="3329" y="2694"/>
                </a:lnTo>
                <a:lnTo>
                  <a:pt x="4435" y="1606"/>
                </a:lnTo>
                <a:lnTo>
                  <a:pt x="2900" y="1392"/>
                </a:lnTo>
                <a:lnTo>
                  <a:pt x="2213" y="0"/>
                </a:lnTo>
                <a:close/>
              </a:path>
            </a:pathLst>
          </a:cu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9" name="Google Shape;1199;p61"/>
          <p:cNvSpPr/>
          <p:nvPr/>
        </p:nvSpPr>
        <p:spPr>
          <a:xfrm>
            <a:off x="335675" y="1655570"/>
            <a:ext cx="165703" cy="157670"/>
          </a:xfrm>
          <a:custGeom>
            <a:rect b="b" l="l" r="r" t="t"/>
            <a:pathLst>
              <a:path extrusionOk="0" h="4220" w="4435">
                <a:moveTo>
                  <a:pt x="2213" y="0"/>
                </a:moveTo>
                <a:lnTo>
                  <a:pt x="1535" y="1392"/>
                </a:lnTo>
                <a:lnTo>
                  <a:pt x="1" y="1606"/>
                </a:lnTo>
                <a:lnTo>
                  <a:pt x="1107" y="2694"/>
                </a:lnTo>
                <a:lnTo>
                  <a:pt x="848" y="4220"/>
                </a:lnTo>
                <a:lnTo>
                  <a:pt x="2213" y="3497"/>
                </a:lnTo>
                <a:lnTo>
                  <a:pt x="3587" y="4220"/>
                </a:lnTo>
                <a:lnTo>
                  <a:pt x="3329" y="2694"/>
                </a:lnTo>
                <a:lnTo>
                  <a:pt x="4435" y="1606"/>
                </a:lnTo>
                <a:lnTo>
                  <a:pt x="2900" y="1392"/>
                </a:lnTo>
                <a:lnTo>
                  <a:pt x="2213" y="0"/>
                </a:lnTo>
                <a:close/>
              </a:path>
            </a:pathLst>
          </a:cu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00" name="Google Shape;1200;p61"/>
          <p:cNvGrpSpPr/>
          <p:nvPr/>
        </p:nvGrpSpPr>
        <p:grpSpPr>
          <a:xfrm>
            <a:off x="-559539" y="-593048"/>
            <a:ext cx="1154100" cy="1154100"/>
            <a:chOff x="-559539" y="-593048"/>
            <a:chExt cx="1154100" cy="1154100"/>
          </a:xfrm>
        </p:grpSpPr>
        <p:sp>
          <p:nvSpPr>
            <p:cNvPr id="1201" name="Google Shape;1201;p61"/>
            <p:cNvSpPr/>
            <p:nvPr/>
          </p:nvSpPr>
          <p:spPr>
            <a:xfrm>
              <a:off x="-559539" y="-593048"/>
              <a:ext cx="1154100" cy="11541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2" name="Google Shape;1202;p61"/>
            <p:cNvSpPr/>
            <p:nvPr/>
          </p:nvSpPr>
          <p:spPr>
            <a:xfrm flipH="1" rot="10800000">
              <a:off x="349100" y="323270"/>
              <a:ext cx="165703" cy="157670"/>
            </a:xfrm>
            <a:custGeom>
              <a:rect b="b" l="l" r="r" t="t"/>
              <a:pathLst>
                <a:path extrusionOk="0" h="4220" w="4435">
                  <a:moveTo>
                    <a:pt x="2213" y="0"/>
                  </a:moveTo>
                  <a:lnTo>
                    <a:pt x="1535" y="1392"/>
                  </a:lnTo>
                  <a:lnTo>
                    <a:pt x="1" y="1606"/>
                  </a:lnTo>
                  <a:lnTo>
                    <a:pt x="1107" y="2694"/>
                  </a:lnTo>
                  <a:lnTo>
                    <a:pt x="848" y="4220"/>
                  </a:lnTo>
                  <a:lnTo>
                    <a:pt x="2213" y="3497"/>
                  </a:lnTo>
                  <a:lnTo>
                    <a:pt x="3587" y="4220"/>
                  </a:lnTo>
                  <a:lnTo>
                    <a:pt x="3329" y="2694"/>
                  </a:lnTo>
                  <a:lnTo>
                    <a:pt x="4435" y="1606"/>
                  </a:lnTo>
                  <a:lnTo>
                    <a:pt x="2900" y="1392"/>
                  </a:lnTo>
                  <a:lnTo>
                    <a:pt x="2213" y="0"/>
                  </a:lnTo>
                  <a:close/>
                </a:path>
              </a:pathLst>
            </a:cu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cxnSp>
        <p:nvCxnSpPr>
          <p:cNvPr id="34" name="Google Shape;34;p7"/>
          <p:cNvCxnSpPr/>
          <p:nvPr/>
        </p:nvCxnSpPr>
        <p:spPr>
          <a:xfrm>
            <a:off x="418675" y="1457787"/>
            <a:ext cx="614100" cy="0"/>
          </a:xfrm>
          <a:prstGeom prst="straightConnector1">
            <a:avLst/>
          </a:prstGeom>
          <a:noFill/>
          <a:ln cap="flat" cmpd="sng" w="19050">
            <a:solidFill>
              <a:schemeClr val="dk2"/>
            </a:solidFill>
            <a:prstDash val="lgDash"/>
            <a:round/>
            <a:headEnd len="sm" w="sm" type="none"/>
            <a:tailEnd len="sm" w="sm" type="none"/>
          </a:ln>
        </p:spPr>
      </p:cxnSp>
      <p:sp>
        <p:nvSpPr>
          <p:cNvPr id="35" name="Google Shape;35;p7"/>
          <p:cNvSpPr txBox="1"/>
          <p:nvPr>
            <p:ph type="title"/>
          </p:nvPr>
        </p:nvSpPr>
        <p:spPr>
          <a:xfrm>
            <a:off x="311700" y="6318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6" name="Google Shape;36;p7"/>
          <p:cNvSpPr txBox="1"/>
          <p:nvPr>
            <p:ph idx="1" type="body"/>
          </p:nvPr>
        </p:nvSpPr>
        <p:spPr>
          <a:xfrm>
            <a:off x="311700" y="1618204"/>
            <a:ext cx="2808000" cy="29508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7" name="Google Shape;37;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8">
  <p:cSld name="TITLE_ONLY_2_1_1_1">
    <p:spTree>
      <p:nvGrpSpPr>
        <p:cNvPr id="1203" name="Shape 1203"/>
        <p:cNvGrpSpPr/>
        <p:nvPr/>
      </p:nvGrpSpPr>
      <p:grpSpPr>
        <a:xfrm>
          <a:off x="0" y="0"/>
          <a:ext cx="0" cy="0"/>
          <a:chOff x="0" y="0"/>
          <a:chExt cx="0" cy="0"/>
        </a:xfrm>
      </p:grpSpPr>
      <p:pic>
        <p:nvPicPr>
          <p:cNvPr id="1204" name="Google Shape;1204;p62"/>
          <p:cNvPicPr preferRelativeResize="0"/>
          <p:nvPr/>
        </p:nvPicPr>
        <p:blipFill rotWithShape="1">
          <a:blip r:embed="rId2">
            <a:alphaModFix amt="70000"/>
          </a:blip>
          <a:srcRect b="0" l="0" r="0" t="0"/>
          <a:stretch/>
        </p:blipFill>
        <p:spPr>
          <a:xfrm>
            <a:off x="0" y="2171"/>
            <a:ext cx="9144003" cy="5139149"/>
          </a:xfrm>
          <a:prstGeom prst="rect">
            <a:avLst/>
          </a:prstGeom>
          <a:noFill/>
          <a:ln>
            <a:noFill/>
          </a:ln>
        </p:spPr>
      </p:pic>
      <p:sp>
        <p:nvSpPr>
          <p:cNvPr id="1205" name="Google Shape;1205;p6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a:spcBef>
                <a:spcPts val="0"/>
              </a:spcBef>
              <a:spcAft>
                <a:spcPts val="0"/>
              </a:spcAft>
              <a:buSzPts val="3500"/>
              <a:buNone/>
              <a:defRPr sz="3600">
                <a:solidFill>
                  <a:schemeClr val="dk1"/>
                </a:solidFill>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p:txBody>
      </p:sp>
      <p:grpSp>
        <p:nvGrpSpPr>
          <p:cNvPr id="1206" name="Google Shape;1206;p62"/>
          <p:cNvGrpSpPr/>
          <p:nvPr/>
        </p:nvGrpSpPr>
        <p:grpSpPr>
          <a:xfrm>
            <a:off x="-559539" y="-593048"/>
            <a:ext cx="1154100" cy="1154100"/>
            <a:chOff x="-559539" y="-593048"/>
            <a:chExt cx="1154100" cy="1154100"/>
          </a:xfrm>
        </p:grpSpPr>
        <p:sp>
          <p:nvSpPr>
            <p:cNvPr id="1207" name="Google Shape;1207;p62"/>
            <p:cNvSpPr/>
            <p:nvPr/>
          </p:nvSpPr>
          <p:spPr>
            <a:xfrm>
              <a:off x="-559539" y="-593048"/>
              <a:ext cx="1154100" cy="11541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8" name="Google Shape;1208;p62"/>
            <p:cNvSpPr/>
            <p:nvPr/>
          </p:nvSpPr>
          <p:spPr>
            <a:xfrm flipH="1" rot="10800000">
              <a:off x="349100" y="323270"/>
              <a:ext cx="165703" cy="157670"/>
            </a:xfrm>
            <a:custGeom>
              <a:rect b="b" l="l" r="r" t="t"/>
              <a:pathLst>
                <a:path extrusionOk="0" h="4220" w="4435">
                  <a:moveTo>
                    <a:pt x="2213" y="0"/>
                  </a:moveTo>
                  <a:lnTo>
                    <a:pt x="1535" y="1392"/>
                  </a:lnTo>
                  <a:lnTo>
                    <a:pt x="1" y="1606"/>
                  </a:lnTo>
                  <a:lnTo>
                    <a:pt x="1107" y="2694"/>
                  </a:lnTo>
                  <a:lnTo>
                    <a:pt x="848" y="4220"/>
                  </a:lnTo>
                  <a:lnTo>
                    <a:pt x="2213" y="3497"/>
                  </a:lnTo>
                  <a:lnTo>
                    <a:pt x="3587" y="4220"/>
                  </a:lnTo>
                  <a:lnTo>
                    <a:pt x="3329" y="2694"/>
                  </a:lnTo>
                  <a:lnTo>
                    <a:pt x="4435" y="1606"/>
                  </a:lnTo>
                  <a:lnTo>
                    <a:pt x="2900" y="1392"/>
                  </a:lnTo>
                  <a:lnTo>
                    <a:pt x="2213" y="0"/>
                  </a:lnTo>
                  <a:close/>
                </a:path>
              </a:pathLst>
            </a:cu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09" name="Google Shape;1209;p62"/>
          <p:cNvGrpSpPr/>
          <p:nvPr/>
        </p:nvGrpSpPr>
        <p:grpSpPr>
          <a:xfrm>
            <a:off x="8558963" y="-593048"/>
            <a:ext cx="1154100" cy="1154100"/>
            <a:chOff x="8558963" y="-593048"/>
            <a:chExt cx="1154100" cy="1154100"/>
          </a:xfrm>
        </p:grpSpPr>
        <p:sp>
          <p:nvSpPr>
            <p:cNvPr id="1210" name="Google Shape;1210;p62"/>
            <p:cNvSpPr/>
            <p:nvPr/>
          </p:nvSpPr>
          <p:spPr>
            <a:xfrm flipH="1">
              <a:off x="8558963" y="-593048"/>
              <a:ext cx="1154100" cy="11541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62"/>
            <p:cNvSpPr/>
            <p:nvPr/>
          </p:nvSpPr>
          <p:spPr>
            <a:xfrm flipH="1" rot="10800000">
              <a:off x="8638725" y="323270"/>
              <a:ext cx="165703" cy="157670"/>
            </a:xfrm>
            <a:custGeom>
              <a:rect b="b" l="l" r="r" t="t"/>
              <a:pathLst>
                <a:path extrusionOk="0" h="4220" w="4435">
                  <a:moveTo>
                    <a:pt x="2213" y="0"/>
                  </a:moveTo>
                  <a:lnTo>
                    <a:pt x="1535" y="1392"/>
                  </a:lnTo>
                  <a:lnTo>
                    <a:pt x="1" y="1606"/>
                  </a:lnTo>
                  <a:lnTo>
                    <a:pt x="1107" y="2694"/>
                  </a:lnTo>
                  <a:lnTo>
                    <a:pt x="848" y="4220"/>
                  </a:lnTo>
                  <a:lnTo>
                    <a:pt x="2213" y="3497"/>
                  </a:lnTo>
                  <a:lnTo>
                    <a:pt x="3587" y="4220"/>
                  </a:lnTo>
                  <a:lnTo>
                    <a:pt x="3329" y="2694"/>
                  </a:lnTo>
                  <a:lnTo>
                    <a:pt x="4435" y="1606"/>
                  </a:lnTo>
                  <a:lnTo>
                    <a:pt x="2900" y="1392"/>
                  </a:lnTo>
                  <a:lnTo>
                    <a:pt x="2213" y="0"/>
                  </a:lnTo>
                  <a:close/>
                </a:path>
              </a:pathLst>
            </a:cu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6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8">
    <p:spTree>
      <p:nvGrpSpPr>
        <p:cNvPr id="1212" name="Shape 1212"/>
        <p:cNvGrpSpPr/>
        <p:nvPr/>
      </p:nvGrpSpPr>
      <p:grpSpPr>
        <a:xfrm>
          <a:off x="0" y="0"/>
          <a:ext cx="0" cy="0"/>
          <a:chOff x="0" y="0"/>
          <a:chExt cx="0" cy="0"/>
        </a:xfrm>
      </p:grpSpPr>
      <p:pic>
        <p:nvPicPr>
          <p:cNvPr id="1213" name="Google Shape;1213;p63"/>
          <p:cNvPicPr preferRelativeResize="0"/>
          <p:nvPr/>
        </p:nvPicPr>
        <p:blipFill rotWithShape="1">
          <a:blip r:embed="rId2">
            <a:alphaModFix amt="70000"/>
          </a:blip>
          <a:srcRect b="0" l="0" r="0" t="0"/>
          <a:stretch/>
        </p:blipFill>
        <p:spPr>
          <a:xfrm>
            <a:off x="0" y="2171"/>
            <a:ext cx="9144003" cy="5139149"/>
          </a:xfrm>
          <a:prstGeom prst="rect">
            <a:avLst/>
          </a:prstGeom>
          <a:noFill/>
          <a:ln>
            <a:noFill/>
          </a:ln>
        </p:spPr>
      </p:pic>
      <p:sp>
        <p:nvSpPr>
          <p:cNvPr id="1214" name="Google Shape;1214;p63"/>
          <p:cNvSpPr txBox="1"/>
          <p:nvPr>
            <p:ph hasCustomPrompt="1" type="title"/>
          </p:nvPr>
        </p:nvSpPr>
        <p:spPr>
          <a:xfrm>
            <a:off x="5010050" y="778325"/>
            <a:ext cx="3420900" cy="598800"/>
          </a:xfrm>
          <a:prstGeom prst="rect">
            <a:avLst/>
          </a:prstGeom>
          <a:solidFill>
            <a:schemeClr val="l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lvl1pPr lvl="0">
              <a:spcBef>
                <a:spcPts val="0"/>
              </a:spcBef>
              <a:spcAft>
                <a:spcPts val="0"/>
              </a:spcAft>
              <a:buSzPts val="6000"/>
              <a:buNone/>
              <a:defRPr sz="36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r>
              <a:t>xx%</a:t>
            </a:r>
          </a:p>
        </p:txBody>
      </p:sp>
      <p:sp>
        <p:nvSpPr>
          <p:cNvPr id="1215" name="Google Shape;1215;p63"/>
          <p:cNvSpPr txBox="1"/>
          <p:nvPr>
            <p:ph idx="1" type="subTitle"/>
          </p:nvPr>
        </p:nvSpPr>
        <p:spPr>
          <a:xfrm>
            <a:off x="5009950" y="1377125"/>
            <a:ext cx="3420900" cy="386100"/>
          </a:xfrm>
          <a:prstGeom prst="rect">
            <a:avLst/>
          </a:prstGeom>
          <a:solidFill>
            <a:schemeClr val="accent4"/>
          </a:solidFill>
          <a:ln cap="flat" cmpd="sng" w="19050">
            <a:solidFill>
              <a:schemeClr val="accent1"/>
            </a:solidFill>
            <a:prstDash val="solid"/>
            <a:round/>
            <a:headEnd len="sm" w="sm" type="none"/>
            <a:tailEnd len="sm" w="sm" type="none"/>
          </a:ln>
          <a:effectLst>
            <a:outerShdw rotWithShape="0" algn="bl" dir="3000000" dist="47625">
              <a:schemeClr val="accent1"/>
            </a:outerShdw>
          </a:effectLst>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2400"/>
              <a:buFont typeface="PT Sans"/>
              <a:buNone/>
              <a:defRPr sz="16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1216" name="Google Shape;1216;p63"/>
          <p:cNvSpPr txBox="1"/>
          <p:nvPr>
            <p:ph hasCustomPrompt="1" idx="2" type="title"/>
          </p:nvPr>
        </p:nvSpPr>
        <p:spPr>
          <a:xfrm>
            <a:off x="5010000" y="2062423"/>
            <a:ext cx="3420900" cy="598800"/>
          </a:xfrm>
          <a:prstGeom prst="rect">
            <a:avLst/>
          </a:prstGeom>
          <a:solidFill>
            <a:schemeClr val="l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lvl1pPr lvl="0">
              <a:spcBef>
                <a:spcPts val="0"/>
              </a:spcBef>
              <a:spcAft>
                <a:spcPts val="0"/>
              </a:spcAft>
              <a:buSzPts val="6000"/>
              <a:buNone/>
              <a:defRPr sz="36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r>
              <a:t>xx%</a:t>
            </a:r>
          </a:p>
        </p:txBody>
      </p:sp>
      <p:sp>
        <p:nvSpPr>
          <p:cNvPr id="1217" name="Google Shape;1217;p63"/>
          <p:cNvSpPr txBox="1"/>
          <p:nvPr>
            <p:ph idx="3" type="subTitle"/>
          </p:nvPr>
        </p:nvSpPr>
        <p:spPr>
          <a:xfrm>
            <a:off x="5009900" y="2661225"/>
            <a:ext cx="3420900" cy="386100"/>
          </a:xfrm>
          <a:prstGeom prst="rect">
            <a:avLst/>
          </a:prstGeom>
          <a:solidFill>
            <a:schemeClr val="accent3"/>
          </a:solidFill>
          <a:ln cap="flat" cmpd="sng" w="19050">
            <a:solidFill>
              <a:schemeClr val="accent1"/>
            </a:solidFill>
            <a:prstDash val="solid"/>
            <a:round/>
            <a:headEnd len="sm" w="sm" type="none"/>
            <a:tailEnd len="sm" w="sm" type="none"/>
          </a:ln>
          <a:effectLst>
            <a:outerShdw rotWithShape="0" algn="bl" dir="3000000" dist="47625">
              <a:schemeClr val="accent1"/>
            </a:outerShdw>
          </a:effectLst>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2400"/>
              <a:buFont typeface="PT Sans"/>
              <a:buNone/>
              <a:defRPr sz="16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1218" name="Google Shape;1218;p63"/>
          <p:cNvSpPr txBox="1"/>
          <p:nvPr>
            <p:ph hasCustomPrompt="1" idx="4" type="title"/>
          </p:nvPr>
        </p:nvSpPr>
        <p:spPr>
          <a:xfrm>
            <a:off x="5010000" y="3337240"/>
            <a:ext cx="3420900" cy="598800"/>
          </a:xfrm>
          <a:prstGeom prst="rect">
            <a:avLst/>
          </a:prstGeom>
          <a:solidFill>
            <a:schemeClr val="l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lvl1pPr lvl="0">
              <a:spcBef>
                <a:spcPts val="0"/>
              </a:spcBef>
              <a:spcAft>
                <a:spcPts val="0"/>
              </a:spcAft>
              <a:buSzPts val="6000"/>
              <a:buNone/>
              <a:defRPr sz="36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r>
              <a:t>xx%</a:t>
            </a:r>
          </a:p>
        </p:txBody>
      </p:sp>
      <p:sp>
        <p:nvSpPr>
          <p:cNvPr id="1219" name="Google Shape;1219;p63"/>
          <p:cNvSpPr txBox="1"/>
          <p:nvPr>
            <p:ph idx="5" type="subTitle"/>
          </p:nvPr>
        </p:nvSpPr>
        <p:spPr>
          <a:xfrm>
            <a:off x="5009900" y="3942565"/>
            <a:ext cx="3420900" cy="386100"/>
          </a:xfrm>
          <a:prstGeom prst="rect">
            <a:avLst/>
          </a:prstGeom>
          <a:solidFill>
            <a:schemeClr val="dk2"/>
          </a:solidFill>
          <a:ln cap="flat" cmpd="sng" w="19050">
            <a:solidFill>
              <a:schemeClr val="accent1"/>
            </a:solidFill>
            <a:prstDash val="solid"/>
            <a:round/>
            <a:headEnd len="sm" w="sm" type="none"/>
            <a:tailEnd len="sm" w="sm" type="none"/>
          </a:ln>
          <a:effectLst>
            <a:outerShdw rotWithShape="0" algn="bl" dir="3000000" dist="47625">
              <a:schemeClr val="accent1"/>
            </a:outerShdw>
          </a:effectLst>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2400"/>
              <a:buFont typeface="PT Sans"/>
              <a:buNone/>
              <a:defRPr sz="16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grpSp>
        <p:nvGrpSpPr>
          <p:cNvPr id="1220" name="Google Shape;1220;p63"/>
          <p:cNvGrpSpPr/>
          <p:nvPr/>
        </p:nvGrpSpPr>
        <p:grpSpPr>
          <a:xfrm>
            <a:off x="8574870" y="4604013"/>
            <a:ext cx="1154100" cy="1154100"/>
            <a:chOff x="8574870" y="4604013"/>
            <a:chExt cx="1154100" cy="1154100"/>
          </a:xfrm>
        </p:grpSpPr>
        <p:sp>
          <p:nvSpPr>
            <p:cNvPr id="1221" name="Google Shape;1221;p63"/>
            <p:cNvSpPr/>
            <p:nvPr/>
          </p:nvSpPr>
          <p:spPr>
            <a:xfrm rot="10800000">
              <a:off x="8574870" y="4604013"/>
              <a:ext cx="1154100" cy="11541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2" name="Google Shape;1222;p63"/>
            <p:cNvSpPr/>
            <p:nvPr/>
          </p:nvSpPr>
          <p:spPr>
            <a:xfrm>
              <a:off x="8682300" y="4697998"/>
              <a:ext cx="144600" cy="144600"/>
            </a:xfrm>
            <a:prstGeom prst="ellipse">
              <a:avLst/>
            </a:pr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3" name="Google Shape;1223;p63"/>
          <p:cNvGrpSpPr/>
          <p:nvPr/>
        </p:nvGrpSpPr>
        <p:grpSpPr>
          <a:xfrm flipH="1">
            <a:off x="8586411" y="-593048"/>
            <a:ext cx="1154003" cy="1154003"/>
            <a:chOff x="-888300" y="-896475"/>
            <a:chExt cx="1769400" cy="1769400"/>
          </a:xfrm>
        </p:grpSpPr>
        <p:sp>
          <p:nvSpPr>
            <p:cNvPr id="1224" name="Google Shape;1224;p63"/>
            <p:cNvSpPr/>
            <p:nvPr/>
          </p:nvSpPr>
          <p:spPr>
            <a:xfrm>
              <a:off x="-888300" y="-896475"/>
              <a:ext cx="1769400" cy="17694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5" name="Google Shape;1225;p63"/>
            <p:cNvSpPr/>
            <p:nvPr/>
          </p:nvSpPr>
          <p:spPr>
            <a:xfrm>
              <a:off x="521107" y="505926"/>
              <a:ext cx="221700" cy="221700"/>
            </a:xfrm>
            <a:prstGeom prst="ellipse">
              <a:avLst/>
            </a:pr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6" name="Google Shape;1226;p63"/>
          <p:cNvGrpSpPr/>
          <p:nvPr/>
        </p:nvGrpSpPr>
        <p:grpSpPr>
          <a:xfrm flipH="1">
            <a:off x="-604537" y="4604013"/>
            <a:ext cx="1154100" cy="1154100"/>
            <a:chOff x="8574870" y="4604013"/>
            <a:chExt cx="1154100" cy="1154100"/>
          </a:xfrm>
        </p:grpSpPr>
        <p:sp>
          <p:nvSpPr>
            <p:cNvPr id="1227" name="Google Shape;1227;p63"/>
            <p:cNvSpPr/>
            <p:nvPr/>
          </p:nvSpPr>
          <p:spPr>
            <a:xfrm rot="10800000">
              <a:off x="8574870" y="4604013"/>
              <a:ext cx="1154100" cy="11541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8" name="Google Shape;1228;p63"/>
            <p:cNvSpPr/>
            <p:nvPr/>
          </p:nvSpPr>
          <p:spPr>
            <a:xfrm>
              <a:off x="8682300" y="4697998"/>
              <a:ext cx="144600" cy="144600"/>
            </a:xfrm>
            <a:prstGeom prst="ellipse">
              <a:avLst/>
            </a:pr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9" name="Google Shape;1229;p63"/>
          <p:cNvGrpSpPr/>
          <p:nvPr/>
        </p:nvGrpSpPr>
        <p:grpSpPr>
          <a:xfrm>
            <a:off x="-559539" y="-593048"/>
            <a:ext cx="1154003" cy="1154003"/>
            <a:chOff x="-888300" y="-896475"/>
            <a:chExt cx="1769400" cy="1769400"/>
          </a:xfrm>
        </p:grpSpPr>
        <p:sp>
          <p:nvSpPr>
            <p:cNvPr id="1230" name="Google Shape;1230;p63"/>
            <p:cNvSpPr/>
            <p:nvPr/>
          </p:nvSpPr>
          <p:spPr>
            <a:xfrm>
              <a:off x="-888300" y="-896475"/>
              <a:ext cx="1769400" cy="17694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1" name="Google Shape;1231;p63"/>
            <p:cNvSpPr/>
            <p:nvPr/>
          </p:nvSpPr>
          <p:spPr>
            <a:xfrm>
              <a:off x="521107" y="505926"/>
              <a:ext cx="221700" cy="221700"/>
            </a:xfrm>
            <a:prstGeom prst="ellipse">
              <a:avLst/>
            </a:pr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32" name="Google Shape;1232;p63"/>
          <p:cNvSpPr/>
          <p:nvPr/>
        </p:nvSpPr>
        <p:spPr>
          <a:xfrm rot="10800000">
            <a:off x="304845" y="4104036"/>
            <a:ext cx="254564" cy="271394"/>
          </a:xfrm>
          <a:custGeom>
            <a:rect b="b" l="l" r="r" t="t"/>
            <a:pathLst>
              <a:path extrusionOk="0" h="5503" w="5162">
                <a:moveTo>
                  <a:pt x="2488" y="0"/>
                </a:moveTo>
                <a:cubicBezTo>
                  <a:pt x="2133" y="1237"/>
                  <a:pt x="1252" y="2133"/>
                  <a:pt x="0" y="2659"/>
                </a:cubicBezTo>
                <a:cubicBezTo>
                  <a:pt x="1252" y="3199"/>
                  <a:pt x="2133" y="4266"/>
                  <a:pt x="2488" y="5502"/>
                </a:cubicBezTo>
                <a:cubicBezTo>
                  <a:pt x="3029" y="4266"/>
                  <a:pt x="3910" y="3199"/>
                  <a:pt x="5161" y="2659"/>
                </a:cubicBezTo>
                <a:cubicBezTo>
                  <a:pt x="3910" y="2133"/>
                  <a:pt x="3029" y="1237"/>
                  <a:pt x="2488" y="0"/>
                </a:cubicBez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p63"/>
          <p:cNvSpPr/>
          <p:nvPr/>
        </p:nvSpPr>
        <p:spPr>
          <a:xfrm rot="10800000">
            <a:off x="363801" y="3831869"/>
            <a:ext cx="136651" cy="145678"/>
          </a:xfrm>
          <a:custGeom>
            <a:rect b="b" l="l" r="r" t="t"/>
            <a:pathLst>
              <a:path extrusionOk="0" h="5503" w="5162">
                <a:moveTo>
                  <a:pt x="2488" y="0"/>
                </a:moveTo>
                <a:cubicBezTo>
                  <a:pt x="2133" y="1237"/>
                  <a:pt x="1252" y="2133"/>
                  <a:pt x="0" y="2659"/>
                </a:cubicBezTo>
                <a:cubicBezTo>
                  <a:pt x="1252" y="3199"/>
                  <a:pt x="2133" y="4266"/>
                  <a:pt x="2488" y="5502"/>
                </a:cubicBezTo>
                <a:cubicBezTo>
                  <a:pt x="3029" y="4266"/>
                  <a:pt x="3910" y="3199"/>
                  <a:pt x="5161" y="2659"/>
                </a:cubicBezTo>
                <a:cubicBezTo>
                  <a:pt x="3910" y="2133"/>
                  <a:pt x="3029" y="1237"/>
                  <a:pt x="2488" y="0"/>
                </a:cubicBezTo>
                <a:close/>
              </a:path>
            </a:pathLst>
          </a:cu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4" name="Google Shape;1234;p63"/>
          <p:cNvSpPr/>
          <p:nvPr/>
        </p:nvSpPr>
        <p:spPr>
          <a:xfrm rot="10800000">
            <a:off x="363801" y="3559719"/>
            <a:ext cx="136651" cy="145678"/>
          </a:xfrm>
          <a:custGeom>
            <a:rect b="b" l="l" r="r" t="t"/>
            <a:pathLst>
              <a:path extrusionOk="0" h="5503" w="5162">
                <a:moveTo>
                  <a:pt x="2488" y="0"/>
                </a:moveTo>
                <a:cubicBezTo>
                  <a:pt x="2133" y="1237"/>
                  <a:pt x="1252" y="2133"/>
                  <a:pt x="0" y="2659"/>
                </a:cubicBezTo>
                <a:cubicBezTo>
                  <a:pt x="1252" y="3199"/>
                  <a:pt x="2133" y="4266"/>
                  <a:pt x="2488" y="5502"/>
                </a:cubicBezTo>
                <a:cubicBezTo>
                  <a:pt x="3029" y="4266"/>
                  <a:pt x="3910" y="3199"/>
                  <a:pt x="5161" y="2659"/>
                </a:cubicBezTo>
                <a:cubicBezTo>
                  <a:pt x="3910" y="2133"/>
                  <a:pt x="3029" y="1237"/>
                  <a:pt x="2488" y="0"/>
                </a:cubicBezTo>
                <a:close/>
              </a:path>
            </a:pathLst>
          </a:cu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5" name="Google Shape;1235;p63"/>
          <p:cNvSpPr/>
          <p:nvPr/>
        </p:nvSpPr>
        <p:spPr>
          <a:xfrm>
            <a:off x="8594318" y="767994"/>
            <a:ext cx="254564" cy="271394"/>
          </a:xfrm>
          <a:custGeom>
            <a:rect b="b" l="l" r="r" t="t"/>
            <a:pathLst>
              <a:path extrusionOk="0" h="5503" w="5162">
                <a:moveTo>
                  <a:pt x="2488" y="0"/>
                </a:moveTo>
                <a:cubicBezTo>
                  <a:pt x="2133" y="1237"/>
                  <a:pt x="1252" y="2133"/>
                  <a:pt x="0" y="2659"/>
                </a:cubicBezTo>
                <a:cubicBezTo>
                  <a:pt x="1252" y="3199"/>
                  <a:pt x="2133" y="4266"/>
                  <a:pt x="2488" y="5502"/>
                </a:cubicBezTo>
                <a:cubicBezTo>
                  <a:pt x="3029" y="4266"/>
                  <a:pt x="3910" y="3199"/>
                  <a:pt x="5161" y="2659"/>
                </a:cubicBezTo>
                <a:cubicBezTo>
                  <a:pt x="3910" y="2133"/>
                  <a:pt x="3029" y="1237"/>
                  <a:pt x="2488" y="0"/>
                </a:cubicBez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6" name="Google Shape;1236;p63"/>
          <p:cNvSpPr/>
          <p:nvPr/>
        </p:nvSpPr>
        <p:spPr>
          <a:xfrm>
            <a:off x="8653275" y="1165877"/>
            <a:ext cx="136651" cy="145678"/>
          </a:xfrm>
          <a:custGeom>
            <a:rect b="b" l="l" r="r" t="t"/>
            <a:pathLst>
              <a:path extrusionOk="0" h="5503" w="5162">
                <a:moveTo>
                  <a:pt x="2488" y="0"/>
                </a:moveTo>
                <a:cubicBezTo>
                  <a:pt x="2133" y="1237"/>
                  <a:pt x="1252" y="2133"/>
                  <a:pt x="0" y="2659"/>
                </a:cubicBezTo>
                <a:cubicBezTo>
                  <a:pt x="1252" y="3199"/>
                  <a:pt x="2133" y="4266"/>
                  <a:pt x="2488" y="5502"/>
                </a:cubicBezTo>
                <a:cubicBezTo>
                  <a:pt x="3029" y="4266"/>
                  <a:pt x="3910" y="3199"/>
                  <a:pt x="5161" y="2659"/>
                </a:cubicBezTo>
                <a:cubicBezTo>
                  <a:pt x="3910" y="2133"/>
                  <a:pt x="3029" y="1237"/>
                  <a:pt x="2488" y="0"/>
                </a:cubicBezTo>
                <a:close/>
              </a:path>
            </a:pathLst>
          </a:cu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 name="Google Shape;1237;p63"/>
          <p:cNvSpPr/>
          <p:nvPr/>
        </p:nvSpPr>
        <p:spPr>
          <a:xfrm>
            <a:off x="8653275" y="1438027"/>
            <a:ext cx="136651" cy="145678"/>
          </a:xfrm>
          <a:custGeom>
            <a:rect b="b" l="l" r="r" t="t"/>
            <a:pathLst>
              <a:path extrusionOk="0" h="5503" w="5162">
                <a:moveTo>
                  <a:pt x="2488" y="0"/>
                </a:moveTo>
                <a:cubicBezTo>
                  <a:pt x="2133" y="1237"/>
                  <a:pt x="1252" y="2133"/>
                  <a:pt x="0" y="2659"/>
                </a:cubicBezTo>
                <a:cubicBezTo>
                  <a:pt x="1252" y="3199"/>
                  <a:pt x="2133" y="4266"/>
                  <a:pt x="2488" y="5502"/>
                </a:cubicBezTo>
                <a:cubicBezTo>
                  <a:pt x="3029" y="4266"/>
                  <a:pt x="3910" y="3199"/>
                  <a:pt x="5161" y="2659"/>
                </a:cubicBezTo>
                <a:cubicBezTo>
                  <a:pt x="3910" y="2133"/>
                  <a:pt x="3029" y="1237"/>
                  <a:pt x="2488" y="0"/>
                </a:cubicBezTo>
                <a:close/>
              </a:path>
            </a:pathLst>
          </a:cu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CUSTOM_8_1">
    <p:spTree>
      <p:nvGrpSpPr>
        <p:cNvPr id="1238" name="Shape 1238"/>
        <p:cNvGrpSpPr/>
        <p:nvPr/>
      </p:nvGrpSpPr>
      <p:grpSpPr>
        <a:xfrm>
          <a:off x="0" y="0"/>
          <a:ext cx="0" cy="0"/>
          <a:chOff x="0" y="0"/>
          <a:chExt cx="0" cy="0"/>
        </a:xfrm>
      </p:grpSpPr>
      <p:pic>
        <p:nvPicPr>
          <p:cNvPr id="1239" name="Google Shape;1239;p64"/>
          <p:cNvPicPr preferRelativeResize="0"/>
          <p:nvPr/>
        </p:nvPicPr>
        <p:blipFill rotWithShape="1">
          <a:blip r:embed="rId2">
            <a:alphaModFix amt="70000"/>
          </a:blip>
          <a:srcRect b="0" l="0" r="0" t="0"/>
          <a:stretch/>
        </p:blipFill>
        <p:spPr>
          <a:xfrm>
            <a:off x="0" y="2171"/>
            <a:ext cx="9144003" cy="5139149"/>
          </a:xfrm>
          <a:prstGeom prst="rect">
            <a:avLst/>
          </a:prstGeom>
          <a:noFill/>
          <a:ln>
            <a:noFill/>
          </a:ln>
        </p:spPr>
      </p:pic>
      <p:sp>
        <p:nvSpPr>
          <p:cNvPr id="1240" name="Google Shape;1240;p64"/>
          <p:cNvSpPr txBox="1"/>
          <p:nvPr>
            <p:ph hasCustomPrompt="1" type="title"/>
          </p:nvPr>
        </p:nvSpPr>
        <p:spPr>
          <a:xfrm>
            <a:off x="1001925" y="1737144"/>
            <a:ext cx="2194800" cy="598800"/>
          </a:xfrm>
          <a:prstGeom prst="rect">
            <a:avLst/>
          </a:prstGeom>
          <a:solidFill>
            <a:schemeClr val="l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lvl1pPr lvl="0" algn="ctr">
              <a:spcBef>
                <a:spcPts val="0"/>
              </a:spcBef>
              <a:spcAft>
                <a:spcPts val="0"/>
              </a:spcAft>
              <a:buSzPts val="6000"/>
              <a:buNone/>
              <a:defRPr sz="36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r>
              <a:t>xx%</a:t>
            </a:r>
          </a:p>
        </p:txBody>
      </p:sp>
      <p:sp>
        <p:nvSpPr>
          <p:cNvPr id="1241" name="Google Shape;1241;p64"/>
          <p:cNvSpPr txBox="1"/>
          <p:nvPr>
            <p:ph idx="1" type="subTitle"/>
          </p:nvPr>
        </p:nvSpPr>
        <p:spPr>
          <a:xfrm>
            <a:off x="1001825" y="2335946"/>
            <a:ext cx="2194800" cy="386100"/>
          </a:xfrm>
          <a:prstGeom prst="rect">
            <a:avLst/>
          </a:prstGeom>
          <a:solidFill>
            <a:schemeClr val="accent4"/>
          </a:solidFill>
          <a:ln cap="flat" cmpd="sng" w="19050">
            <a:solidFill>
              <a:schemeClr val="accent1"/>
            </a:solidFill>
            <a:prstDash val="solid"/>
            <a:round/>
            <a:headEnd len="sm" w="sm" type="none"/>
            <a:tailEnd len="sm" w="sm" type="none"/>
          </a:ln>
          <a:effectLst>
            <a:outerShdw rotWithShape="0" algn="bl" dir="3000000" dist="47625">
              <a:schemeClr val="accent1"/>
            </a:outerShdw>
          </a:effectLst>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2400"/>
              <a:buFont typeface="PT Sans"/>
              <a:buNone/>
              <a:defRPr sz="16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1242" name="Google Shape;1242;p64"/>
          <p:cNvSpPr txBox="1"/>
          <p:nvPr>
            <p:ph hasCustomPrompt="1" idx="2" type="title"/>
          </p:nvPr>
        </p:nvSpPr>
        <p:spPr>
          <a:xfrm>
            <a:off x="3474700" y="1737144"/>
            <a:ext cx="2194800" cy="598800"/>
          </a:xfrm>
          <a:prstGeom prst="rect">
            <a:avLst/>
          </a:prstGeom>
          <a:solidFill>
            <a:schemeClr val="l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lvl1pPr lvl="0" algn="ctr">
              <a:spcBef>
                <a:spcPts val="0"/>
              </a:spcBef>
              <a:spcAft>
                <a:spcPts val="0"/>
              </a:spcAft>
              <a:buSzPts val="6000"/>
              <a:buNone/>
              <a:defRPr sz="36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r>
              <a:t>xx%</a:t>
            </a:r>
          </a:p>
        </p:txBody>
      </p:sp>
      <p:sp>
        <p:nvSpPr>
          <p:cNvPr id="1243" name="Google Shape;1243;p64"/>
          <p:cNvSpPr txBox="1"/>
          <p:nvPr>
            <p:ph idx="3" type="subTitle"/>
          </p:nvPr>
        </p:nvSpPr>
        <p:spPr>
          <a:xfrm>
            <a:off x="3474600" y="2335946"/>
            <a:ext cx="2194800" cy="386100"/>
          </a:xfrm>
          <a:prstGeom prst="rect">
            <a:avLst/>
          </a:prstGeom>
          <a:solidFill>
            <a:schemeClr val="accent3"/>
          </a:solidFill>
          <a:ln cap="flat" cmpd="sng" w="19050">
            <a:solidFill>
              <a:schemeClr val="accent1"/>
            </a:solidFill>
            <a:prstDash val="solid"/>
            <a:round/>
            <a:headEnd len="sm" w="sm" type="none"/>
            <a:tailEnd len="sm" w="sm" type="none"/>
          </a:ln>
          <a:effectLst>
            <a:outerShdw rotWithShape="0" algn="bl" dir="3000000" dist="47625">
              <a:schemeClr val="accent1"/>
            </a:outerShdw>
          </a:effectLst>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2400"/>
              <a:buFont typeface="PT Sans"/>
              <a:buNone/>
              <a:defRPr sz="16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1244" name="Google Shape;1244;p64"/>
          <p:cNvSpPr txBox="1"/>
          <p:nvPr>
            <p:ph hasCustomPrompt="1" idx="4" type="title"/>
          </p:nvPr>
        </p:nvSpPr>
        <p:spPr>
          <a:xfrm>
            <a:off x="5947375" y="1737144"/>
            <a:ext cx="2194800" cy="598800"/>
          </a:xfrm>
          <a:prstGeom prst="rect">
            <a:avLst/>
          </a:prstGeom>
          <a:solidFill>
            <a:schemeClr val="l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lvl1pPr lvl="0" algn="ctr">
              <a:spcBef>
                <a:spcPts val="0"/>
              </a:spcBef>
              <a:spcAft>
                <a:spcPts val="0"/>
              </a:spcAft>
              <a:buSzPts val="6000"/>
              <a:buNone/>
              <a:defRPr sz="36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r>
              <a:t>xx%</a:t>
            </a:r>
          </a:p>
        </p:txBody>
      </p:sp>
      <p:sp>
        <p:nvSpPr>
          <p:cNvPr id="1245" name="Google Shape;1245;p64"/>
          <p:cNvSpPr txBox="1"/>
          <p:nvPr>
            <p:ph idx="5" type="subTitle"/>
          </p:nvPr>
        </p:nvSpPr>
        <p:spPr>
          <a:xfrm>
            <a:off x="5947275" y="2335946"/>
            <a:ext cx="2194800" cy="386100"/>
          </a:xfrm>
          <a:prstGeom prst="rect">
            <a:avLst/>
          </a:prstGeom>
          <a:solidFill>
            <a:schemeClr val="dk2"/>
          </a:solidFill>
          <a:ln cap="flat" cmpd="sng" w="19050">
            <a:solidFill>
              <a:schemeClr val="accent1"/>
            </a:solidFill>
            <a:prstDash val="solid"/>
            <a:round/>
            <a:headEnd len="sm" w="sm" type="none"/>
            <a:tailEnd len="sm" w="sm" type="none"/>
          </a:ln>
          <a:effectLst>
            <a:outerShdw rotWithShape="0" algn="bl" dir="3000000" dist="47625">
              <a:schemeClr val="accent1"/>
            </a:outerShdw>
          </a:effectLst>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2400"/>
              <a:buFont typeface="PT Sans"/>
              <a:buNone/>
              <a:defRPr sz="16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1246" name="Google Shape;1246;p64"/>
          <p:cNvSpPr txBox="1"/>
          <p:nvPr>
            <p:ph idx="6" type="title"/>
          </p:nvPr>
        </p:nvSpPr>
        <p:spPr>
          <a:xfrm>
            <a:off x="720000" y="445025"/>
            <a:ext cx="7704000" cy="572700"/>
          </a:xfrm>
          <a:prstGeom prst="rect">
            <a:avLst/>
          </a:prstGeom>
        </p:spPr>
        <p:txBody>
          <a:bodyPr anchorCtr="0" anchor="t" bIns="91425" lIns="91425" spcFirstLastPara="1" rIns="91425" wrap="square" tIns="91425">
            <a:noAutofit/>
          </a:bodyPr>
          <a:lstStyle>
            <a:lvl1pPr lvl="0">
              <a:spcBef>
                <a:spcPts val="0"/>
              </a:spcBef>
              <a:spcAft>
                <a:spcPts val="0"/>
              </a:spcAft>
              <a:buSzPts val="3500"/>
              <a:buNone/>
              <a:defRPr sz="3600">
                <a:solidFill>
                  <a:schemeClr val="dk1"/>
                </a:solidFill>
                <a:latin typeface="Patua One"/>
                <a:ea typeface="Patua One"/>
                <a:cs typeface="Patua One"/>
                <a:sym typeface="Patua 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p:txBody>
      </p:sp>
      <p:sp>
        <p:nvSpPr>
          <p:cNvPr id="1247" name="Google Shape;1247;p64"/>
          <p:cNvSpPr txBox="1"/>
          <p:nvPr>
            <p:ph idx="7" type="subTitle"/>
          </p:nvPr>
        </p:nvSpPr>
        <p:spPr>
          <a:xfrm>
            <a:off x="1001825" y="1347280"/>
            <a:ext cx="2194800" cy="386100"/>
          </a:xfrm>
          <a:prstGeom prst="rect">
            <a:avLst/>
          </a:prstGeom>
          <a:solidFill>
            <a:schemeClr val="accent4"/>
          </a:solidFill>
          <a:ln cap="flat" cmpd="sng" w="19050">
            <a:solidFill>
              <a:schemeClr val="accent1"/>
            </a:solidFill>
            <a:prstDash val="solid"/>
            <a:round/>
            <a:headEnd len="sm" w="sm" type="none"/>
            <a:tailEnd len="sm" w="sm" type="none"/>
          </a:ln>
          <a:effectLst>
            <a:outerShdw rotWithShape="0" algn="bl" dir="3000000" dist="47625">
              <a:schemeClr val="accent1"/>
            </a:outerShdw>
          </a:effectLst>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2400"/>
              <a:buFont typeface="PT Sans"/>
              <a:buNone/>
              <a:defRPr sz="1600">
                <a:solidFill>
                  <a:schemeClr val="dk1"/>
                </a:solidFill>
                <a:latin typeface="Patua One"/>
                <a:ea typeface="Patua One"/>
                <a:cs typeface="Patua One"/>
                <a:sym typeface="Patua One"/>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1248" name="Google Shape;1248;p64"/>
          <p:cNvSpPr txBox="1"/>
          <p:nvPr>
            <p:ph idx="8" type="subTitle"/>
          </p:nvPr>
        </p:nvSpPr>
        <p:spPr>
          <a:xfrm>
            <a:off x="3474600" y="1347280"/>
            <a:ext cx="2194800" cy="386100"/>
          </a:xfrm>
          <a:prstGeom prst="rect">
            <a:avLst/>
          </a:prstGeom>
          <a:solidFill>
            <a:schemeClr val="accent3"/>
          </a:solidFill>
          <a:ln cap="flat" cmpd="sng" w="19050">
            <a:solidFill>
              <a:schemeClr val="accent1"/>
            </a:solidFill>
            <a:prstDash val="solid"/>
            <a:round/>
            <a:headEnd len="sm" w="sm" type="none"/>
            <a:tailEnd len="sm" w="sm" type="none"/>
          </a:ln>
          <a:effectLst>
            <a:outerShdw rotWithShape="0" algn="bl" dir="3000000" dist="47625">
              <a:schemeClr val="accent1"/>
            </a:outerShdw>
          </a:effectLst>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2400"/>
              <a:buFont typeface="PT Sans"/>
              <a:buNone/>
              <a:defRPr sz="1600">
                <a:solidFill>
                  <a:schemeClr val="dk1"/>
                </a:solidFill>
                <a:latin typeface="Patua One"/>
                <a:ea typeface="Patua One"/>
                <a:cs typeface="Patua One"/>
                <a:sym typeface="Patua One"/>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1249" name="Google Shape;1249;p64"/>
          <p:cNvSpPr txBox="1"/>
          <p:nvPr>
            <p:ph idx="9" type="subTitle"/>
          </p:nvPr>
        </p:nvSpPr>
        <p:spPr>
          <a:xfrm>
            <a:off x="5947275" y="1347280"/>
            <a:ext cx="2194800" cy="386100"/>
          </a:xfrm>
          <a:prstGeom prst="rect">
            <a:avLst/>
          </a:prstGeom>
          <a:solidFill>
            <a:schemeClr val="dk2"/>
          </a:solidFill>
          <a:ln cap="flat" cmpd="sng" w="19050">
            <a:solidFill>
              <a:schemeClr val="accent1"/>
            </a:solidFill>
            <a:prstDash val="solid"/>
            <a:round/>
            <a:headEnd len="sm" w="sm" type="none"/>
            <a:tailEnd len="sm" w="sm" type="none"/>
          </a:ln>
          <a:effectLst>
            <a:outerShdw rotWithShape="0" algn="bl" dir="3000000" dist="47625">
              <a:schemeClr val="accent1"/>
            </a:outerShdw>
          </a:effectLst>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2400"/>
              <a:buFont typeface="PT Sans"/>
              <a:buNone/>
              <a:defRPr sz="1600">
                <a:solidFill>
                  <a:schemeClr val="dk1"/>
                </a:solidFill>
                <a:latin typeface="Patua One"/>
                <a:ea typeface="Patua One"/>
                <a:cs typeface="Patua One"/>
                <a:sym typeface="Patua One"/>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2">
  <p:cSld name="CUSTOM_8_1_1">
    <p:spTree>
      <p:nvGrpSpPr>
        <p:cNvPr id="1250" name="Shape 1250"/>
        <p:cNvGrpSpPr/>
        <p:nvPr/>
      </p:nvGrpSpPr>
      <p:grpSpPr>
        <a:xfrm>
          <a:off x="0" y="0"/>
          <a:ext cx="0" cy="0"/>
          <a:chOff x="0" y="0"/>
          <a:chExt cx="0" cy="0"/>
        </a:xfrm>
      </p:grpSpPr>
      <p:pic>
        <p:nvPicPr>
          <p:cNvPr id="1251" name="Google Shape;1251;p65"/>
          <p:cNvPicPr preferRelativeResize="0"/>
          <p:nvPr/>
        </p:nvPicPr>
        <p:blipFill rotWithShape="1">
          <a:blip r:embed="rId2">
            <a:alphaModFix amt="70000"/>
          </a:blip>
          <a:srcRect b="0" l="0" r="0" t="0"/>
          <a:stretch/>
        </p:blipFill>
        <p:spPr>
          <a:xfrm>
            <a:off x="0" y="2171"/>
            <a:ext cx="9144003" cy="5139149"/>
          </a:xfrm>
          <a:prstGeom prst="rect">
            <a:avLst/>
          </a:prstGeom>
          <a:noFill/>
          <a:ln>
            <a:noFill/>
          </a:ln>
        </p:spPr>
      </p:pic>
      <p:sp>
        <p:nvSpPr>
          <p:cNvPr id="1252" name="Google Shape;1252;p65"/>
          <p:cNvSpPr txBox="1"/>
          <p:nvPr>
            <p:ph hasCustomPrompt="1" type="title"/>
          </p:nvPr>
        </p:nvSpPr>
        <p:spPr>
          <a:xfrm>
            <a:off x="1001925" y="1931200"/>
            <a:ext cx="2194800" cy="598800"/>
          </a:xfrm>
          <a:prstGeom prst="rect">
            <a:avLst/>
          </a:prstGeom>
          <a:solidFill>
            <a:schemeClr val="l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lvl1pPr lvl="0" algn="ctr">
              <a:spcBef>
                <a:spcPts val="0"/>
              </a:spcBef>
              <a:spcAft>
                <a:spcPts val="0"/>
              </a:spcAft>
              <a:buSzPts val="6000"/>
              <a:buNone/>
              <a:defRPr sz="36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r>
              <a:t>xx%</a:t>
            </a:r>
          </a:p>
        </p:txBody>
      </p:sp>
      <p:sp>
        <p:nvSpPr>
          <p:cNvPr id="1253" name="Google Shape;1253;p65"/>
          <p:cNvSpPr txBox="1"/>
          <p:nvPr>
            <p:ph hasCustomPrompt="1" idx="2" type="title"/>
          </p:nvPr>
        </p:nvSpPr>
        <p:spPr>
          <a:xfrm>
            <a:off x="3474700" y="4005294"/>
            <a:ext cx="2194800" cy="598800"/>
          </a:xfrm>
          <a:prstGeom prst="rect">
            <a:avLst/>
          </a:prstGeom>
          <a:solidFill>
            <a:schemeClr val="l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lvl1pPr lvl="0" algn="ctr">
              <a:spcBef>
                <a:spcPts val="0"/>
              </a:spcBef>
              <a:spcAft>
                <a:spcPts val="0"/>
              </a:spcAft>
              <a:buSzPts val="6000"/>
              <a:buNone/>
              <a:defRPr sz="36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r>
              <a:t>xx%</a:t>
            </a:r>
          </a:p>
        </p:txBody>
      </p:sp>
      <p:sp>
        <p:nvSpPr>
          <p:cNvPr id="1254" name="Google Shape;1254;p65"/>
          <p:cNvSpPr txBox="1"/>
          <p:nvPr>
            <p:ph hasCustomPrompt="1" idx="3" type="title"/>
          </p:nvPr>
        </p:nvSpPr>
        <p:spPr>
          <a:xfrm>
            <a:off x="5947375" y="1931200"/>
            <a:ext cx="2194800" cy="598800"/>
          </a:xfrm>
          <a:prstGeom prst="rect">
            <a:avLst/>
          </a:prstGeom>
          <a:solidFill>
            <a:schemeClr val="l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lvl1pPr lvl="0" algn="ctr">
              <a:spcBef>
                <a:spcPts val="0"/>
              </a:spcBef>
              <a:spcAft>
                <a:spcPts val="0"/>
              </a:spcAft>
              <a:buSzPts val="6000"/>
              <a:buNone/>
              <a:defRPr sz="36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r>
              <a:t>xx%</a:t>
            </a:r>
          </a:p>
        </p:txBody>
      </p:sp>
      <p:sp>
        <p:nvSpPr>
          <p:cNvPr id="1255" name="Google Shape;1255;p65"/>
          <p:cNvSpPr txBox="1"/>
          <p:nvPr>
            <p:ph idx="4" type="title"/>
          </p:nvPr>
        </p:nvSpPr>
        <p:spPr>
          <a:xfrm>
            <a:off x="720000" y="445025"/>
            <a:ext cx="7704000" cy="572700"/>
          </a:xfrm>
          <a:prstGeom prst="rect">
            <a:avLst/>
          </a:prstGeom>
        </p:spPr>
        <p:txBody>
          <a:bodyPr anchorCtr="0" anchor="t" bIns="91425" lIns="91425" spcFirstLastPara="1" rIns="91425" wrap="square" tIns="91425">
            <a:noAutofit/>
          </a:bodyPr>
          <a:lstStyle>
            <a:lvl1pPr lvl="0">
              <a:spcBef>
                <a:spcPts val="0"/>
              </a:spcBef>
              <a:spcAft>
                <a:spcPts val="0"/>
              </a:spcAft>
              <a:buSzPts val="3500"/>
              <a:buNone/>
              <a:defRPr sz="3600">
                <a:solidFill>
                  <a:schemeClr val="dk1"/>
                </a:solidFill>
                <a:latin typeface="Patua One"/>
                <a:ea typeface="Patua One"/>
                <a:cs typeface="Patua One"/>
                <a:sym typeface="Patua 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p:txBody>
      </p:sp>
      <p:sp>
        <p:nvSpPr>
          <p:cNvPr id="1256" name="Google Shape;1256;p65"/>
          <p:cNvSpPr txBox="1"/>
          <p:nvPr>
            <p:ph idx="1" type="subTitle"/>
          </p:nvPr>
        </p:nvSpPr>
        <p:spPr>
          <a:xfrm>
            <a:off x="1001825" y="1408821"/>
            <a:ext cx="2194800" cy="386100"/>
          </a:xfrm>
          <a:prstGeom prst="rect">
            <a:avLst/>
          </a:prstGeom>
          <a:solidFill>
            <a:schemeClr val="accent5"/>
          </a:solidFill>
          <a:ln cap="flat" cmpd="sng" w="19050">
            <a:solidFill>
              <a:schemeClr val="accent1"/>
            </a:solidFill>
            <a:prstDash val="solid"/>
            <a:round/>
            <a:headEnd len="sm" w="sm" type="none"/>
            <a:tailEnd len="sm" w="sm" type="none"/>
          </a:ln>
          <a:effectLst>
            <a:outerShdw rotWithShape="0" algn="bl" dir="3000000" dist="47625">
              <a:schemeClr val="accent1"/>
            </a:outerShdw>
          </a:effectLst>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2400"/>
              <a:buFont typeface="PT Sans"/>
              <a:buNone/>
              <a:defRPr sz="2400">
                <a:solidFill>
                  <a:schemeClr val="dk1"/>
                </a:solidFill>
                <a:latin typeface="Patua One"/>
                <a:ea typeface="Patua One"/>
                <a:cs typeface="Patua One"/>
                <a:sym typeface="Patua One"/>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1257" name="Google Shape;1257;p65"/>
          <p:cNvSpPr txBox="1"/>
          <p:nvPr>
            <p:ph idx="5" type="subTitle"/>
          </p:nvPr>
        </p:nvSpPr>
        <p:spPr>
          <a:xfrm>
            <a:off x="3474600" y="3482915"/>
            <a:ext cx="2194800" cy="386100"/>
          </a:xfrm>
          <a:prstGeom prst="rect">
            <a:avLst/>
          </a:prstGeom>
          <a:solidFill>
            <a:schemeClr val="accent3"/>
          </a:solidFill>
          <a:ln cap="flat" cmpd="sng" w="19050">
            <a:solidFill>
              <a:schemeClr val="accent1"/>
            </a:solidFill>
            <a:prstDash val="solid"/>
            <a:round/>
            <a:headEnd len="sm" w="sm" type="none"/>
            <a:tailEnd len="sm" w="sm" type="none"/>
          </a:ln>
          <a:effectLst>
            <a:outerShdw rotWithShape="0" algn="bl" dir="3000000" dist="47625">
              <a:schemeClr val="accent1"/>
            </a:outerShdw>
          </a:effectLst>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2400"/>
              <a:buFont typeface="PT Sans"/>
              <a:buNone/>
              <a:defRPr sz="2400">
                <a:solidFill>
                  <a:schemeClr val="dk1"/>
                </a:solidFill>
                <a:latin typeface="Patua One"/>
                <a:ea typeface="Patua One"/>
                <a:cs typeface="Patua One"/>
                <a:sym typeface="Patua One"/>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1258" name="Google Shape;1258;p65"/>
          <p:cNvSpPr txBox="1"/>
          <p:nvPr>
            <p:ph idx="6" type="subTitle"/>
          </p:nvPr>
        </p:nvSpPr>
        <p:spPr>
          <a:xfrm>
            <a:off x="5947275" y="1408821"/>
            <a:ext cx="2194800" cy="386100"/>
          </a:xfrm>
          <a:prstGeom prst="rect">
            <a:avLst/>
          </a:prstGeom>
          <a:solidFill>
            <a:schemeClr val="dk2"/>
          </a:solidFill>
          <a:ln cap="flat" cmpd="sng" w="19050">
            <a:solidFill>
              <a:schemeClr val="accent1"/>
            </a:solidFill>
            <a:prstDash val="solid"/>
            <a:round/>
            <a:headEnd len="sm" w="sm" type="none"/>
            <a:tailEnd len="sm" w="sm" type="none"/>
          </a:ln>
          <a:effectLst>
            <a:outerShdw rotWithShape="0" algn="bl" dir="3000000" dist="47625">
              <a:schemeClr val="accent1"/>
            </a:outerShdw>
          </a:effectLst>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2400"/>
              <a:buFont typeface="PT Sans"/>
              <a:buNone/>
              <a:defRPr sz="2400">
                <a:solidFill>
                  <a:schemeClr val="dk1"/>
                </a:solidFill>
                <a:latin typeface="Patua One"/>
                <a:ea typeface="Patua One"/>
                <a:cs typeface="Patua One"/>
                <a:sym typeface="Patua One"/>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3">
  <p:cSld name="CUSTOM_8_1_1_1">
    <p:spTree>
      <p:nvGrpSpPr>
        <p:cNvPr id="1259" name="Shape 1259"/>
        <p:cNvGrpSpPr/>
        <p:nvPr/>
      </p:nvGrpSpPr>
      <p:grpSpPr>
        <a:xfrm>
          <a:off x="0" y="0"/>
          <a:ext cx="0" cy="0"/>
          <a:chOff x="0" y="0"/>
          <a:chExt cx="0" cy="0"/>
        </a:xfrm>
      </p:grpSpPr>
      <p:pic>
        <p:nvPicPr>
          <p:cNvPr id="1260" name="Google Shape;1260;p66"/>
          <p:cNvPicPr preferRelativeResize="0"/>
          <p:nvPr/>
        </p:nvPicPr>
        <p:blipFill rotWithShape="1">
          <a:blip r:embed="rId2">
            <a:alphaModFix amt="70000"/>
          </a:blip>
          <a:srcRect b="0" l="0" r="0" t="0"/>
          <a:stretch/>
        </p:blipFill>
        <p:spPr>
          <a:xfrm>
            <a:off x="0" y="2171"/>
            <a:ext cx="9144003" cy="5139149"/>
          </a:xfrm>
          <a:prstGeom prst="rect">
            <a:avLst/>
          </a:prstGeom>
          <a:noFill/>
          <a:ln>
            <a:noFill/>
          </a:ln>
        </p:spPr>
      </p:pic>
      <p:sp>
        <p:nvSpPr>
          <p:cNvPr id="1261" name="Google Shape;1261;p66"/>
          <p:cNvSpPr txBox="1"/>
          <p:nvPr>
            <p:ph hasCustomPrompt="1" type="title"/>
          </p:nvPr>
        </p:nvSpPr>
        <p:spPr>
          <a:xfrm>
            <a:off x="2046650" y="1931200"/>
            <a:ext cx="2194800" cy="598800"/>
          </a:xfrm>
          <a:prstGeom prst="rect">
            <a:avLst/>
          </a:prstGeom>
          <a:solidFill>
            <a:schemeClr val="l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lvl1pPr lvl="0" algn="ctr">
              <a:spcBef>
                <a:spcPts val="0"/>
              </a:spcBef>
              <a:spcAft>
                <a:spcPts val="0"/>
              </a:spcAft>
              <a:buSzPts val="6000"/>
              <a:buNone/>
              <a:defRPr sz="36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r>
              <a:t>xx%</a:t>
            </a:r>
          </a:p>
        </p:txBody>
      </p:sp>
      <p:sp>
        <p:nvSpPr>
          <p:cNvPr id="1262" name="Google Shape;1262;p66"/>
          <p:cNvSpPr txBox="1"/>
          <p:nvPr>
            <p:ph hasCustomPrompt="1" idx="2" type="title"/>
          </p:nvPr>
        </p:nvSpPr>
        <p:spPr>
          <a:xfrm>
            <a:off x="2046700" y="4005294"/>
            <a:ext cx="2194800" cy="598800"/>
          </a:xfrm>
          <a:prstGeom prst="rect">
            <a:avLst/>
          </a:prstGeom>
          <a:solidFill>
            <a:schemeClr val="l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lvl1pPr lvl="0" algn="ctr">
              <a:spcBef>
                <a:spcPts val="0"/>
              </a:spcBef>
              <a:spcAft>
                <a:spcPts val="0"/>
              </a:spcAft>
              <a:buSzPts val="6000"/>
              <a:buNone/>
              <a:defRPr sz="36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r>
              <a:t>xx%</a:t>
            </a:r>
          </a:p>
        </p:txBody>
      </p:sp>
      <p:sp>
        <p:nvSpPr>
          <p:cNvPr id="1263" name="Google Shape;1263;p66"/>
          <p:cNvSpPr txBox="1"/>
          <p:nvPr>
            <p:ph hasCustomPrompt="1" idx="3" type="title"/>
          </p:nvPr>
        </p:nvSpPr>
        <p:spPr>
          <a:xfrm>
            <a:off x="6229200" y="1931200"/>
            <a:ext cx="2194800" cy="598800"/>
          </a:xfrm>
          <a:prstGeom prst="rect">
            <a:avLst/>
          </a:prstGeom>
          <a:solidFill>
            <a:schemeClr val="l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lvl1pPr lvl="0" algn="ctr">
              <a:spcBef>
                <a:spcPts val="0"/>
              </a:spcBef>
              <a:spcAft>
                <a:spcPts val="0"/>
              </a:spcAft>
              <a:buSzPts val="6000"/>
              <a:buNone/>
              <a:defRPr sz="36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r>
              <a:t>xx%</a:t>
            </a:r>
          </a:p>
        </p:txBody>
      </p:sp>
      <p:sp>
        <p:nvSpPr>
          <p:cNvPr id="1264" name="Google Shape;1264;p66"/>
          <p:cNvSpPr txBox="1"/>
          <p:nvPr>
            <p:ph idx="4" type="title"/>
          </p:nvPr>
        </p:nvSpPr>
        <p:spPr>
          <a:xfrm>
            <a:off x="720000" y="445025"/>
            <a:ext cx="7704000" cy="572700"/>
          </a:xfrm>
          <a:prstGeom prst="rect">
            <a:avLst/>
          </a:prstGeom>
        </p:spPr>
        <p:txBody>
          <a:bodyPr anchorCtr="0" anchor="t" bIns="91425" lIns="91425" spcFirstLastPara="1" rIns="91425" wrap="square" tIns="91425">
            <a:noAutofit/>
          </a:bodyPr>
          <a:lstStyle>
            <a:lvl1pPr lvl="0">
              <a:spcBef>
                <a:spcPts val="0"/>
              </a:spcBef>
              <a:spcAft>
                <a:spcPts val="0"/>
              </a:spcAft>
              <a:buSzPts val="3500"/>
              <a:buNone/>
              <a:defRPr sz="3600">
                <a:solidFill>
                  <a:schemeClr val="dk1"/>
                </a:solidFill>
                <a:latin typeface="Patua One"/>
                <a:ea typeface="Patua One"/>
                <a:cs typeface="Patua One"/>
                <a:sym typeface="Patua 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p:txBody>
      </p:sp>
      <p:sp>
        <p:nvSpPr>
          <p:cNvPr id="1265" name="Google Shape;1265;p66"/>
          <p:cNvSpPr txBox="1"/>
          <p:nvPr>
            <p:ph idx="1" type="subTitle"/>
          </p:nvPr>
        </p:nvSpPr>
        <p:spPr>
          <a:xfrm>
            <a:off x="2046550" y="1408821"/>
            <a:ext cx="2194800" cy="386100"/>
          </a:xfrm>
          <a:prstGeom prst="rect">
            <a:avLst/>
          </a:prstGeom>
          <a:solidFill>
            <a:schemeClr val="accent5"/>
          </a:solidFill>
          <a:ln cap="flat" cmpd="sng" w="19050">
            <a:solidFill>
              <a:schemeClr val="accent1"/>
            </a:solidFill>
            <a:prstDash val="solid"/>
            <a:round/>
            <a:headEnd len="sm" w="sm" type="none"/>
            <a:tailEnd len="sm" w="sm" type="none"/>
          </a:ln>
          <a:effectLst>
            <a:outerShdw rotWithShape="0" algn="bl" dir="3000000" dist="47625">
              <a:schemeClr val="accent1"/>
            </a:outerShdw>
          </a:effectLst>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2400"/>
              <a:buFont typeface="PT Sans"/>
              <a:buNone/>
              <a:defRPr sz="2400">
                <a:solidFill>
                  <a:schemeClr val="dk1"/>
                </a:solidFill>
                <a:latin typeface="Patua One"/>
                <a:ea typeface="Patua One"/>
                <a:cs typeface="Patua One"/>
                <a:sym typeface="Patua One"/>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1266" name="Google Shape;1266;p66"/>
          <p:cNvSpPr txBox="1"/>
          <p:nvPr>
            <p:ph idx="5" type="subTitle"/>
          </p:nvPr>
        </p:nvSpPr>
        <p:spPr>
          <a:xfrm>
            <a:off x="2046600" y="3482915"/>
            <a:ext cx="2194800" cy="386100"/>
          </a:xfrm>
          <a:prstGeom prst="rect">
            <a:avLst/>
          </a:prstGeom>
          <a:solidFill>
            <a:schemeClr val="accent3"/>
          </a:solidFill>
          <a:ln cap="flat" cmpd="sng" w="19050">
            <a:solidFill>
              <a:schemeClr val="accent1"/>
            </a:solidFill>
            <a:prstDash val="solid"/>
            <a:round/>
            <a:headEnd len="sm" w="sm" type="none"/>
            <a:tailEnd len="sm" w="sm" type="none"/>
          </a:ln>
          <a:effectLst>
            <a:outerShdw rotWithShape="0" algn="bl" dir="3000000" dist="47625">
              <a:schemeClr val="accent1"/>
            </a:outerShdw>
          </a:effectLst>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2400"/>
              <a:buFont typeface="PT Sans"/>
              <a:buNone/>
              <a:defRPr sz="2400">
                <a:solidFill>
                  <a:schemeClr val="dk1"/>
                </a:solidFill>
                <a:latin typeface="Patua One"/>
                <a:ea typeface="Patua One"/>
                <a:cs typeface="Patua One"/>
                <a:sym typeface="Patua One"/>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1267" name="Google Shape;1267;p66"/>
          <p:cNvSpPr txBox="1"/>
          <p:nvPr>
            <p:ph idx="6" type="subTitle"/>
          </p:nvPr>
        </p:nvSpPr>
        <p:spPr>
          <a:xfrm>
            <a:off x="6229100" y="1408821"/>
            <a:ext cx="2194800" cy="386100"/>
          </a:xfrm>
          <a:prstGeom prst="rect">
            <a:avLst/>
          </a:prstGeom>
          <a:solidFill>
            <a:schemeClr val="dk2"/>
          </a:solidFill>
          <a:ln cap="flat" cmpd="sng" w="19050">
            <a:solidFill>
              <a:schemeClr val="accent1"/>
            </a:solidFill>
            <a:prstDash val="solid"/>
            <a:round/>
            <a:headEnd len="sm" w="sm" type="none"/>
            <a:tailEnd len="sm" w="sm" type="none"/>
          </a:ln>
          <a:effectLst>
            <a:outerShdw rotWithShape="0" algn="bl" dir="3000000" dist="47625">
              <a:schemeClr val="accent1"/>
            </a:outerShdw>
          </a:effectLst>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2400"/>
              <a:buFont typeface="PT Sans"/>
              <a:buNone/>
              <a:defRPr sz="2400">
                <a:solidFill>
                  <a:schemeClr val="dk1"/>
                </a:solidFill>
                <a:latin typeface="Patua One"/>
                <a:ea typeface="Patua One"/>
                <a:cs typeface="Patua One"/>
                <a:sym typeface="Patua One"/>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1268" name="Google Shape;1268;p66"/>
          <p:cNvSpPr txBox="1"/>
          <p:nvPr>
            <p:ph hasCustomPrompt="1" idx="7" type="title"/>
          </p:nvPr>
        </p:nvSpPr>
        <p:spPr>
          <a:xfrm>
            <a:off x="6229150" y="4005294"/>
            <a:ext cx="2194800" cy="598800"/>
          </a:xfrm>
          <a:prstGeom prst="rect">
            <a:avLst/>
          </a:prstGeom>
          <a:solidFill>
            <a:schemeClr val="l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lvl1pPr lvl="0" algn="ctr">
              <a:spcBef>
                <a:spcPts val="0"/>
              </a:spcBef>
              <a:spcAft>
                <a:spcPts val="0"/>
              </a:spcAft>
              <a:buSzPts val="6000"/>
              <a:buNone/>
              <a:defRPr sz="36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r>
              <a:t>xx%</a:t>
            </a:r>
          </a:p>
        </p:txBody>
      </p:sp>
      <p:sp>
        <p:nvSpPr>
          <p:cNvPr id="1269" name="Google Shape;1269;p66"/>
          <p:cNvSpPr txBox="1"/>
          <p:nvPr>
            <p:ph idx="8" type="subTitle"/>
          </p:nvPr>
        </p:nvSpPr>
        <p:spPr>
          <a:xfrm>
            <a:off x="6229050" y="3482915"/>
            <a:ext cx="2194800" cy="386100"/>
          </a:xfrm>
          <a:prstGeom prst="rect">
            <a:avLst/>
          </a:prstGeom>
          <a:solidFill>
            <a:schemeClr val="accent4"/>
          </a:solidFill>
          <a:ln cap="flat" cmpd="sng" w="19050">
            <a:solidFill>
              <a:schemeClr val="accent1"/>
            </a:solidFill>
            <a:prstDash val="solid"/>
            <a:round/>
            <a:headEnd len="sm" w="sm" type="none"/>
            <a:tailEnd len="sm" w="sm" type="none"/>
          </a:ln>
          <a:effectLst>
            <a:outerShdw rotWithShape="0" algn="bl" dir="3000000" dist="47625">
              <a:schemeClr val="accent1"/>
            </a:outerShdw>
          </a:effectLst>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2400"/>
              <a:buFont typeface="PT Sans"/>
              <a:buNone/>
              <a:defRPr sz="2400">
                <a:solidFill>
                  <a:schemeClr val="dk1"/>
                </a:solidFill>
                <a:latin typeface="Patua One"/>
                <a:ea typeface="Patua One"/>
                <a:cs typeface="Patua One"/>
                <a:sym typeface="Patua One"/>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grpSp>
        <p:nvGrpSpPr>
          <p:cNvPr id="1270" name="Google Shape;1270;p66"/>
          <p:cNvGrpSpPr/>
          <p:nvPr/>
        </p:nvGrpSpPr>
        <p:grpSpPr>
          <a:xfrm>
            <a:off x="8330411" y="-593048"/>
            <a:ext cx="1382652" cy="1154100"/>
            <a:chOff x="8330411" y="-593048"/>
            <a:chExt cx="1382652" cy="1154100"/>
          </a:xfrm>
        </p:grpSpPr>
        <p:sp>
          <p:nvSpPr>
            <p:cNvPr id="1271" name="Google Shape;1271;p66"/>
            <p:cNvSpPr/>
            <p:nvPr/>
          </p:nvSpPr>
          <p:spPr>
            <a:xfrm flipH="1">
              <a:off x="8558963" y="-593048"/>
              <a:ext cx="1154100" cy="11541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72" name="Google Shape;1272;p66"/>
            <p:cNvGrpSpPr/>
            <p:nvPr/>
          </p:nvGrpSpPr>
          <p:grpSpPr>
            <a:xfrm>
              <a:off x="8330411" y="155396"/>
              <a:ext cx="546471" cy="383398"/>
              <a:chOff x="6985550" y="830350"/>
              <a:chExt cx="626400" cy="439475"/>
            </a:xfrm>
          </p:grpSpPr>
          <p:sp>
            <p:nvSpPr>
              <p:cNvPr id="1273" name="Google Shape;1273;p66"/>
              <p:cNvSpPr/>
              <p:nvPr/>
            </p:nvSpPr>
            <p:spPr>
              <a:xfrm>
                <a:off x="6985550" y="906600"/>
                <a:ext cx="465700" cy="363225"/>
              </a:xfrm>
              <a:custGeom>
                <a:rect b="b" l="l" r="r" t="t"/>
                <a:pathLst>
                  <a:path extrusionOk="0" h="14529" w="18628">
                    <a:moveTo>
                      <a:pt x="4581" y="0"/>
                    </a:moveTo>
                    <a:cubicBezTo>
                      <a:pt x="2114" y="0"/>
                      <a:pt x="1" y="2187"/>
                      <a:pt x="367" y="5295"/>
                    </a:cubicBezTo>
                    <a:cubicBezTo>
                      <a:pt x="955" y="10398"/>
                      <a:pt x="5755" y="13047"/>
                      <a:pt x="9314" y="14528"/>
                    </a:cubicBezTo>
                    <a:cubicBezTo>
                      <a:pt x="12874" y="13047"/>
                      <a:pt x="17673" y="10398"/>
                      <a:pt x="18262" y="5295"/>
                    </a:cubicBezTo>
                    <a:cubicBezTo>
                      <a:pt x="18628" y="2187"/>
                      <a:pt x="16515" y="0"/>
                      <a:pt x="14048" y="0"/>
                    </a:cubicBezTo>
                    <a:cubicBezTo>
                      <a:pt x="12421" y="0"/>
                      <a:pt x="10640" y="951"/>
                      <a:pt x="9314" y="3216"/>
                    </a:cubicBezTo>
                    <a:cubicBezTo>
                      <a:pt x="7989" y="951"/>
                      <a:pt x="6208" y="0"/>
                      <a:pt x="4581" y="0"/>
                    </a:cubicBezTo>
                    <a:close/>
                  </a:path>
                </a:pathLst>
              </a:cu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274" name="Google Shape;1274;p66"/>
              <p:cNvSpPr/>
              <p:nvPr/>
            </p:nvSpPr>
            <p:spPr>
              <a:xfrm>
                <a:off x="7344950" y="830350"/>
                <a:ext cx="267000" cy="208200"/>
              </a:xfrm>
              <a:custGeom>
                <a:rect b="b" l="l" r="r" t="t"/>
                <a:pathLst>
                  <a:path extrusionOk="0" h="8328" w="10680">
                    <a:moveTo>
                      <a:pt x="2629" y="1"/>
                    </a:moveTo>
                    <a:cubicBezTo>
                      <a:pt x="1214" y="1"/>
                      <a:pt x="1" y="1253"/>
                      <a:pt x="211" y="3028"/>
                    </a:cubicBezTo>
                    <a:cubicBezTo>
                      <a:pt x="559" y="5954"/>
                      <a:pt x="3306" y="7471"/>
                      <a:pt x="5340" y="8327"/>
                    </a:cubicBezTo>
                    <a:cubicBezTo>
                      <a:pt x="7383" y="7471"/>
                      <a:pt x="10131" y="5954"/>
                      <a:pt x="10470" y="3028"/>
                    </a:cubicBezTo>
                    <a:cubicBezTo>
                      <a:pt x="10680" y="1253"/>
                      <a:pt x="9470" y="1"/>
                      <a:pt x="8055" y="1"/>
                    </a:cubicBezTo>
                    <a:cubicBezTo>
                      <a:pt x="7123" y="1"/>
                      <a:pt x="6102" y="545"/>
                      <a:pt x="5340" y="1841"/>
                    </a:cubicBezTo>
                    <a:cubicBezTo>
                      <a:pt x="4582" y="545"/>
                      <a:pt x="3562" y="1"/>
                      <a:pt x="2629" y="1"/>
                    </a:cubicBezTo>
                    <a:close/>
                  </a:path>
                </a:pathLst>
              </a:cu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grpSp>
      <p:grpSp>
        <p:nvGrpSpPr>
          <p:cNvPr id="1275" name="Google Shape;1275;p66"/>
          <p:cNvGrpSpPr/>
          <p:nvPr/>
        </p:nvGrpSpPr>
        <p:grpSpPr>
          <a:xfrm flipH="1">
            <a:off x="-567114" y="-593048"/>
            <a:ext cx="1382652" cy="1154100"/>
            <a:chOff x="8330411" y="-593048"/>
            <a:chExt cx="1382652" cy="1154100"/>
          </a:xfrm>
        </p:grpSpPr>
        <p:sp>
          <p:nvSpPr>
            <p:cNvPr id="1276" name="Google Shape;1276;p66"/>
            <p:cNvSpPr/>
            <p:nvPr/>
          </p:nvSpPr>
          <p:spPr>
            <a:xfrm flipH="1">
              <a:off x="8558963" y="-593048"/>
              <a:ext cx="1154100" cy="11541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77" name="Google Shape;1277;p66"/>
            <p:cNvGrpSpPr/>
            <p:nvPr/>
          </p:nvGrpSpPr>
          <p:grpSpPr>
            <a:xfrm>
              <a:off x="8330411" y="155396"/>
              <a:ext cx="546471" cy="383398"/>
              <a:chOff x="6985550" y="830350"/>
              <a:chExt cx="626400" cy="439475"/>
            </a:xfrm>
          </p:grpSpPr>
          <p:sp>
            <p:nvSpPr>
              <p:cNvPr id="1278" name="Google Shape;1278;p66"/>
              <p:cNvSpPr/>
              <p:nvPr/>
            </p:nvSpPr>
            <p:spPr>
              <a:xfrm>
                <a:off x="6985550" y="906600"/>
                <a:ext cx="465700" cy="363225"/>
              </a:xfrm>
              <a:custGeom>
                <a:rect b="b" l="l" r="r" t="t"/>
                <a:pathLst>
                  <a:path extrusionOk="0" h="14529" w="18628">
                    <a:moveTo>
                      <a:pt x="4581" y="0"/>
                    </a:moveTo>
                    <a:cubicBezTo>
                      <a:pt x="2114" y="0"/>
                      <a:pt x="1" y="2187"/>
                      <a:pt x="367" y="5295"/>
                    </a:cubicBezTo>
                    <a:cubicBezTo>
                      <a:pt x="955" y="10398"/>
                      <a:pt x="5755" y="13047"/>
                      <a:pt x="9314" y="14528"/>
                    </a:cubicBezTo>
                    <a:cubicBezTo>
                      <a:pt x="12874" y="13047"/>
                      <a:pt x="17673" y="10398"/>
                      <a:pt x="18262" y="5295"/>
                    </a:cubicBezTo>
                    <a:cubicBezTo>
                      <a:pt x="18628" y="2187"/>
                      <a:pt x="16515" y="0"/>
                      <a:pt x="14048" y="0"/>
                    </a:cubicBezTo>
                    <a:cubicBezTo>
                      <a:pt x="12421" y="0"/>
                      <a:pt x="10640" y="951"/>
                      <a:pt x="9314" y="3216"/>
                    </a:cubicBezTo>
                    <a:cubicBezTo>
                      <a:pt x="7989" y="951"/>
                      <a:pt x="6208" y="0"/>
                      <a:pt x="4581" y="0"/>
                    </a:cubicBezTo>
                    <a:close/>
                  </a:path>
                </a:pathLst>
              </a:cu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279" name="Google Shape;1279;p66"/>
              <p:cNvSpPr/>
              <p:nvPr/>
            </p:nvSpPr>
            <p:spPr>
              <a:xfrm>
                <a:off x="7344950" y="830350"/>
                <a:ext cx="267000" cy="208200"/>
              </a:xfrm>
              <a:custGeom>
                <a:rect b="b" l="l" r="r" t="t"/>
                <a:pathLst>
                  <a:path extrusionOk="0" h="8328" w="10680">
                    <a:moveTo>
                      <a:pt x="2629" y="1"/>
                    </a:moveTo>
                    <a:cubicBezTo>
                      <a:pt x="1214" y="1"/>
                      <a:pt x="1" y="1253"/>
                      <a:pt x="211" y="3028"/>
                    </a:cubicBezTo>
                    <a:cubicBezTo>
                      <a:pt x="559" y="5954"/>
                      <a:pt x="3306" y="7471"/>
                      <a:pt x="5340" y="8327"/>
                    </a:cubicBezTo>
                    <a:cubicBezTo>
                      <a:pt x="7383" y="7471"/>
                      <a:pt x="10131" y="5954"/>
                      <a:pt x="10470" y="3028"/>
                    </a:cubicBezTo>
                    <a:cubicBezTo>
                      <a:pt x="10680" y="1253"/>
                      <a:pt x="9470" y="1"/>
                      <a:pt x="8055" y="1"/>
                    </a:cubicBezTo>
                    <a:cubicBezTo>
                      <a:pt x="7123" y="1"/>
                      <a:pt x="6102" y="545"/>
                      <a:pt x="5340" y="1841"/>
                    </a:cubicBezTo>
                    <a:cubicBezTo>
                      <a:pt x="4582" y="545"/>
                      <a:pt x="3562" y="1"/>
                      <a:pt x="2629" y="1"/>
                    </a:cubicBezTo>
                    <a:close/>
                  </a:path>
                </a:pathLst>
              </a:cu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grpSp>
    </p:spTree>
  </p:cSld>
  <p:clrMapOvr>
    <a:masterClrMapping/>
  </p:clrMapOvr>
</p:sldLayout>
</file>

<file path=ppt/slideLayouts/slideLayout6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4">
  <p:cSld name="CUSTOM_8_1_1_1_1">
    <p:spTree>
      <p:nvGrpSpPr>
        <p:cNvPr id="1280" name="Shape 1280"/>
        <p:cNvGrpSpPr/>
        <p:nvPr/>
      </p:nvGrpSpPr>
      <p:grpSpPr>
        <a:xfrm>
          <a:off x="0" y="0"/>
          <a:ext cx="0" cy="0"/>
          <a:chOff x="0" y="0"/>
          <a:chExt cx="0" cy="0"/>
        </a:xfrm>
      </p:grpSpPr>
      <p:pic>
        <p:nvPicPr>
          <p:cNvPr id="1281" name="Google Shape;1281;p67"/>
          <p:cNvPicPr preferRelativeResize="0"/>
          <p:nvPr/>
        </p:nvPicPr>
        <p:blipFill rotWithShape="1">
          <a:blip r:embed="rId2">
            <a:alphaModFix amt="70000"/>
          </a:blip>
          <a:srcRect b="0" l="0" r="0" t="0"/>
          <a:stretch/>
        </p:blipFill>
        <p:spPr>
          <a:xfrm>
            <a:off x="0" y="2171"/>
            <a:ext cx="9144003" cy="5139149"/>
          </a:xfrm>
          <a:prstGeom prst="rect">
            <a:avLst/>
          </a:prstGeom>
          <a:noFill/>
          <a:ln>
            <a:noFill/>
          </a:ln>
        </p:spPr>
      </p:pic>
      <p:sp>
        <p:nvSpPr>
          <p:cNvPr id="1282" name="Google Shape;1282;p67"/>
          <p:cNvSpPr/>
          <p:nvPr/>
        </p:nvSpPr>
        <p:spPr>
          <a:xfrm>
            <a:off x="1029600" y="2825500"/>
            <a:ext cx="7084800" cy="1268400"/>
          </a:xfrm>
          <a:prstGeom prst="rect">
            <a:avLst/>
          </a:prstGeom>
          <a:solidFill>
            <a:schemeClr val="dk2"/>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3" name="Google Shape;1283;p67"/>
          <p:cNvSpPr/>
          <p:nvPr/>
        </p:nvSpPr>
        <p:spPr>
          <a:xfrm>
            <a:off x="1029600" y="538800"/>
            <a:ext cx="7084800" cy="1268400"/>
          </a:xfrm>
          <a:prstGeom prst="rect">
            <a:avLst/>
          </a:prstGeom>
          <a:solidFill>
            <a:schemeClr val="dk2"/>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84" name="Google Shape;1284;p67"/>
          <p:cNvGrpSpPr/>
          <p:nvPr/>
        </p:nvGrpSpPr>
        <p:grpSpPr>
          <a:xfrm rot="-679921">
            <a:off x="408493" y="529928"/>
            <a:ext cx="1094694" cy="1113419"/>
            <a:chOff x="518121" y="2150768"/>
            <a:chExt cx="827629" cy="841786"/>
          </a:xfrm>
        </p:grpSpPr>
        <p:grpSp>
          <p:nvGrpSpPr>
            <p:cNvPr id="1285" name="Google Shape;1285;p67"/>
            <p:cNvGrpSpPr/>
            <p:nvPr/>
          </p:nvGrpSpPr>
          <p:grpSpPr>
            <a:xfrm rot="1799808">
              <a:off x="636124" y="2256421"/>
              <a:ext cx="591622" cy="630480"/>
              <a:chOff x="2363550" y="2936500"/>
              <a:chExt cx="345500" cy="368200"/>
            </a:xfrm>
          </p:grpSpPr>
          <p:sp>
            <p:nvSpPr>
              <p:cNvPr id="1286" name="Google Shape;1286;p67"/>
              <p:cNvSpPr/>
              <p:nvPr/>
            </p:nvSpPr>
            <p:spPr>
              <a:xfrm>
                <a:off x="2620250" y="3244300"/>
                <a:ext cx="49775" cy="60400"/>
              </a:xfrm>
              <a:custGeom>
                <a:rect b="b" l="l" r="r" t="t"/>
                <a:pathLst>
                  <a:path extrusionOk="0" h="2416" w="1991">
                    <a:moveTo>
                      <a:pt x="117" y="1"/>
                    </a:moveTo>
                    <a:cubicBezTo>
                      <a:pt x="117" y="1"/>
                      <a:pt x="1" y="1009"/>
                      <a:pt x="474" y="2410"/>
                    </a:cubicBezTo>
                    <a:cubicBezTo>
                      <a:pt x="474" y="2410"/>
                      <a:pt x="496" y="2416"/>
                      <a:pt x="544" y="2416"/>
                    </a:cubicBezTo>
                    <a:cubicBezTo>
                      <a:pt x="657" y="2416"/>
                      <a:pt x="909" y="2381"/>
                      <a:pt x="1330" y="2142"/>
                    </a:cubicBezTo>
                    <a:cubicBezTo>
                      <a:pt x="1928" y="1803"/>
                      <a:pt x="1990" y="1544"/>
                      <a:pt x="1990" y="1544"/>
                    </a:cubicBezTo>
                    <a:cubicBezTo>
                      <a:pt x="1036" y="420"/>
                      <a:pt x="117" y="1"/>
                      <a:pt x="117" y="1"/>
                    </a:cubicBez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7" name="Google Shape;1287;p67"/>
              <p:cNvSpPr/>
              <p:nvPr/>
            </p:nvSpPr>
            <p:spPr>
              <a:xfrm>
                <a:off x="2363550" y="2936500"/>
                <a:ext cx="345500" cy="345150"/>
              </a:xfrm>
              <a:custGeom>
                <a:rect b="b" l="l" r="r" t="t"/>
                <a:pathLst>
                  <a:path extrusionOk="0" h="13806" w="13820">
                    <a:moveTo>
                      <a:pt x="6737" y="0"/>
                    </a:moveTo>
                    <a:cubicBezTo>
                      <a:pt x="5749" y="0"/>
                      <a:pt x="4748" y="248"/>
                      <a:pt x="3828" y="769"/>
                    </a:cubicBezTo>
                    <a:cubicBezTo>
                      <a:pt x="991" y="2384"/>
                      <a:pt x="1" y="5988"/>
                      <a:pt x="1606" y="8825"/>
                    </a:cubicBezTo>
                    <a:cubicBezTo>
                      <a:pt x="2929" y="11141"/>
                      <a:pt x="6479" y="13805"/>
                      <a:pt x="9279" y="13805"/>
                    </a:cubicBezTo>
                    <a:cubicBezTo>
                      <a:pt x="9897" y="13805"/>
                      <a:pt x="10478" y="13675"/>
                      <a:pt x="10991" y="13383"/>
                    </a:cubicBezTo>
                    <a:cubicBezTo>
                      <a:pt x="13819" y="11778"/>
                      <a:pt x="13489" y="5827"/>
                      <a:pt x="11874" y="2991"/>
                    </a:cubicBezTo>
                    <a:cubicBezTo>
                      <a:pt x="10790" y="1074"/>
                      <a:pt x="8793" y="0"/>
                      <a:pt x="6737" y="0"/>
                    </a:cubicBez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88" name="Google Shape;1288;p67"/>
            <p:cNvSpPr/>
            <p:nvPr/>
          </p:nvSpPr>
          <p:spPr>
            <a:xfrm flipH="1">
              <a:off x="809727" y="2457474"/>
              <a:ext cx="293166" cy="228604"/>
            </a:xfrm>
            <a:custGeom>
              <a:rect b="b" l="l" r="r" t="t"/>
              <a:pathLst>
                <a:path extrusionOk="0" h="8328" w="10680">
                  <a:moveTo>
                    <a:pt x="2629" y="1"/>
                  </a:moveTo>
                  <a:cubicBezTo>
                    <a:pt x="1214" y="1"/>
                    <a:pt x="1" y="1253"/>
                    <a:pt x="211" y="3028"/>
                  </a:cubicBezTo>
                  <a:cubicBezTo>
                    <a:pt x="559" y="5954"/>
                    <a:pt x="3306" y="7471"/>
                    <a:pt x="5340" y="8327"/>
                  </a:cubicBezTo>
                  <a:cubicBezTo>
                    <a:pt x="7383" y="7471"/>
                    <a:pt x="10131" y="5954"/>
                    <a:pt x="10470" y="3028"/>
                  </a:cubicBezTo>
                  <a:cubicBezTo>
                    <a:pt x="10680" y="1253"/>
                    <a:pt x="9470" y="1"/>
                    <a:pt x="8055" y="1"/>
                  </a:cubicBezTo>
                  <a:cubicBezTo>
                    <a:pt x="7123" y="1"/>
                    <a:pt x="6102" y="545"/>
                    <a:pt x="5340" y="1841"/>
                  </a:cubicBezTo>
                  <a:cubicBezTo>
                    <a:pt x="4582" y="545"/>
                    <a:pt x="3562" y="1"/>
                    <a:pt x="2629" y="1"/>
                  </a:cubicBezTo>
                  <a:close/>
                </a:path>
              </a:pathLst>
            </a:cu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sp>
        <p:nvSpPr>
          <p:cNvPr id="1289" name="Google Shape;1289;p67"/>
          <p:cNvSpPr/>
          <p:nvPr/>
        </p:nvSpPr>
        <p:spPr>
          <a:xfrm>
            <a:off x="504124" y="1625588"/>
            <a:ext cx="229722" cy="218628"/>
          </a:xfrm>
          <a:custGeom>
            <a:rect b="b" l="l" r="r" t="t"/>
            <a:pathLst>
              <a:path extrusionOk="0" h="4220" w="4435">
                <a:moveTo>
                  <a:pt x="2213" y="0"/>
                </a:moveTo>
                <a:lnTo>
                  <a:pt x="1535" y="1392"/>
                </a:lnTo>
                <a:lnTo>
                  <a:pt x="1" y="1606"/>
                </a:lnTo>
                <a:lnTo>
                  <a:pt x="1107" y="2694"/>
                </a:lnTo>
                <a:lnTo>
                  <a:pt x="848" y="4220"/>
                </a:lnTo>
                <a:lnTo>
                  <a:pt x="2213" y="3497"/>
                </a:lnTo>
                <a:lnTo>
                  <a:pt x="3587" y="4220"/>
                </a:lnTo>
                <a:lnTo>
                  <a:pt x="3329" y="2694"/>
                </a:lnTo>
                <a:lnTo>
                  <a:pt x="4435" y="1606"/>
                </a:lnTo>
                <a:lnTo>
                  <a:pt x="2900" y="1392"/>
                </a:lnTo>
                <a:lnTo>
                  <a:pt x="2213"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0" name="Google Shape;1290;p67"/>
          <p:cNvSpPr/>
          <p:nvPr/>
        </p:nvSpPr>
        <p:spPr>
          <a:xfrm>
            <a:off x="1532799" y="429476"/>
            <a:ext cx="229722" cy="218628"/>
          </a:xfrm>
          <a:custGeom>
            <a:rect b="b" l="l" r="r" t="t"/>
            <a:pathLst>
              <a:path extrusionOk="0" h="4220" w="4435">
                <a:moveTo>
                  <a:pt x="2213" y="0"/>
                </a:moveTo>
                <a:lnTo>
                  <a:pt x="1535" y="1392"/>
                </a:lnTo>
                <a:lnTo>
                  <a:pt x="1" y="1606"/>
                </a:lnTo>
                <a:lnTo>
                  <a:pt x="1107" y="2694"/>
                </a:lnTo>
                <a:lnTo>
                  <a:pt x="848" y="4220"/>
                </a:lnTo>
                <a:lnTo>
                  <a:pt x="2213" y="3497"/>
                </a:lnTo>
                <a:lnTo>
                  <a:pt x="3587" y="4220"/>
                </a:lnTo>
                <a:lnTo>
                  <a:pt x="3329" y="2694"/>
                </a:lnTo>
                <a:lnTo>
                  <a:pt x="4435" y="1606"/>
                </a:lnTo>
                <a:lnTo>
                  <a:pt x="2900" y="1392"/>
                </a:lnTo>
                <a:lnTo>
                  <a:pt x="2213" y="0"/>
                </a:lnTo>
                <a:close/>
              </a:path>
            </a:pathLst>
          </a:cu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91" name="Google Shape;1291;p67"/>
          <p:cNvGrpSpPr/>
          <p:nvPr/>
        </p:nvGrpSpPr>
        <p:grpSpPr>
          <a:xfrm flipH="1" rot="679921">
            <a:off x="7650933" y="2850903"/>
            <a:ext cx="1094694" cy="1113419"/>
            <a:chOff x="518121" y="2150768"/>
            <a:chExt cx="827629" cy="841786"/>
          </a:xfrm>
        </p:grpSpPr>
        <p:grpSp>
          <p:nvGrpSpPr>
            <p:cNvPr id="1292" name="Google Shape;1292;p67"/>
            <p:cNvGrpSpPr/>
            <p:nvPr/>
          </p:nvGrpSpPr>
          <p:grpSpPr>
            <a:xfrm rot="1799808">
              <a:off x="636124" y="2256421"/>
              <a:ext cx="591622" cy="630480"/>
              <a:chOff x="2363550" y="2936500"/>
              <a:chExt cx="345500" cy="368200"/>
            </a:xfrm>
          </p:grpSpPr>
          <p:sp>
            <p:nvSpPr>
              <p:cNvPr id="1293" name="Google Shape;1293;p67"/>
              <p:cNvSpPr/>
              <p:nvPr/>
            </p:nvSpPr>
            <p:spPr>
              <a:xfrm>
                <a:off x="2620250" y="3244300"/>
                <a:ext cx="49775" cy="60400"/>
              </a:xfrm>
              <a:custGeom>
                <a:rect b="b" l="l" r="r" t="t"/>
                <a:pathLst>
                  <a:path extrusionOk="0" h="2416" w="1991">
                    <a:moveTo>
                      <a:pt x="117" y="1"/>
                    </a:moveTo>
                    <a:cubicBezTo>
                      <a:pt x="117" y="1"/>
                      <a:pt x="1" y="1009"/>
                      <a:pt x="474" y="2410"/>
                    </a:cubicBezTo>
                    <a:cubicBezTo>
                      <a:pt x="474" y="2410"/>
                      <a:pt x="496" y="2416"/>
                      <a:pt x="544" y="2416"/>
                    </a:cubicBezTo>
                    <a:cubicBezTo>
                      <a:pt x="657" y="2416"/>
                      <a:pt x="909" y="2381"/>
                      <a:pt x="1330" y="2142"/>
                    </a:cubicBezTo>
                    <a:cubicBezTo>
                      <a:pt x="1928" y="1803"/>
                      <a:pt x="1990" y="1544"/>
                      <a:pt x="1990" y="1544"/>
                    </a:cubicBezTo>
                    <a:cubicBezTo>
                      <a:pt x="1036" y="420"/>
                      <a:pt x="117" y="1"/>
                      <a:pt x="117" y="1"/>
                    </a:cubicBez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4" name="Google Shape;1294;p67"/>
              <p:cNvSpPr/>
              <p:nvPr/>
            </p:nvSpPr>
            <p:spPr>
              <a:xfrm>
                <a:off x="2363550" y="2936500"/>
                <a:ext cx="345500" cy="345150"/>
              </a:xfrm>
              <a:custGeom>
                <a:rect b="b" l="l" r="r" t="t"/>
                <a:pathLst>
                  <a:path extrusionOk="0" h="13806" w="13820">
                    <a:moveTo>
                      <a:pt x="6737" y="0"/>
                    </a:moveTo>
                    <a:cubicBezTo>
                      <a:pt x="5749" y="0"/>
                      <a:pt x="4748" y="248"/>
                      <a:pt x="3828" y="769"/>
                    </a:cubicBezTo>
                    <a:cubicBezTo>
                      <a:pt x="991" y="2384"/>
                      <a:pt x="1" y="5988"/>
                      <a:pt x="1606" y="8825"/>
                    </a:cubicBezTo>
                    <a:cubicBezTo>
                      <a:pt x="2929" y="11141"/>
                      <a:pt x="6479" y="13805"/>
                      <a:pt x="9279" y="13805"/>
                    </a:cubicBezTo>
                    <a:cubicBezTo>
                      <a:pt x="9897" y="13805"/>
                      <a:pt x="10478" y="13675"/>
                      <a:pt x="10991" y="13383"/>
                    </a:cubicBezTo>
                    <a:cubicBezTo>
                      <a:pt x="13819" y="11778"/>
                      <a:pt x="13489" y="5827"/>
                      <a:pt x="11874" y="2991"/>
                    </a:cubicBezTo>
                    <a:cubicBezTo>
                      <a:pt x="10790" y="1074"/>
                      <a:pt x="8793" y="0"/>
                      <a:pt x="6737" y="0"/>
                    </a:cubicBez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95" name="Google Shape;1295;p67"/>
            <p:cNvSpPr/>
            <p:nvPr/>
          </p:nvSpPr>
          <p:spPr>
            <a:xfrm flipH="1">
              <a:off x="809727" y="2457474"/>
              <a:ext cx="293166" cy="228604"/>
            </a:xfrm>
            <a:custGeom>
              <a:rect b="b" l="l" r="r" t="t"/>
              <a:pathLst>
                <a:path extrusionOk="0" h="8328" w="10680">
                  <a:moveTo>
                    <a:pt x="2629" y="1"/>
                  </a:moveTo>
                  <a:cubicBezTo>
                    <a:pt x="1214" y="1"/>
                    <a:pt x="1" y="1253"/>
                    <a:pt x="211" y="3028"/>
                  </a:cubicBezTo>
                  <a:cubicBezTo>
                    <a:pt x="559" y="5954"/>
                    <a:pt x="3306" y="7471"/>
                    <a:pt x="5340" y="8327"/>
                  </a:cubicBezTo>
                  <a:cubicBezTo>
                    <a:pt x="7383" y="7471"/>
                    <a:pt x="10131" y="5954"/>
                    <a:pt x="10470" y="3028"/>
                  </a:cubicBezTo>
                  <a:cubicBezTo>
                    <a:pt x="10680" y="1253"/>
                    <a:pt x="9470" y="1"/>
                    <a:pt x="8055" y="1"/>
                  </a:cubicBezTo>
                  <a:cubicBezTo>
                    <a:pt x="7123" y="1"/>
                    <a:pt x="6102" y="545"/>
                    <a:pt x="5340" y="1841"/>
                  </a:cubicBezTo>
                  <a:cubicBezTo>
                    <a:pt x="4582" y="545"/>
                    <a:pt x="3562" y="1"/>
                    <a:pt x="2629" y="1"/>
                  </a:cubicBezTo>
                  <a:close/>
                </a:path>
              </a:pathLst>
            </a:cu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sp>
        <p:nvSpPr>
          <p:cNvPr id="1296" name="Google Shape;1296;p67"/>
          <p:cNvSpPr/>
          <p:nvPr/>
        </p:nvSpPr>
        <p:spPr>
          <a:xfrm flipH="1">
            <a:off x="8420273" y="3946563"/>
            <a:ext cx="229722" cy="218628"/>
          </a:xfrm>
          <a:custGeom>
            <a:rect b="b" l="l" r="r" t="t"/>
            <a:pathLst>
              <a:path extrusionOk="0" h="4220" w="4435">
                <a:moveTo>
                  <a:pt x="2213" y="0"/>
                </a:moveTo>
                <a:lnTo>
                  <a:pt x="1535" y="1392"/>
                </a:lnTo>
                <a:lnTo>
                  <a:pt x="1" y="1606"/>
                </a:lnTo>
                <a:lnTo>
                  <a:pt x="1107" y="2694"/>
                </a:lnTo>
                <a:lnTo>
                  <a:pt x="848" y="4220"/>
                </a:lnTo>
                <a:lnTo>
                  <a:pt x="2213" y="3497"/>
                </a:lnTo>
                <a:lnTo>
                  <a:pt x="3587" y="4220"/>
                </a:lnTo>
                <a:lnTo>
                  <a:pt x="3329" y="2694"/>
                </a:lnTo>
                <a:lnTo>
                  <a:pt x="4435" y="1606"/>
                </a:lnTo>
                <a:lnTo>
                  <a:pt x="2900" y="1392"/>
                </a:lnTo>
                <a:lnTo>
                  <a:pt x="2213"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7" name="Google Shape;1297;p67"/>
          <p:cNvSpPr/>
          <p:nvPr/>
        </p:nvSpPr>
        <p:spPr>
          <a:xfrm flipH="1">
            <a:off x="7391598" y="2720063"/>
            <a:ext cx="229722" cy="218628"/>
          </a:xfrm>
          <a:custGeom>
            <a:rect b="b" l="l" r="r" t="t"/>
            <a:pathLst>
              <a:path extrusionOk="0" h="4220" w="4435">
                <a:moveTo>
                  <a:pt x="2213" y="0"/>
                </a:moveTo>
                <a:lnTo>
                  <a:pt x="1535" y="1392"/>
                </a:lnTo>
                <a:lnTo>
                  <a:pt x="1" y="1606"/>
                </a:lnTo>
                <a:lnTo>
                  <a:pt x="1107" y="2694"/>
                </a:lnTo>
                <a:lnTo>
                  <a:pt x="848" y="4220"/>
                </a:lnTo>
                <a:lnTo>
                  <a:pt x="2213" y="3497"/>
                </a:lnTo>
                <a:lnTo>
                  <a:pt x="3587" y="4220"/>
                </a:lnTo>
                <a:lnTo>
                  <a:pt x="3329" y="2694"/>
                </a:lnTo>
                <a:lnTo>
                  <a:pt x="4435" y="1606"/>
                </a:lnTo>
                <a:lnTo>
                  <a:pt x="2900" y="1392"/>
                </a:lnTo>
                <a:lnTo>
                  <a:pt x="2213" y="0"/>
                </a:lnTo>
                <a:close/>
              </a:path>
            </a:pathLst>
          </a:cu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8" name="Google Shape;1298;p67"/>
          <p:cNvSpPr txBox="1"/>
          <p:nvPr>
            <p:ph hasCustomPrompt="1" type="title"/>
          </p:nvPr>
        </p:nvSpPr>
        <p:spPr>
          <a:xfrm>
            <a:off x="1029600" y="618375"/>
            <a:ext cx="7084800" cy="1040700"/>
          </a:xfrm>
          <a:prstGeom prst="rect">
            <a:avLst/>
          </a:prstGeom>
        </p:spPr>
        <p:txBody>
          <a:bodyPr anchorCtr="0" anchor="ctr" bIns="91425" lIns="91425" spcFirstLastPara="1" rIns="91425" wrap="square" tIns="91425">
            <a:noAutofit/>
          </a:bodyPr>
          <a:lstStyle>
            <a:lvl1pPr lvl="0" algn="ctr">
              <a:spcBef>
                <a:spcPts val="0"/>
              </a:spcBef>
              <a:spcAft>
                <a:spcPts val="0"/>
              </a:spcAft>
              <a:buSzPts val="9600"/>
              <a:buNone/>
              <a:defRPr sz="9200">
                <a:solidFill>
                  <a:schemeClr val="dk1"/>
                </a:solidFill>
              </a:defRPr>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1299" name="Google Shape;1299;p67"/>
          <p:cNvSpPr txBox="1"/>
          <p:nvPr>
            <p:ph idx="1" type="subTitle"/>
          </p:nvPr>
        </p:nvSpPr>
        <p:spPr>
          <a:xfrm>
            <a:off x="2215800" y="1807319"/>
            <a:ext cx="4712400" cy="497100"/>
          </a:xfrm>
          <a:prstGeom prst="rect">
            <a:avLst/>
          </a:prstGeom>
          <a:solidFill>
            <a:schemeClr val="accent5"/>
          </a:solidFill>
          <a:ln cap="flat" cmpd="sng" w="19050">
            <a:solidFill>
              <a:schemeClr val="accent1"/>
            </a:solidFill>
            <a:prstDash val="solid"/>
            <a:round/>
            <a:headEnd len="sm" w="sm" type="none"/>
            <a:tailEnd len="sm" w="sm" type="none"/>
          </a:ln>
          <a:effectLst>
            <a:outerShdw rotWithShape="0" algn="bl" dir="3000000" dist="57150">
              <a:schemeClr val="accent1"/>
            </a:outerShdw>
          </a:effectLst>
        </p:spPr>
        <p:txBody>
          <a:bodyPr anchorCtr="0" anchor="ctr" bIns="91425" lIns="91425" spcFirstLastPara="1" rIns="91425" wrap="square" tIns="91425">
            <a:noAutofit/>
          </a:bodyPr>
          <a:lstStyle>
            <a:lvl1pPr lvl="0" algn="ctr">
              <a:lnSpc>
                <a:spcPct val="100000"/>
              </a:lnSpc>
              <a:spcBef>
                <a:spcPts val="0"/>
              </a:spcBef>
              <a:spcAft>
                <a:spcPts val="0"/>
              </a:spcAft>
              <a:buSzPts val="1600"/>
              <a:buNone/>
              <a:defRPr sz="1600"/>
            </a:lvl1pPr>
            <a:lvl2pPr lvl="1" algn="ctr">
              <a:lnSpc>
                <a:spcPct val="100000"/>
              </a:lnSpc>
              <a:spcBef>
                <a:spcPts val="0"/>
              </a:spcBef>
              <a:spcAft>
                <a:spcPts val="0"/>
              </a:spcAft>
              <a:buSzPts val="1600"/>
              <a:buNone/>
              <a:defRPr sz="1600"/>
            </a:lvl2pPr>
            <a:lvl3pPr lvl="2" algn="ctr">
              <a:lnSpc>
                <a:spcPct val="100000"/>
              </a:lnSpc>
              <a:spcBef>
                <a:spcPts val="1600"/>
              </a:spcBef>
              <a:spcAft>
                <a:spcPts val="0"/>
              </a:spcAft>
              <a:buSzPts val="1600"/>
              <a:buNone/>
              <a:defRPr sz="1600"/>
            </a:lvl3pPr>
            <a:lvl4pPr lvl="3" algn="ctr">
              <a:lnSpc>
                <a:spcPct val="100000"/>
              </a:lnSpc>
              <a:spcBef>
                <a:spcPts val="1600"/>
              </a:spcBef>
              <a:spcAft>
                <a:spcPts val="0"/>
              </a:spcAft>
              <a:buSzPts val="1600"/>
              <a:buNone/>
              <a:defRPr sz="1600"/>
            </a:lvl4pPr>
            <a:lvl5pPr lvl="4" algn="ctr">
              <a:lnSpc>
                <a:spcPct val="100000"/>
              </a:lnSpc>
              <a:spcBef>
                <a:spcPts val="1600"/>
              </a:spcBef>
              <a:spcAft>
                <a:spcPts val="0"/>
              </a:spcAft>
              <a:buSzPts val="1600"/>
              <a:buNone/>
              <a:defRPr sz="1600"/>
            </a:lvl5pPr>
            <a:lvl6pPr lvl="5" algn="ctr">
              <a:lnSpc>
                <a:spcPct val="100000"/>
              </a:lnSpc>
              <a:spcBef>
                <a:spcPts val="1600"/>
              </a:spcBef>
              <a:spcAft>
                <a:spcPts val="0"/>
              </a:spcAft>
              <a:buSzPts val="1600"/>
              <a:buNone/>
              <a:defRPr sz="1600"/>
            </a:lvl6pPr>
            <a:lvl7pPr lvl="6" algn="ctr">
              <a:lnSpc>
                <a:spcPct val="100000"/>
              </a:lnSpc>
              <a:spcBef>
                <a:spcPts val="1600"/>
              </a:spcBef>
              <a:spcAft>
                <a:spcPts val="0"/>
              </a:spcAft>
              <a:buSzPts val="1600"/>
              <a:buNone/>
              <a:defRPr sz="1600"/>
            </a:lvl7pPr>
            <a:lvl8pPr lvl="7" algn="ctr">
              <a:lnSpc>
                <a:spcPct val="100000"/>
              </a:lnSpc>
              <a:spcBef>
                <a:spcPts val="1600"/>
              </a:spcBef>
              <a:spcAft>
                <a:spcPts val="0"/>
              </a:spcAft>
              <a:buSzPts val="1600"/>
              <a:buNone/>
              <a:defRPr sz="1600"/>
            </a:lvl8pPr>
            <a:lvl9pPr lvl="8" algn="ctr">
              <a:lnSpc>
                <a:spcPct val="100000"/>
              </a:lnSpc>
              <a:spcBef>
                <a:spcPts val="1600"/>
              </a:spcBef>
              <a:spcAft>
                <a:spcPts val="1600"/>
              </a:spcAft>
              <a:buSzPts val="1600"/>
              <a:buNone/>
              <a:defRPr sz="1600"/>
            </a:lvl9pPr>
          </a:lstStyle>
          <a:p/>
        </p:txBody>
      </p:sp>
      <p:sp>
        <p:nvSpPr>
          <p:cNvPr id="1300" name="Google Shape;1300;p67"/>
          <p:cNvSpPr txBox="1"/>
          <p:nvPr>
            <p:ph hasCustomPrompt="1" idx="2" type="title"/>
          </p:nvPr>
        </p:nvSpPr>
        <p:spPr>
          <a:xfrm>
            <a:off x="1029600" y="2905075"/>
            <a:ext cx="7084800" cy="1040700"/>
          </a:xfrm>
          <a:prstGeom prst="rect">
            <a:avLst/>
          </a:prstGeom>
        </p:spPr>
        <p:txBody>
          <a:bodyPr anchorCtr="0" anchor="ctr" bIns="91425" lIns="91425" spcFirstLastPara="1" rIns="91425" wrap="square" tIns="91425">
            <a:noAutofit/>
          </a:bodyPr>
          <a:lstStyle>
            <a:lvl1pPr lvl="0" algn="ctr">
              <a:spcBef>
                <a:spcPts val="0"/>
              </a:spcBef>
              <a:spcAft>
                <a:spcPts val="0"/>
              </a:spcAft>
              <a:buSzPts val="9600"/>
              <a:buNone/>
              <a:defRPr sz="9200">
                <a:solidFill>
                  <a:schemeClr val="dk1"/>
                </a:solidFill>
              </a:defRPr>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1301" name="Google Shape;1301;p67"/>
          <p:cNvSpPr txBox="1"/>
          <p:nvPr>
            <p:ph idx="3" type="subTitle"/>
          </p:nvPr>
        </p:nvSpPr>
        <p:spPr>
          <a:xfrm>
            <a:off x="2215800" y="4100669"/>
            <a:ext cx="4712400" cy="497100"/>
          </a:xfrm>
          <a:prstGeom prst="rect">
            <a:avLst/>
          </a:prstGeom>
          <a:solidFill>
            <a:schemeClr val="accent5"/>
          </a:solidFill>
          <a:ln cap="flat" cmpd="sng" w="19050">
            <a:solidFill>
              <a:schemeClr val="accent1"/>
            </a:solidFill>
            <a:prstDash val="solid"/>
            <a:round/>
            <a:headEnd len="sm" w="sm" type="none"/>
            <a:tailEnd len="sm" w="sm" type="none"/>
          </a:ln>
          <a:effectLst>
            <a:outerShdw rotWithShape="0" algn="bl" dir="3000000" dist="57150">
              <a:schemeClr val="accent1"/>
            </a:outerShdw>
          </a:effectLst>
        </p:spPr>
        <p:txBody>
          <a:bodyPr anchorCtr="0" anchor="ctr" bIns="91425" lIns="91425" spcFirstLastPara="1" rIns="91425" wrap="square" tIns="91425">
            <a:noAutofit/>
          </a:bodyPr>
          <a:lstStyle>
            <a:lvl1pPr lvl="0" algn="ctr">
              <a:lnSpc>
                <a:spcPct val="100000"/>
              </a:lnSpc>
              <a:spcBef>
                <a:spcPts val="0"/>
              </a:spcBef>
              <a:spcAft>
                <a:spcPts val="0"/>
              </a:spcAft>
              <a:buSzPts val="1600"/>
              <a:buNone/>
              <a:defRPr sz="1600"/>
            </a:lvl1pPr>
            <a:lvl2pPr lvl="1" algn="ctr">
              <a:lnSpc>
                <a:spcPct val="100000"/>
              </a:lnSpc>
              <a:spcBef>
                <a:spcPts val="0"/>
              </a:spcBef>
              <a:spcAft>
                <a:spcPts val="0"/>
              </a:spcAft>
              <a:buSzPts val="1600"/>
              <a:buNone/>
              <a:defRPr sz="1600"/>
            </a:lvl2pPr>
            <a:lvl3pPr lvl="2" algn="ctr">
              <a:lnSpc>
                <a:spcPct val="100000"/>
              </a:lnSpc>
              <a:spcBef>
                <a:spcPts val="1600"/>
              </a:spcBef>
              <a:spcAft>
                <a:spcPts val="0"/>
              </a:spcAft>
              <a:buSzPts val="1600"/>
              <a:buNone/>
              <a:defRPr sz="1600"/>
            </a:lvl3pPr>
            <a:lvl4pPr lvl="3" algn="ctr">
              <a:lnSpc>
                <a:spcPct val="100000"/>
              </a:lnSpc>
              <a:spcBef>
                <a:spcPts val="1600"/>
              </a:spcBef>
              <a:spcAft>
                <a:spcPts val="0"/>
              </a:spcAft>
              <a:buSzPts val="1600"/>
              <a:buNone/>
              <a:defRPr sz="1600"/>
            </a:lvl4pPr>
            <a:lvl5pPr lvl="4" algn="ctr">
              <a:lnSpc>
                <a:spcPct val="100000"/>
              </a:lnSpc>
              <a:spcBef>
                <a:spcPts val="1600"/>
              </a:spcBef>
              <a:spcAft>
                <a:spcPts val="0"/>
              </a:spcAft>
              <a:buSzPts val="1600"/>
              <a:buNone/>
              <a:defRPr sz="1600"/>
            </a:lvl5pPr>
            <a:lvl6pPr lvl="5" algn="ctr">
              <a:lnSpc>
                <a:spcPct val="100000"/>
              </a:lnSpc>
              <a:spcBef>
                <a:spcPts val="1600"/>
              </a:spcBef>
              <a:spcAft>
                <a:spcPts val="0"/>
              </a:spcAft>
              <a:buSzPts val="1600"/>
              <a:buNone/>
              <a:defRPr sz="1600"/>
            </a:lvl6pPr>
            <a:lvl7pPr lvl="6" algn="ctr">
              <a:lnSpc>
                <a:spcPct val="100000"/>
              </a:lnSpc>
              <a:spcBef>
                <a:spcPts val="1600"/>
              </a:spcBef>
              <a:spcAft>
                <a:spcPts val="0"/>
              </a:spcAft>
              <a:buSzPts val="1600"/>
              <a:buNone/>
              <a:defRPr sz="1600"/>
            </a:lvl7pPr>
            <a:lvl8pPr lvl="7" algn="ctr">
              <a:lnSpc>
                <a:spcPct val="100000"/>
              </a:lnSpc>
              <a:spcBef>
                <a:spcPts val="1600"/>
              </a:spcBef>
              <a:spcAft>
                <a:spcPts val="0"/>
              </a:spcAft>
              <a:buSzPts val="1600"/>
              <a:buNone/>
              <a:defRPr sz="1600"/>
            </a:lvl8pPr>
            <a:lvl9pPr lvl="8" algn="ctr">
              <a:lnSpc>
                <a:spcPct val="100000"/>
              </a:lnSpc>
              <a:spcBef>
                <a:spcPts val="1600"/>
              </a:spcBef>
              <a:spcAft>
                <a:spcPts val="1600"/>
              </a:spcAft>
              <a:buSzPts val="1600"/>
              <a:buNone/>
              <a:defRPr sz="1600"/>
            </a:lvl9pPr>
          </a:lstStyle>
          <a:p/>
        </p:txBody>
      </p:sp>
      <p:grpSp>
        <p:nvGrpSpPr>
          <p:cNvPr id="1302" name="Google Shape;1302;p67"/>
          <p:cNvGrpSpPr/>
          <p:nvPr/>
        </p:nvGrpSpPr>
        <p:grpSpPr>
          <a:xfrm>
            <a:off x="7357310" y="399278"/>
            <a:ext cx="902364" cy="902364"/>
            <a:chOff x="4731909" y="1368026"/>
            <a:chExt cx="818100" cy="818100"/>
          </a:xfrm>
        </p:grpSpPr>
        <p:sp>
          <p:nvSpPr>
            <p:cNvPr id="1303" name="Google Shape;1303;p67"/>
            <p:cNvSpPr/>
            <p:nvPr/>
          </p:nvSpPr>
          <p:spPr>
            <a:xfrm flipH="1">
              <a:off x="4731909" y="1368026"/>
              <a:ext cx="818100" cy="818100"/>
            </a:xfrm>
            <a:prstGeom prst="arc">
              <a:avLst>
                <a:gd fmla="val 8024064" name="adj1"/>
                <a:gd fmla="val 18924662"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4" name="Google Shape;1304;p67"/>
            <p:cNvSpPr/>
            <p:nvPr/>
          </p:nvSpPr>
          <p:spPr>
            <a:xfrm>
              <a:off x="5332023" y="1392825"/>
              <a:ext cx="191503" cy="182199"/>
            </a:xfrm>
            <a:custGeom>
              <a:rect b="b" l="l" r="r" t="t"/>
              <a:pathLst>
                <a:path extrusionOk="0" h="4220" w="4435">
                  <a:moveTo>
                    <a:pt x="2213" y="0"/>
                  </a:moveTo>
                  <a:lnTo>
                    <a:pt x="1535" y="1392"/>
                  </a:lnTo>
                  <a:lnTo>
                    <a:pt x="1" y="1606"/>
                  </a:lnTo>
                  <a:lnTo>
                    <a:pt x="1107" y="2694"/>
                  </a:lnTo>
                  <a:lnTo>
                    <a:pt x="848" y="4220"/>
                  </a:lnTo>
                  <a:lnTo>
                    <a:pt x="2213" y="3497"/>
                  </a:lnTo>
                  <a:lnTo>
                    <a:pt x="3587" y="4220"/>
                  </a:lnTo>
                  <a:lnTo>
                    <a:pt x="3329" y="2694"/>
                  </a:lnTo>
                  <a:lnTo>
                    <a:pt x="4435" y="1606"/>
                  </a:lnTo>
                  <a:lnTo>
                    <a:pt x="2900" y="1392"/>
                  </a:lnTo>
                  <a:lnTo>
                    <a:pt x="2213" y="0"/>
                  </a:lnTo>
                  <a:close/>
                </a:path>
              </a:pathLst>
            </a:cu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05" name="Google Shape;1305;p67"/>
          <p:cNvGrpSpPr/>
          <p:nvPr/>
        </p:nvGrpSpPr>
        <p:grpSpPr>
          <a:xfrm flipH="1">
            <a:off x="887610" y="2689853"/>
            <a:ext cx="902364" cy="902364"/>
            <a:chOff x="4731909" y="1368026"/>
            <a:chExt cx="818100" cy="818100"/>
          </a:xfrm>
        </p:grpSpPr>
        <p:sp>
          <p:nvSpPr>
            <p:cNvPr id="1306" name="Google Shape;1306;p67"/>
            <p:cNvSpPr/>
            <p:nvPr/>
          </p:nvSpPr>
          <p:spPr>
            <a:xfrm flipH="1">
              <a:off x="4731909" y="1368026"/>
              <a:ext cx="818100" cy="818100"/>
            </a:xfrm>
            <a:prstGeom prst="arc">
              <a:avLst>
                <a:gd fmla="val 8024064" name="adj1"/>
                <a:gd fmla="val 18924662"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7" name="Google Shape;1307;p67"/>
            <p:cNvSpPr/>
            <p:nvPr/>
          </p:nvSpPr>
          <p:spPr>
            <a:xfrm>
              <a:off x="5332023" y="1392825"/>
              <a:ext cx="191503" cy="182199"/>
            </a:xfrm>
            <a:custGeom>
              <a:rect b="b" l="l" r="r" t="t"/>
              <a:pathLst>
                <a:path extrusionOk="0" h="4220" w="4435">
                  <a:moveTo>
                    <a:pt x="2213" y="0"/>
                  </a:moveTo>
                  <a:lnTo>
                    <a:pt x="1535" y="1392"/>
                  </a:lnTo>
                  <a:lnTo>
                    <a:pt x="1" y="1606"/>
                  </a:lnTo>
                  <a:lnTo>
                    <a:pt x="1107" y="2694"/>
                  </a:lnTo>
                  <a:lnTo>
                    <a:pt x="848" y="4220"/>
                  </a:lnTo>
                  <a:lnTo>
                    <a:pt x="2213" y="3497"/>
                  </a:lnTo>
                  <a:lnTo>
                    <a:pt x="3587" y="4220"/>
                  </a:lnTo>
                  <a:lnTo>
                    <a:pt x="3329" y="2694"/>
                  </a:lnTo>
                  <a:lnTo>
                    <a:pt x="4435" y="1606"/>
                  </a:lnTo>
                  <a:lnTo>
                    <a:pt x="2900" y="1392"/>
                  </a:lnTo>
                  <a:lnTo>
                    <a:pt x="2213" y="0"/>
                  </a:lnTo>
                  <a:close/>
                </a:path>
              </a:pathLst>
            </a:cu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6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
    <p:spTree>
      <p:nvGrpSpPr>
        <p:cNvPr id="1308" name="Shape 1308"/>
        <p:cNvGrpSpPr/>
        <p:nvPr/>
      </p:nvGrpSpPr>
      <p:grpSpPr>
        <a:xfrm>
          <a:off x="0" y="0"/>
          <a:ext cx="0" cy="0"/>
          <a:chOff x="0" y="0"/>
          <a:chExt cx="0" cy="0"/>
        </a:xfrm>
      </p:grpSpPr>
      <p:pic>
        <p:nvPicPr>
          <p:cNvPr id="1309" name="Google Shape;1309;p68"/>
          <p:cNvPicPr preferRelativeResize="0"/>
          <p:nvPr/>
        </p:nvPicPr>
        <p:blipFill rotWithShape="1">
          <a:blip r:embed="rId2">
            <a:alphaModFix amt="70000"/>
          </a:blip>
          <a:srcRect b="0" l="0" r="0" t="0"/>
          <a:stretch/>
        </p:blipFill>
        <p:spPr>
          <a:xfrm>
            <a:off x="0" y="2171"/>
            <a:ext cx="9144003" cy="5139149"/>
          </a:xfrm>
          <a:prstGeom prst="rect">
            <a:avLst/>
          </a:prstGeom>
          <a:noFill/>
          <a:ln>
            <a:noFill/>
          </a:ln>
        </p:spPr>
      </p:pic>
      <p:sp>
        <p:nvSpPr>
          <p:cNvPr id="1310" name="Google Shape;1310;p68"/>
          <p:cNvSpPr txBox="1"/>
          <p:nvPr>
            <p:ph type="title"/>
          </p:nvPr>
        </p:nvSpPr>
        <p:spPr>
          <a:xfrm>
            <a:off x="720000" y="534650"/>
            <a:ext cx="3470700" cy="938400"/>
          </a:xfrm>
          <a:prstGeom prst="rect">
            <a:avLst/>
          </a:prstGeom>
        </p:spPr>
        <p:txBody>
          <a:bodyPr anchorCtr="0" anchor="ctr" bIns="91425" lIns="91425" spcFirstLastPara="1" rIns="91425" wrap="square" tIns="91425">
            <a:noAutofit/>
          </a:bodyPr>
          <a:lstStyle>
            <a:lvl1pPr lvl="0">
              <a:spcBef>
                <a:spcPts val="0"/>
              </a:spcBef>
              <a:spcAft>
                <a:spcPts val="0"/>
              </a:spcAft>
              <a:buSzPts val="3500"/>
              <a:buNone/>
              <a:defRPr sz="6000">
                <a:solidFill>
                  <a:schemeClr val="dk1"/>
                </a:solidFill>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p:txBody>
      </p:sp>
      <p:sp>
        <p:nvSpPr>
          <p:cNvPr id="1311" name="Google Shape;1311;p68"/>
          <p:cNvSpPr txBox="1"/>
          <p:nvPr>
            <p:ph idx="1" type="subTitle"/>
          </p:nvPr>
        </p:nvSpPr>
        <p:spPr>
          <a:xfrm>
            <a:off x="720000" y="1774450"/>
            <a:ext cx="3470700" cy="14265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SzPts val="1400"/>
              <a:buNone/>
              <a:defRPr sz="16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1312" name="Google Shape;1312;p68"/>
          <p:cNvSpPr txBox="1"/>
          <p:nvPr/>
        </p:nvSpPr>
        <p:spPr>
          <a:xfrm>
            <a:off x="720000" y="3965000"/>
            <a:ext cx="4718700" cy="4494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300"/>
              </a:spcBef>
              <a:spcAft>
                <a:spcPts val="0"/>
              </a:spcAft>
              <a:buNone/>
            </a:pPr>
            <a:r>
              <a:rPr lang="en" sz="1000">
                <a:solidFill>
                  <a:schemeClr val="dk1"/>
                </a:solidFill>
                <a:latin typeface="Rubik"/>
                <a:ea typeface="Rubik"/>
                <a:cs typeface="Rubik"/>
                <a:sym typeface="Rubik"/>
              </a:rPr>
              <a:t>CREDITS: This presentation template was created by </a:t>
            </a:r>
            <a:r>
              <a:rPr lang="en" sz="1000">
                <a:solidFill>
                  <a:schemeClr val="dk1"/>
                </a:solidFill>
                <a:uFill>
                  <a:noFill/>
                </a:uFill>
                <a:latin typeface="Rubik"/>
                <a:ea typeface="Rubik"/>
                <a:cs typeface="Rubik"/>
                <a:sym typeface="Rubik"/>
                <a:hlinkClick r:id="rId3">
                  <a:extLst>
                    <a:ext uri="{A12FA001-AC4F-418D-AE19-62706E023703}">
                      <ahyp:hlinkClr val="tx"/>
                    </a:ext>
                  </a:extLst>
                </a:hlinkClick>
              </a:rPr>
              <a:t>Slidesgo</a:t>
            </a:r>
            <a:r>
              <a:rPr lang="en" sz="1000">
                <a:solidFill>
                  <a:schemeClr val="dk1"/>
                </a:solidFill>
                <a:latin typeface="Rubik"/>
                <a:ea typeface="Rubik"/>
                <a:cs typeface="Rubik"/>
                <a:sym typeface="Rubik"/>
              </a:rPr>
              <a:t>, including icons by </a:t>
            </a:r>
            <a:r>
              <a:rPr lang="en" sz="1000">
                <a:solidFill>
                  <a:schemeClr val="dk1"/>
                </a:solidFill>
                <a:uFill>
                  <a:noFill/>
                </a:uFill>
                <a:latin typeface="Rubik"/>
                <a:ea typeface="Rubik"/>
                <a:cs typeface="Rubik"/>
                <a:sym typeface="Rubik"/>
                <a:hlinkClick r:id="rId4">
                  <a:extLst>
                    <a:ext uri="{A12FA001-AC4F-418D-AE19-62706E023703}">
                      <ahyp:hlinkClr val="tx"/>
                    </a:ext>
                  </a:extLst>
                </a:hlinkClick>
              </a:rPr>
              <a:t>Flaticon</a:t>
            </a:r>
            <a:r>
              <a:rPr lang="en" sz="1000">
                <a:solidFill>
                  <a:schemeClr val="dk1"/>
                </a:solidFill>
                <a:latin typeface="Rubik"/>
                <a:ea typeface="Rubik"/>
                <a:cs typeface="Rubik"/>
                <a:sym typeface="Rubik"/>
              </a:rPr>
              <a:t>, and infographics &amp; images by </a:t>
            </a:r>
            <a:r>
              <a:rPr lang="en" sz="1000">
                <a:solidFill>
                  <a:schemeClr val="dk1"/>
                </a:solidFill>
                <a:uFill>
                  <a:noFill/>
                </a:uFill>
                <a:latin typeface="Rubik"/>
                <a:ea typeface="Rubik"/>
                <a:cs typeface="Rubik"/>
                <a:sym typeface="Rubik"/>
                <a:hlinkClick r:id="rId5">
                  <a:extLst>
                    <a:ext uri="{A12FA001-AC4F-418D-AE19-62706E023703}">
                      <ahyp:hlinkClr val="tx"/>
                    </a:ext>
                  </a:extLst>
                </a:hlinkClick>
              </a:rPr>
              <a:t>Freepik</a:t>
            </a:r>
            <a:r>
              <a:rPr lang="en" sz="1000">
                <a:solidFill>
                  <a:schemeClr val="dk1"/>
                </a:solidFill>
                <a:latin typeface="Rubik"/>
                <a:ea typeface="Rubik"/>
                <a:cs typeface="Rubik"/>
                <a:sym typeface="Rubik"/>
              </a:rPr>
              <a:t>.</a:t>
            </a:r>
            <a:endParaRPr sz="1000">
              <a:solidFill>
                <a:schemeClr val="dk1"/>
              </a:solidFill>
              <a:latin typeface="Rubik"/>
              <a:ea typeface="Rubik"/>
              <a:cs typeface="Rubik"/>
              <a:sym typeface="Rubik"/>
            </a:endParaRPr>
          </a:p>
        </p:txBody>
      </p:sp>
      <p:grpSp>
        <p:nvGrpSpPr>
          <p:cNvPr id="1313" name="Google Shape;1313;p68"/>
          <p:cNvGrpSpPr/>
          <p:nvPr/>
        </p:nvGrpSpPr>
        <p:grpSpPr>
          <a:xfrm>
            <a:off x="-559539" y="-593048"/>
            <a:ext cx="1154003" cy="1154003"/>
            <a:chOff x="-888300" y="-896475"/>
            <a:chExt cx="1769400" cy="1769400"/>
          </a:xfrm>
        </p:grpSpPr>
        <p:grpSp>
          <p:nvGrpSpPr>
            <p:cNvPr id="1314" name="Google Shape;1314;p68"/>
            <p:cNvGrpSpPr/>
            <p:nvPr/>
          </p:nvGrpSpPr>
          <p:grpSpPr>
            <a:xfrm>
              <a:off x="-888300" y="-896475"/>
              <a:ext cx="1769400" cy="1769400"/>
              <a:chOff x="-888300" y="-896475"/>
              <a:chExt cx="1769400" cy="1769400"/>
            </a:xfrm>
          </p:grpSpPr>
          <p:sp>
            <p:nvSpPr>
              <p:cNvPr id="1315" name="Google Shape;1315;p68"/>
              <p:cNvSpPr/>
              <p:nvPr/>
            </p:nvSpPr>
            <p:spPr>
              <a:xfrm>
                <a:off x="-888300" y="-896475"/>
                <a:ext cx="1769400" cy="17694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6" name="Google Shape;1316;p68"/>
              <p:cNvSpPr/>
              <p:nvPr/>
            </p:nvSpPr>
            <p:spPr>
              <a:xfrm>
                <a:off x="455075" y="439888"/>
                <a:ext cx="353700" cy="353700"/>
              </a:xfrm>
              <a:prstGeom prst="ellipse">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7" name="Google Shape;1317;p68"/>
            <p:cNvSpPr/>
            <p:nvPr/>
          </p:nvSpPr>
          <p:spPr>
            <a:xfrm flipH="1">
              <a:off x="524030" y="549290"/>
              <a:ext cx="215797" cy="160176"/>
            </a:xfrm>
            <a:custGeom>
              <a:rect b="b" l="l" r="r" t="t"/>
              <a:pathLst>
                <a:path extrusionOk="0" h="4095" w="5517">
                  <a:moveTo>
                    <a:pt x="1422" y="0"/>
                  </a:moveTo>
                  <a:cubicBezTo>
                    <a:pt x="1067" y="0"/>
                    <a:pt x="711" y="185"/>
                    <a:pt x="541" y="356"/>
                  </a:cubicBezTo>
                  <a:cubicBezTo>
                    <a:pt x="0" y="896"/>
                    <a:pt x="185" y="1777"/>
                    <a:pt x="711" y="2133"/>
                  </a:cubicBezTo>
                  <a:lnTo>
                    <a:pt x="2844" y="4095"/>
                  </a:lnTo>
                  <a:lnTo>
                    <a:pt x="4976" y="2133"/>
                  </a:lnTo>
                  <a:cubicBezTo>
                    <a:pt x="5517" y="1777"/>
                    <a:pt x="5517" y="896"/>
                    <a:pt x="5161" y="356"/>
                  </a:cubicBezTo>
                  <a:cubicBezTo>
                    <a:pt x="4866" y="161"/>
                    <a:pt x="4519" y="22"/>
                    <a:pt x="4180" y="22"/>
                  </a:cubicBezTo>
                  <a:cubicBezTo>
                    <a:pt x="3899" y="22"/>
                    <a:pt x="3622" y="117"/>
                    <a:pt x="3384" y="356"/>
                  </a:cubicBezTo>
                  <a:lnTo>
                    <a:pt x="3029" y="541"/>
                  </a:lnTo>
                  <a:cubicBezTo>
                    <a:pt x="2936" y="626"/>
                    <a:pt x="2847" y="668"/>
                    <a:pt x="2759" y="668"/>
                  </a:cubicBezTo>
                  <a:cubicBezTo>
                    <a:pt x="2670" y="668"/>
                    <a:pt x="2581" y="626"/>
                    <a:pt x="2488" y="541"/>
                  </a:cubicBezTo>
                  <a:lnTo>
                    <a:pt x="2318" y="356"/>
                  </a:lnTo>
                  <a:cubicBezTo>
                    <a:pt x="2133" y="185"/>
                    <a:pt x="1778" y="0"/>
                    <a:pt x="1422" y="0"/>
                  </a:cubicBezTo>
                  <a:close/>
                </a:path>
              </a:pathLst>
            </a:cu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18" name="Google Shape;1318;p68"/>
          <p:cNvGrpSpPr/>
          <p:nvPr/>
        </p:nvGrpSpPr>
        <p:grpSpPr>
          <a:xfrm flipH="1">
            <a:off x="8559061" y="-593048"/>
            <a:ext cx="1154003" cy="1154003"/>
            <a:chOff x="-888300" y="-896475"/>
            <a:chExt cx="1769400" cy="1769400"/>
          </a:xfrm>
        </p:grpSpPr>
        <p:grpSp>
          <p:nvGrpSpPr>
            <p:cNvPr id="1319" name="Google Shape;1319;p68"/>
            <p:cNvGrpSpPr/>
            <p:nvPr/>
          </p:nvGrpSpPr>
          <p:grpSpPr>
            <a:xfrm>
              <a:off x="-888300" y="-896475"/>
              <a:ext cx="1769400" cy="1769400"/>
              <a:chOff x="-888300" y="-896475"/>
              <a:chExt cx="1769400" cy="1769400"/>
            </a:xfrm>
          </p:grpSpPr>
          <p:sp>
            <p:nvSpPr>
              <p:cNvPr id="1320" name="Google Shape;1320;p68"/>
              <p:cNvSpPr/>
              <p:nvPr/>
            </p:nvSpPr>
            <p:spPr>
              <a:xfrm>
                <a:off x="-888300" y="-896475"/>
                <a:ext cx="1769400" cy="17694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1" name="Google Shape;1321;p68"/>
              <p:cNvSpPr/>
              <p:nvPr/>
            </p:nvSpPr>
            <p:spPr>
              <a:xfrm>
                <a:off x="455075" y="439888"/>
                <a:ext cx="353700" cy="353700"/>
              </a:xfrm>
              <a:prstGeom prst="ellipse">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22" name="Google Shape;1322;p68"/>
            <p:cNvSpPr/>
            <p:nvPr/>
          </p:nvSpPr>
          <p:spPr>
            <a:xfrm flipH="1">
              <a:off x="524030" y="549290"/>
              <a:ext cx="215797" cy="160176"/>
            </a:xfrm>
            <a:custGeom>
              <a:rect b="b" l="l" r="r" t="t"/>
              <a:pathLst>
                <a:path extrusionOk="0" h="4095" w="5517">
                  <a:moveTo>
                    <a:pt x="1422" y="0"/>
                  </a:moveTo>
                  <a:cubicBezTo>
                    <a:pt x="1067" y="0"/>
                    <a:pt x="711" y="185"/>
                    <a:pt x="541" y="356"/>
                  </a:cubicBezTo>
                  <a:cubicBezTo>
                    <a:pt x="0" y="896"/>
                    <a:pt x="185" y="1777"/>
                    <a:pt x="711" y="2133"/>
                  </a:cubicBezTo>
                  <a:lnTo>
                    <a:pt x="2844" y="4095"/>
                  </a:lnTo>
                  <a:lnTo>
                    <a:pt x="4976" y="2133"/>
                  </a:lnTo>
                  <a:cubicBezTo>
                    <a:pt x="5517" y="1777"/>
                    <a:pt x="5517" y="896"/>
                    <a:pt x="5161" y="356"/>
                  </a:cubicBezTo>
                  <a:cubicBezTo>
                    <a:pt x="4866" y="161"/>
                    <a:pt x="4519" y="22"/>
                    <a:pt x="4180" y="22"/>
                  </a:cubicBezTo>
                  <a:cubicBezTo>
                    <a:pt x="3899" y="22"/>
                    <a:pt x="3622" y="117"/>
                    <a:pt x="3384" y="356"/>
                  </a:cubicBezTo>
                  <a:lnTo>
                    <a:pt x="3029" y="541"/>
                  </a:lnTo>
                  <a:cubicBezTo>
                    <a:pt x="2936" y="626"/>
                    <a:pt x="2847" y="668"/>
                    <a:pt x="2759" y="668"/>
                  </a:cubicBezTo>
                  <a:cubicBezTo>
                    <a:pt x="2670" y="668"/>
                    <a:pt x="2581" y="626"/>
                    <a:pt x="2488" y="541"/>
                  </a:cubicBezTo>
                  <a:lnTo>
                    <a:pt x="2318" y="356"/>
                  </a:lnTo>
                  <a:cubicBezTo>
                    <a:pt x="2133" y="185"/>
                    <a:pt x="1778" y="0"/>
                    <a:pt x="1422" y="0"/>
                  </a:cubicBezTo>
                  <a:close/>
                </a:path>
              </a:pathLst>
            </a:cu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23" name="Google Shape;1323;p68"/>
          <p:cNvGrpSpPr/>
          <p:nvPr/>
        </p:nvGrpSpPr>
        <p:grpSpPr>
          <a:xfrm>
            <a:off x="8574870" y="4604013"/>
            <a:ext cx="1154100" cy="1154100"/>
            <a:chOff x="8574870" y="4604013"/>
            <a:chExt cx="1154100" cy="1154100"/>
          </a:xfrm>
        </p:grpSpPr>
        <p:sp>
          <p:nvSpPr>
            <p:cNvPr id="1324" name="Google Shape;1324;p68"/>
            <p:cNvSpPr/>
            <p:nvPr/>
          </p:nvSpPr>
          <p:spPr>
            <a:xfrm rot="10800000">
              <a:off x="8574870" y="4604013"/>
              <a:ext cx="1154100" cy="11541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5" name="Google Shape;1325;p68"/>
            <p:cNvSpPr/>
            <p:nvPr/>
          </p:nvSpPr>
          <p:spPr>
            <a:xfrm>
              <a:off x="8682300" y="4697998"/>
              <a:ext cx="144600" cy="144600"/>
            </a:xfrm>
            <a:prstGeom prst="ellipse">
              <a:avLst/>
            </a:pr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26" name="Google Shape;1326;p68"/>
          <p:cNvGrpSpPr/>
          <p:nvPr/>
        </p:nvGrpSpPr>
        <p:grpSpPr>
          <a:xfrm flipH="1">
            <a:off x="-584980" y="4604013"/>
            <a:ext cx="1154100" cy="1154100"/>
            <a:chOff x="8574870" y="4604013"/>
            <a:chExt cx="1154100" cy="1154100"/>
          </a:xfrm>
        </p:grpSpPr>
        <p:sp>
          <p:nvSpPr>
            <p:cNvPr id="1327" name="Google Shape;1327;p68"/>
            <p:cNvSpPr/>
            <p:nvPr/>
          </p:nvSpPr>
          <p:spPr>
            <a:xfrm rot="10800000">
              <a:off x="8574870" y="4604013"/>
              <a:ext cx="1154100" cy="11541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8" name="Google Shape;1328;p68"/>
            <p:cNvSpPr/>
            <p:nvPr/>
          </p:nvSpPr>
          <p:spPr>
            <a:xfrm>
              <a:off x="8682300" y="4697998"/>
              <a:ext cx="144600" cy="144600"/>
            </a:xfrm>
            <a:prstGeom prst="ellipse">
              <a:avLst/>
            </a:pr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29" name="Google Shape;1329;p68"/>
          <p:cNvSpPr/>
          <p:nvPr/>
        </p:nvSpPr>
        <p:spPr>
          <a:xfrm>
            <a:off x="8594318" y="767994"/>
            <a:ext cx="254564" cy="271394"/>
          </a:xfrm>
          <a:custGeom>
            <a:rect b="b" l="l" r="r" t="t"/>
            <a:pathLst>
              <a:path extrusionOk="0" h="5503" w="5162">
                <a:moveTo>
                  <a:pt x="2488" y="0"/>
                </a:moveTo>
                <a:cubicBezTo>
                  <a:pt x="2133" y="1237"/>
                  <a:pt x="1252" y="2133"/>
                  <a:pt x="0" y="2659"/>
                </a:cubicBezTo>
                <a:cubicBezTo>
                  <a:pt x="1252" y="3199"/>
                  <a:pt x="2133" y="4266"/>
                  <a:pt x="2488" y="5502"/>
                </a:cubicBezTo>
                <a:cubicBezTo>
                  <a:pt x="3029" y="4266"/>
                  <a:pt x="3910" y="3199"/>
                  <a:pt x="5161" y="2659"/>
                </a:cubicBezTo>
                <a:cubicBezTo>
                  <a:pt x="3910" y="2133"/>
                  <a:pt x="3029" y="1237"/>
                  <a:pt x="2488" y="0"/>
                </a:cubicBez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0" name="Google Shape;1330;p68"/>
          <p:cNvSpPr/>
          <p:nvPr/>
        </p:nvSpPr>
        <p:spPr>
          <a:xfrm>
            <a:off x="8653275" y="1165877"/>
            <a:ext cx="136651" cy="145678"/>
          </a:xfrm>
          <a:custGeom>
            <a:rect b="b" l="l" r="r" t="t"/>
            <a:pathLst>
              <a:path extrusionOk="0" h="5503" w="5162">
                <a:moveTo>
                  <a:pt x="2488" y="0"/>
                </a:moveTo>
                <a:cubicBezTo>
                  <a:pt x="2133" y="1237"/>
                  <a:pt x="1252" y="2133"/>
                  <a:pt x="0" y="2659"/>
                </a:cubicBezTo>
                <a:cubicBezTo>
                  <a:pt x="1252" y="3199"/>
                  <a:pt x="2133" y="4266"/>
                  <a:pt x="2488" y="5502"/>
                </a:cubicBezTo>
                <a:cubicBezTo>
                  <a:pt x="3029" y="4266"/>
                  <a:pt x="3910" y="3199"/>
                  <a:pt x="5161" y="2659"/>
                </a:cubicBezTo>
                <a:cubicBezTo>
                  <a:pt x="3910" y="2133"/>
                  <a:pt x="3029" y="1237"/>
                  <a:pt x="2488" y="0"/>
                </a:cubicBezTo>
                <a:close/>
              </a:path>
            </a:pathLst>
          </a:cu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1" name="Google Shape;1331;p68"/>
          <p:cNvSpPr/>
          <p:nvPr/>
        </p:nvSpPr>
        <p:spPr>
          <a:xfrm>
            <a:off x="8653275" y="1438027"/>
            <a:ext cx="136651" cy="145678"/>
          </a:xfrm>
          <a:custGeom>
            <a:rect b="b" l="l" r="r" t="t"/>
            <a:pathLst>
              <a:path extrusionOk="0" h="5503" w="5162">
                <a:moveTo>
                  <a:pt x="2488" y="0"/>
                </a:moveTo>
                <a:cubicBezTo>
                  <a:pt x="2133" y="1237"/>
                  <a:pt x="1252" y="2133"/>
                  <a:pt x="0" y="2659"/>
                </a:cubicBezTo>
                <a:cubicBezTo>
                  <a:pt x="1252" y="3199"/>
                  <a:pt x="2133" y="4266"/>
                  <a:pt x="2488" y="5502"/>
                </a:cubicBezTo>
                <a:cubicBezTo>
                  <a:pt x="3029" y="4266"/>
                  <a:pt x="3910" y="3199"/>
                  <a:pt x="5161" y="2659"/>
                </a:cubicBezTo>
                <a:cubicBezTo>
                  <a:pt x="3910" y="2133"/>
                  <a:pt x="3029" y="1237"/>
                  <a:pt x="2488" y="0"/>
                </a:cubicBezTo>
                <a:close/>
              </a:path>
            </a:pathLst>
          </a:cu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spTree>
      <p:nvGrpSpPr>
        <p:cNvPr id="1332" name="Shape 1332"/>
        <p:cNvGrpSpPr/>
        <p:nvPr/>
      </p:nvGrpSpPr>
      <p:grpSpPr>
        <a:xfrm>
          <a:off x="0" y="0"/>
          <a:ext cx="0" cy="0"/>
          <a:chOff x="0" y="0"/>
          <a:chExt cx="0" cy="0"/>
        </a:xfrm>
      </p:grpSpPr>
      <p:pic>
        <p:nvPicPr>
          <p:cNvPr id="1333" name="Google Shape;1333;p69"/>
          <p:cNvPicPr preferRelativeResize="0"/>
          <p:nvPr/>
        </p:nvPicPr>
        <p:blipFill rotWithShape="1">
          <a:blip r:embed="rId2">
            <a:alphaModFix amt="70000"/>
          </a:blip>
          <a:srcRect b="0" l="0" r="0" t="0"/>
          <a:stretch/>
        </p:blipFill>
        <p:spPr>
          <a:xfrm>
            <a:off x="0" y="2171"/>
            <a:ext cx="9144003" cy="5139149"/>
          </a:xfrm>
          <a:prstGeom prst="rect">
            <a:avLst/>
          </a:prstGeom>
          <a:noFill/>
          <a:ln>
            <a:noFill/>
          </a:ln>
        </p:spPr>
      </p:pic>
      <p:grpSp>
        <p:nvGrpSpPr>
          <p:cNvPr id="1334" name="Google Shape;1334;p69"/>
          <p:cNvGrpSpPr/>
          <p:nvPr/>
        </p:nvGrpSpPr>
        <p:grpSpPr>
          <a:xfrm>
            <a:off x="-559539" y="-593048"/>
            <a:ext cx="1154003" cy="1154003"/>
            <a:chOff x="-888300" y="-896475"/>
            <a:chExt cx="1769400" cy="1769400"/>
          </a:xfrm>
        </p:grpSpPr>
        <p:grpSp>
          <p:nvGrpSpPr>
            <p:cNvPr id="1335" name="Google Shape;1335;p69"/>
            <p:cNvGrpSpPr/>
            <p:nvPr/>
          </p:nvGrpSpPr>
          <p:grpSpPr>
            <a:xfrm>
              <a:off x="-888300" y="-896475"/>
              <a:ext cx="1769400" cy="1769400"/>
              <a:chOff x="-888300" y="-896475"/>
              <a:chExt cx="1769400" cy="1769400"/>
            </a:xfrm>
          </p:grpSpPr>
          <p:sp>
            <p:nvSpPr>
              <p:cNvPr id="1336" name="Google Shape;1336;p69"/>
              <p:cNvSpPr/>
              <p:nvPr/>
            </p:nvSpPr>
            <p:spPr>
              <a:xfrm>
                <a:off x="-888300" y="-896475"/>
                <a:ext cx="1769400" cy="17694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7" name="Google Shape;1337;p69"/>
              <p:cNvSpPr/>
              <p:nvPr/>
            </p:nvSpPr>
            <p:spPr>
              <a:xfrm>
                <a:off x="455075" y="439888"/>
                <a:ext cx="353700" cy="353700"/>
              </a:xfrm>
              <a:prstGeom prst="ellipse">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38" name="Google Shape;1338;p69"/>
            <p:cNvSpPr/>
            <p:nvPr/>
          </p:nvSpPr>
          <p:spPr>
            <a:xfrm flipH="1">
              <a:off x="524030" y="549290"/>
              <a:ext cx="215797" cy="160176"/>
            </a:xfrm>
            <a:custGeom>
              <a:rect b="b" l="l" r="r" t="t"/>
              <a:pathLst>
                <a:path extrusionOk="0" h="4095" w="5517">
                  <a:moveTo>
                    <a:pt x="1422" y="0"/>
                  </a:moveTo>
                  <a:cubicBezTo>
                    <a:pt x="1067" y="0"/>
                    <a:pt x="711" y="185"/>
                    <a:pt x="541" y="356"/>
                  </a:cubicBezTo>
                  <a:cubicBezTo>
                    <a:pt x="0" y="896"/>
                    <a:pt x="185" y="1777"/>
                    <a:pt x="711" y="2133"/>
                  </a:cubicBezTo>
                  <a:lnTo>
                    <a:pt x="2844" y="4095"/>
                  </a:lnTo>
                  <a:lnTo>
                    <a:pt x="4976" y="2133"/>
                  </a:lnTo>
                  <a:cubicBezTo>
                    <a:pt x="5517" y="1777"/>
                    <a:pt x="5517" y="896"/>
                    <a:pt x="5161" y="356"/>
                  </a:cubicBezTo>
                  <a:cubicBezTo>
                    <a:pt x="4866" y="161"/>
                    <a:pt x="4519" y="22"/>
                    <a:pt x="4180" y="22"/>
                  </a:cubicBezTo>
                  <a:cubicBezTo>
                    <a:pt x="3899" y="22"/>
                    <a:pt x="3622" y="117"/>
                    <a:pt x="3384" y="356"/>
                  </a:cubicBezTo>
                  <a:lnTo>
                    <a:pt x="3029" y="541"/>
                  </a:lnTo>
                  <a:cubicBezTo>
                    <a:pt x="2936" y="626"/>
                    <a:pt x="2847" y="668"/>
                    <a:pt x="2759" y="668"/>
                  </a:cubicBezTo>
                  <a:cubicBezTo>
                    <a:pt x="2670" y="668"/>
                    <a:pt x="2581" y="626"/>
                    <a:pt x="2488" y="541"/>
                  </a:cubicBezTo>
                  <a:lnTo>
                    <a:pt x="2318" y="356"/>
                  </a:lnTo>
                  <a:cubicBezTo>
                    <a:pt x="2133" y="185"/>
                    <a:pt x="1778" y="0"/>
                    <a:pt x="1422" y="0"/>
                  </a:cubicBezTo>
                  <a:close/>
                </a:path>
              </a:pathLst>
            </a:cu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39" name="Google Shape;1339;p69"/>
          <p:cNvGrpSpPr/>
          <p:nvPr/>
        </p:nvGrpSpPr>
        <p:grpSpPr>
          <a:xfrm flipH="1">
            <a:off x="-584980" y="4604013"/>
            <a:ext cx="1154100" cy="1154100"/>
            <a:chOff x="8574870" y="4604013"/>
            <a:chExt cx="1154100" cy="1154100"/>
          </a:xfrm>
        </p:grpSpPr>
        <p:sp>
          <p:nvSpPr>
            <p:cNvPr id="1340" name="Google Shape;1340;p69"/>
            <p:cNvSpPr/>
            <p:nvPr/>
          </p:nvSpPr>
          <p:spPr>
            <a:xfrm rot="10800000">
              <a:off x="8574870" y="4604013"/>
              <a:ext cx="1154100" cy="11541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1" name="Google Shape;1341;p69"/>
            <p:cNvSpPr/>
            <p:nvPr/>
          </p:nvSpPr>
          <p:spPr>
            <a:xfrm>
              <a:off x="8682300" y="4697998"/>
              <a:ext cx="144600" cy="144600"/>
            </a:xfrm>
            <a:prstGeom prst="ellipse">
              <a:avLst/>
            </a:pr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42" name="Google Shape;1342;p69"/>
          <p:cNvSpPr/>
          <p:nvPr/>
        </p:nvSpPr>
        <p:spPr>
          <a:xfrm rot="10800000">
            <a:off x="304845" y="4104036"/>
            <a:ext cx="254564" cy="271394"/>
          </a:xfrm>
          <a:custGeom>
            <a:rect b="b" l="l" r="r" t="t"/>
            <a:pathLst>
              <a:path extrusionOk="0" h="5503" w="5162">
                <a:moveTo>
                  <a:pt x="2488" y="0"/>
                </a:moveTo>
                <a:cubicBezTo>
                  <a:pt x="2133" y="1237"/>
                  <a:pt x="1252" y="2133"/>
                  <a:pt x="0" y="2659"/>
                </a:cubicBezTo>
                <a:cubicBezTo>
                  <a:pt x="1252" y="3199"/>
                  <a:pt x="2133" y="4266"/>
                  <a:pt x="2488" y="5502"/>
                </a:cubicBezTo>
                <a:cubicBezTo>
                  <a:pt x="3029" y="4266"/>
                  <a:pt x="3910" y="3199"/>
                  <a:pt x="5161" y="2659"/>
                </a:cubicBezTo>
                <a:cubicBezTo>
                  <a:pt x="3910" y="2133"/>
                  <a:pt x="3029" y="1237"/>
                  <a:pt x="2488" y="0"/>
                </a:cubicBez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3" name="Google Shape;1343;p69"/>
          <p:cNvSpPr/>
          <p:nvPr/>
        </p:nvSpPr>
        <p:spPr>
          <a:xfrm rot="10800000">
            <a:off x="363801" y="3831869"/>
            <a:ext cx="136651" cy="145678"/>
          </a:xfrm>
          <a:custGeom>
            <a:rect b="b" l="l" r="r" t="t"/>
            <a:pathLst>
              <a:path extrusionOk="0" h="5503" w="5162">
                <a:moveTo>
                  <a:pt x="2488" y="0"/>
                </a:moveTo>
                <a:cubicBezTo>
                  <a:pt x="2133" y="1237"/>
                  <a:pt x="1252" y="2133"/>
                  <a:pt x="0" y="2659"/>
                </a:cubicBezTo>
                <a:cubicBezTo>
                  <a:pt x="1252" y="3199"/>
                  <a:pt x="2133" y="4266"/>
                  <a:pt x="2488" y="5502"/>
                </a:cubicBezTo>
                <a:cubicBezTo>
                  <a:pt x="3029" y="4266"/>
                  <a:pt x="3910" y="3199"/>
                  <a:pt x="5161" y="2659"/>
                </a:cubicBezTo>
                <a:cubicBezTo>
                  <a:pt x="3910" y="2133"/>
                  <a:pt x="3029" y="1237"/>
                  <a:pt x="2488" y="0"/>
                </a:cubicBezTo>
                <a:close/>
              </a:path>
            </a:pathLst>
          </a:cu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4" name="Google Shape;1344;p69"/>
          <p:cNvSpPr/>
          <p:nvPr/>
        </p:nvSpPr>
        <p:spPr>
          <a:xfrm rot="10800000">
            <a:off x="363801" y="3559719"/>
            <a:ext cx="136651" cy="145678"/>
          </a:xfrm>
          <a:custGeom>
            <a:rect b="b" l="l" r="r" t="t"/>
            <a:pathLst>
              <a:path extrusionOk="0" h="5503" w="5162">
                <a:moveTo>
                  <a:pt x="2488" y="0"/>
                </a:moveTo>
                <a:cubicBezTo>
                  <a:pt x="2133" y="1237"/>
                  <a:pt x="1252" y="2133"/>
                  <a:pt x="0" y="2659"/>
                </a:cubicBezTo>
                <a:cubicBezTo>
                  <a:pt x="1252" y="3199"/>
                  <a:pt x="2133" y="4266"/>
                  <a:pt x="2488" y="5502"/>
                </a:cubicBezTo>
                <a:cubicBezTo>
                  <a:pt x="3029" y="4266"/>
                  <a:pt x="3910" y="3199"/>
                  <a:pt x="5161" y="2659"/>
                </a:cubicBezTo>
                <a:cubicBezTo>
                  <a:pt x="3910" y="2133"/>
                  <a:pt x="3029" y="1237"/>
                  <a:pt x="2488" y="0"/>
                </a:cubicBezTo>
                <a:close/>
              </a:path>
            </a:pathLst>
          </a:cu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45" name="Google Shape;1345;p69"/>
          <p:cNvGrpSpPr/>
          <p:nvPr/>
        </p:nvGrpSpPr>
        <p:grpSpPr>
          <a:xfrm flipH="1">
            <a:off x="7300177" y="3391471"/>
            <a:ext cx="3688926" cy="1850947"/>
            <a:chOff x="3396275" y="1859950"/>
            <a:chExt cx="1310500" cy="657600"/>
          </a:xfrm>
        </p:grpSpPr>
        <p:sp>
          <p:nvSpPr>
            <p:cNvPr id="1346" name="Google Shape;1346;p69"/>
            <p:cNvSpPr/>
            <p:nvPr/>
          </p:nvSpPr>
          <p:spPr>
            <a:xfrm>
              <a:off x="3573975" y="2037675"/>
              <a:ext cx="955075" cy="479875"/>
            </a:xfrm>
            <a:custGeom>
              <a:rect b="b" l="l" r="r" t="t"/>
              <a:pathLst>
                <a:path extrusionOk="0" h="19195" w="38203">
                  <a:moveTo>
                    <a:pt x="19009" y="1"/>
                  </a:moveTo>
                  <a:cubicBezTo>
                    <a:pt x="8531" y="1"/>
                    <a:pt x="1" y="8531"/>
                    <a:pt x="1" y="19194"/>
                  </a:cubicBezTo>
                  <a:lnTo>
                    <a:pt x="2304" y="19194"/>
                  </a:lnTo>
                  <a:cubicBezTo>
                    <a:pt x="2304" y="9953"/>
                    <a:pt x="9768" y="2304"/>
                    <a:pt x="19009" y="2304"/>
                  </a:cubicBezTo>
                  <a:cubicBezTo>
                    <a:pt x="28435" y="2304"/>
                    <a:pt x="35900" y="9953"/>
                    <a:pt x="35900" y="19194"/>
                  </a:cubicBezTo>
                  <a:lnTo>
                    <a:pt x="38203" y="19194"/>
                  </a:lnTo>
                  <a:cubicBezTo>
                    <a:pt x="38203" y="8531"/>
                    <a:pt x="29672" y="1"/>
                    <a:pt x="19009" y="1"/>
                  </a:cubicBezTo>
                  <a:close/>
                </a:path>
              </a:pathLst>
            </a:custGeom>
            <a:solidFill>
              <a:schemeClr val="accent2"/>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7" name="Google Shape;1347;p69"/>
            <p:cNvSpPr/>
            <p:nvPr/>
          </p:nvSpPr>
          <p:spPr>
            <a:xfrm>
              <a:off x="3396275" y="1859950"/>
              <a:ext cx="1310500" cy="657600"/>
            </a:xfrm>
            <a:custGeom>
              <a:rect b="b" l="l" r="r" t="t"/>
              <a:pathLst>
                <a:path extrusionOk="0" h="26304" w="52420">
                  <a:moveTo>
                    <a:pt x="26117" y="1"/>
                  </a:moveTo>
                  <a:cubicBezTo>
                    <a:pt x="11729" y="1"/>
                    <a:pt x="0" y="11730"/>
                    <a:pt x="0" y="26303"/>
                  </a:cubicBezTo>
                  <a:lnTo>
                    <a:pt x="2303" y="26303"/>
                  </a:lnTo>
                  <a:cubicBezTo>
                    <a:pt x="2303" y="13152"/>
                    <a:pt x="12966" y="2489"/>
                    <a:pt x="26117" y="2489"/>
                  </a:cubicBezTo>
                  <a:cubicBezTo>
                    <a:pt x="39453" y="2489"/>
                    <a:pt x="50116" y="13152"/>
                    <a:pt x="50116" y="26303"/>
                  </a:cubicBezTo>
                  <a:lnTo>
                    <a:pt x="52419" y="26303"/>
                  </a:lnTo>
                  <a:cubicBezTo>
                    <a:pt x="52419" y="11730"/>
                    <a:pt x="40690" y="1"/>
                    <a:pt x="26117" y="1"/>
                  </a:cubicBezTo>
                  <a:close/>
                </a:path>
              </a:pathLst>
            </a:custGeom>
            <a:solidFill>
              <a:schemeClr val="accent5"/>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8" name="Google Shape;1348;p69"/>
            <p:cNvSpPr/>
            <p:nvPr/>
          </p:nvSpPr>
          <p:spPr>
            <a:xfrm>
              <a:off x="3453850" y="1922150"/>
              <a:ext cx="1195350" cy="595400"/>
            </a:xfrm>
            <a:custGeom>
              <a:rect b="b" l="l" r="r" t="t"/>
              <a:pathLst>
                <a:path extrusionOk="0" h="23816" w="47814">
                  <a:moveTo>
                    <a:pt x="23814" y="1"/>
                  </a:moveTo>
                  <a:cubicBezTo>
                    <a:pt x="10663" y="1"/>
                    <a:pt x="0" y="10664"/>
                    <a:pt x="0" y="23815"/>
                  </a:cubicBezTo>
                  <a:lnTo>
                    <a:pt x="2488" y="23815"/>
                  </a:lnTo>
                  <a:cubicBezTo>
                    <a:pt x="2488" y="11901"/>
                    <a:pt x="12085" y="2304"/>
                    <a:pt x="23814" y="2304"/>
                  </a:cubicBezTo>
                  <a:cubicBezTo>
                    <a:pt x="35728" y="2304"/>
                    <a:pt x="45325" y="11901"/>
                    <a:pt x="45325" y="23815"/>
                  </a:cubicBezTo>
                  <a:lnTo>
                    <a:pt x="47813" y="23815"/>
                  </a:lnTo>
                  <a:cubicBezTo>
                    <a:pt x="47813" y="10664"/>
                    <a:pt x="37150" y="1"/>
                    <a:pt x="23814" y="1"/>
                  </a:cubicBezTo>
                  <a:close/>
                </a:path>
              </a:pathLst>
            </a:custGeom>
            <a:solidFill>
              <a:schemeClr val="accent4"/>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9" name="Google Shape;1349;p69"/>
            <p:cNvSpPr/>
            <p:nvPr/>
          </p:nvSpPr>
          <p:spPr>
            <a:xfrm>
              <a:off x="3516050" y="1979750"/>
              <a:ext cx="1070950" cy="537800"/>
            </a:xfrm>
            <a:custGeom>
              <a:rect b="b" l="l" r="r" t="t"/>
              <a:pathLst>
                <a:path extrusionOk="0" h="21512" w="42838">
                  <a:moveTo>
                    <a:pt x="21326" y="0"/>
                  </a:moveTo>
                  <a:cubicBezTo>
                    <a:pt x="9597" y="0"/>
                    <a:pt x="0" y="9597"/>
                    <a:pt x="0" y="21511"/>
                  </a:cubicBezTo>
                  <a:lnTo>
                    <a:pt x="2318" y="21511"/>
                  </a:lnTo>
                  <a:cubicBezTo>
                    <a:pt x="2318" y="10848"/>
                    <a:pt x="10848" y="2318"/>
                    <a:pt x="21326" y="2318"/>
                  </a:cubicBezTo>
                  <a:cubicBezTo>
                    <a:pt x="31989" y="2318"/>
                    <a:pt x="40520" y="10848"/>
                    <a:pt x="40520" y="21511"/>
                  </a:cubicBezTo>
                  <a:lnTo>
                    <a:pt x="42837" y="21511"/>
                  </a:lnTo>
                  <a:cubicBezTo>
                    <a:pt x="42837" y="9597"/>
                    <a:pt x="33240" y="0"/>
                    <a:pt x="21326" y="0"/>
                  </a:cubicBezTo>
                  <a:close/>
                </a:path>
              </a:pathLst>
            </a:custGeom>
            <a:solidFill>
              <a:schemeClr val="accent3"/>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0" name="Google Shape;1350;p69"/>
            <p:cNvSpPr/>
            <p:nvPr/>
          </p:nvSpPr>
          <p:spPr>
            <a:xfrm>
              <a:off x="3631550" y="2095250"/>
              <a:ext cx="839925" cy="422300"/>
            </a:xfrm>
            <a:custGeom>
              <a:rect b="b" l="l" r="r" t="t"/>
              <a:pathLst>
                <a:path extrusionOk="0" h="16892" w="33597">
                  <a:moveTo>
                    <a:pt x="16706" y="1"/>
                  </a:moveTo>
                  <a:cubicBezTo>
                    <a:pt x="7465" y="1"/>
                    <a:pt x="1" y="7650"/>
                    <a:pt x="1" y="16891"/>
                  </a:cubicBezTo>
                  <a:lnTo>
                    <a:pt x="2489" y="16891"/>
                  </a:lnTo>
                  <a:cubicBezTo>
                    <a:pt x="2489" y="8887"/>
                    <a:pt x="8887" y="2489"/>
                    <a:pt x="16706" y="2489"/>
                  </a:cubicBezTo>
                  <a:cubicBezTo>
                    <a:pt x="24711" y="2489"/>
                    <a:pt x="31108" y="8887"/>
                    <a:pt x="31108" y="16891"/>
                  </a:cubicBezTo>
                  <a:lnTo>
                    <a:pt x="33597" y="16891"/>
                  </a:lnTo>
                  <a:cubicBezTo>
                    <a:pt x="33597" y="7650"/>
                    <a:pt x="26132" y="1"/>
                    <a:pt x="16706" y="1"/>
                  </a:cubicBezTo>
                  <a:close/>
                </a:path>
              </a:pathLst>
            </a:custGeom>
            <a:solidFill>
              <a:schemeClr val="lt2"/>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1" name="Google Shape;1351;p69"/>
            <p:cNvSpPr/>
            <p:nvPr/>
          </p:nvSpPr>
          <p:spPr>
            <a:xfrm>
              <a:off x="3693750" y="2157450"/>
              <a:ext cx="715525" cy="360100"/>
            </a:xfrm>
            <a:custGeom>
              <a:rect b="b" l="l" r="r" t="t"/>
              <a:pathLst>
                <a:path extrusionOk="0" h="14404" w="28621">
                  <a:moveTo>
                    <a:pt x="14218" y="1"/>
                  </a:moveTo>
                  <a:cubicBezTo>
                    <a:pt x="6399" y="1"/>
                    <a:pt x="1" y="6399"/>
                    <a:pt x="1" y="14403"/>
                  </a:cubicBezTo>
                  <a:lnTo>
                    <a:pt x="2318" y="14403"/>
                  </a:lnTo>
                  <a:cubicBezTo>
                    <a:pt x="2318" y="7820"/>
                    <a:pt x="7650" y="2489"/>
                    <a:pt x="14218" y="2489"/>
                  </a:cubicBezTo>
                  <a:cubicBezTo>
                    <a:pt x="20972" y="2489"/>
                    <a:pt x="26303" y="7820"/>
                    <a:pt x="26303" y="14403"/>
                  </a:cubicBezTo>
                  <a:lnTo>
                    <a:pt x="28620" y="14403"/>
                  </a:lnTo>
                  <a:cubicBezTo>
                    <a:pt x="28620" y="6399"/>
                    <a:pt x="22223" y="1"/>
                    <a:pt x="14218" y="1"/>
                  </a:cubicBezTo>
                  <a:close/>
                </a:path>
              </a:pathLst>
            </a:custGeom>
            <a:solidFill>
              <a:schemeClr val="accent6"/>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2" name="Google Shape;1352;p69"/>
            <p:cNvSpPr/>
            <p:nvPr/>
          </p:nvSpPr>
          <p:spPr>
            <a:xfrm>
              <a:off x="3751700" y="2219650"/>
              <a:ext cx="599650" cy="297900"/>
            </a:xfrm>
            <a:custGeom>
              <a:rect b="b" l="l" r="r" t="t"/>
              <a:pathLst>
                <a:path extrusionOk="0" h="11916" w="23986">
                  <a:moveTo>
                    <a:pt x="11900" y="1"/>
                  </a:moveTo>
                  <a:cubicBezTo>
                    <a:pt x="5332" y="1"/>
                    <a:pt x="0" y="5332"/>
                    <a:pt x="0" y="11915"/>
                  </a:cubicBezTo>
                  <a:lnTo>
                    <a:pt x="2488" y="11915"/>
                  </a:lnTo>
                  <a:cubicBezTo>
                    <a:pt x="2488" y="6584"/>
                    <a:pt x="6754" y="2318"/>
                    <a:pt x="11900" y="2318"/>
                  </a:cubicBezTo>
                  <a:cubicBezTo>
                    <a:pt x="17232" y="2318"/>
                    <a:pt x="21497" y="6584"/>
                    <a:pt x="21497" y="11915"/>
                  </a:cubicBezTo>
                  <a:lnTo>
                    <a:pt x="23985" y="11915"/>
                  </a:lnTo>
                  <a:cubicBezTo>
                    <a:pt x="23985" y="5332"/>
                    <a:pt x="18654" y="1"/>
                    <a:pt x="11900" y="1"/>
                  </a:cubicBezTo>
                  <a:close/>
                </a:path>
              </a:pathLst>
            </a:custGeom>
            <a:solidFill>
              <a:schemeClr val="dk2"/>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53" name="Google Shape;1353;p69"/>
          <p:cNvGrpSpPr/>
          <p:nvPr/>
        </p:nvGrpSpPr>
        <p:grpSpPr>
          <a:xfrm flipH="1">
            <a:off x="8559061" y="-593048"/>
            <a:ext cx="1154003" cy="1154003"/>
            <a:chOff x="-888300" y="-896475"/>
            <a:chExt cx="1769400" cy="1769400"/>
          </a:xfrm>
        </p:grpSpPr>
        <p:grpSp>
          <p:nvGrpSpPr>
            <p:cNvPr id="1354" name="Google Shape;1354;p69"/>
            <p:cNvGrpSpPr/>
            <p:nvPr/>
          </p:nvGrpSpPr>
          <p:grpSpPr>
            <a:xfrm>
              <a:off x="-888300" y="-896475"/>
              <a:ext cx="1769400" cy="1769400"/>
              <a:chOff x="-888300" y="-896475"/>
              <a:chExt cx="1769400" cy="1769400"/>
            </a:xfrm>
          </p:grpSpPr>
          <p:sp>
            <p:nvSpPr>
              <p:cNvPr id="1355" name="Google Shape;1355;p69"/>
              <p:cNvSpPr/>
              <p:nvPr/>
            </p:nvSpPr>
            <p:spPr>
              <a:xfrm>
                <a:off x="-888300" y="-896475"/>
                <a:ext cx="1769400" cy="17694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6" name="Google Shape;1356;p69"/>
              <p:cNvSpPr/>
              <p:nvPr/>
            </p:nvSpPr>
            <p:spPr>
              <a:xfrm>
                <a:off x="455075" y="439888"/>
                <a:ext cx="353700" cy="353700"/>
              </a:xfrm>
              <a:prstGeom prst="ellipse">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57" name="Google Shape;1357;p69"/>
            <p:cNvSpPr/>
            <p:nvPr/>
          </p:nvSpPr>
          <p:spPr>
            <a:xfrm flipH="1">
              <a:off x="524030" y="549290"/>
              <a:ext cx="215797" cy="160176"/>
            </a:xfrm>
            <a:custGeom>
              <a:rect b="b" l="l" r="r" t="t"/>
              <a:pathLst>
                <a:path extrusionOk="0" h="4095" w="5517">
                  <a:moveTo>
                    <a:pt x="1422" y="0"/>
                  </a:moveTo>
                  <a:cubicBezTo>
                    <a:pt x="1067" y="0"/>
                    <a:pt x="711" y="185"/>
                    <a:pt x="541" y="356"/>
                  </a:cubicBezTo>
                  <a:cubicBezTo>
                    <a:pt x="0" y="896"/>
                    <a:pt x="185" y="1777"/>
                    <a:pt x="711" y="2133"/>
                  </a:cubicBezTo>
                  <a:lnTo>
                    <a:pt x="2844" y="4095"/>
                  </a:lnTo>
                  <a:lnTo>
                    <a:pt x="4976" y="2133"/>
                  </a:lnTo>
                  <a:cubicBezTo>
                    <a:pt x="5517" y="1777"/>
                    <a:pt x="5517" y="896"/>
                    <a:pt x="5161" y="356"/>
                  </a:cubicBezTo>
                  <a:cubicBezTo>
                    <a:pt x="4866" y="161"/>
                    <a:pt x="4519" y="22"/>
                    <a:pt x="4180" y="22"/>
                  </a:cubicBezTo>
                  <a:cubicBezTo>
                    <a:pt x="3899" y="22"/>
                    <a:pt x="3622" y="117"/>
                    <a:pt x="3384" y="356"/>
                  </a:cubicBezTo>
                  <a:lnTo>
                    <a:pt x="3029" y="541"/>
                  </a:lnTo>
                  <a:cubicBezTo>
                    <a:pt x="2936" y="626"/>
                    <a:pt x="2847" y="668"/>
                    <a:pt x="2759" y="668"/>
                  </a:cubicBezTo>
                  <a:cubicBezTo>
                    <a:pt x="2670" y="668"/>
                    <a:pt x="2581" y="626"/>
                    <a:pt x="2488" y="541"/>
                  </a:cubicBezTo>
                  <a:lnTo>
                    <a:pt x="2318" y="356"/>
                  </a:lnTo>
                  <a:cubicBezTo>
                    <a:pt x="2133" y="185"/>
                    <a:pt x="1778" y="0"/>
                    <a:pt x="1422" y="0"/>
                  </a:cubicBezTo>
                  <a:close/>
                </a:path>
              </a:pathLst>
            </a:cu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6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1">
    <p:spTree>
      <p:nvGrpSpPr>
        <p:cNvPr id="1358" name="Shape 1358"/>
        <p:cNvGrpSpPr/>
        <p:nvPr/>
      </p:nvGrpSpPr>
      <p:grpSpPr>
        <a:xfrm>
          <a:off x="0" y="0"/>
          <a:ext cx="0" cy="0"/>
          <a:chOff x="0" y="0"/>
          <a:chExt cx="0" cy="0"/>
        </a:xfrm>
      </p:grpSpPr>
      <p:pic>
        <p:nvPicPr>
          <p:cNvPr id="1359" name="Google Shape;1359;p70"/>
          <p:cNvPicPr preferRelativeResize="0"/>
          <p:nvPr/>
        </p:nvPicPr>
        <p:blipFill rotWithShape="1">
          <a:blip r:embed="rId2">
            <a:alphaModFix amt="70000"/>
          </a:blip>
          <a:srcRect b="0" l="0" r="0" t="0"/>
          <a:stretch/>
        </p:blipFill>
        <p:spPr>
          <a:xfrm>
            <a:off x="0" y="2171"/>
            <a:ext cx="9144003" cy="5139149"/>
          </a:xfrm>
          <a:prstGeom prst="rect">
            <a:avLst/>
          </a:prstGeom>
          <a:noFill/>
          <a:ln>
            <a:noFill/>
          </a:ln>
        </p:spPr>
      </p:pic>
      <p:grpSp>
        <p:nvGrpSpPr>
          <p:cNvPr id="1360" name="Google Shape;1360;p70"/>
          <p:cNvGrpSpPr/>
          <p:nvPr/>
        </p:nvGrpSpPr>
        <p:grpSpPr>
          <a:xfrm flipH="1" rot="10800000">
            <a:off x="-1861753" y="-153988"/>
            <a:ext cx="3688926" cy="1850947"/>
            <a:chOff x="3396275" y="1859950"/>
            <a:chExt cx="1310500" cy="657600"/>
          </a:xfrm>
        </p:grpSpPr>
        <p:sp>
          <p:nvSpPr>
            <p:cNvPr id="1361" name="Google Shape;1361;p70"/>
            <p:cNvSpPr/>
            <p:nvPr/>
          </p:nvSpPr>
          <p:spPr>
            <a:xfrm>
              <a:off x="3573975" y="2037675"/>
              <a:ext cx="955075" cy="479875"/>
            </a:xfrm>
            <a:custGeom>
              <a:rect b="b" l="l" r="r" t="t"/>
              <a:pathLst>
                <a:path extrusionOk="0" h="19195" w="38203">
                  <a:moveTo>
                    <a:pt x="19009" y="1"/>
                  </a:moveTo>
                  <a:cubicBezTo>
                    <a:pt x="8531" y="1"/>
                    <a:pt x="1" y="8531"/>
                    <a:pt x="1" y="19194"/>
                  </a:cubicBezTo>
                  <a:lnTo>
                    <a:pt x="2304" y="19194"/>
                  </a:lnTo>
                  <a:cubicBezTo>
                    <a:pt x="2304" y="9953"/>
                    <a:pt x="9768" y="2304"/>
                    <a:pt x="19009" y="2304"/>
                  </a:cubicBezTo>
                  <a:cubicBezTo>
                    <a:pt x="28435" y="2304"/>
                    <a:pt x="35900" y="9953"/>
                    <a:pt x="35900" y="19194"/>
                  </a:cubicBezTo>
                  <a:lnTo>
                    <a:pt x="38203" y="19194"/>
                  </a:lnTo>
                  <a:cubicBezTo>
                    <a:pt x="38203" y="8531"/>
                    <a:pt x="29672" y="1"/>
                    <a:pt x="19009" y="1"/>
                  </a:cubicBezTo>
                  <a:close/>
                </a:path>
              </a:pathLst>
            </a:custGeom>
            <a:solidFill>
              <a:schemeClr val="accent2"/>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2" name="Google Shape;1362;p70"/>
            <p:cNvSpPr/>
            <p:nvPr/>
          </p:nvSpPr>
          <p:spPr>
            <a:xfrm>
              <a:off x="3396275" y="1859950"/>
              <a:ext cx="1310500" cy="657600"/>
            </a:xfrm>
            <a:custGeom>
              <a:rect b="b" l="l" r="r" t="t"/>
              <a:pathLst>
                <a:path extrusionOk="0" h="26304" w="52420">
                  <a:moveTo>
                    <a:pt x="26117" y="1"/>
                  </a:moveTo>
                  <a:cubicBezTo>
                    <a:pt x="11729" y="1"/>
                    <a:pt x="0" y="11730"/>
                    <a:pt x="0" y="26303"/>
                  </a:cubicBezTo>
                  <a:lnTo>
                    <a:pt x="2303" y="26303"/>
                  </a:lnTo>
                  <a:cubicBezTo>
                    <a:pt x="2303" y="13152"/>
                    <a:pt x="12966" y="2489"/>
                    <a:pt x="26117" y="2489"/>
                  </a:cubicBezTo>
                  <a:cubicBezTo>
                    <a:pt x="39453" y="2489"/>
                    <a:pt x="50116" y="13152"/>
                    <a:pt x="50116" y="26303"/>
                  </a:cubicBezTo>
                  <a:lnTo>
                    <a:pt x="52419" y="26303"/>
                  </a:lnTo>
                  <a:cubicBezTo>
                    <a:pt x="52419" y="11730"/>
                    <a:pt x="40690" y="1"/>
                    <a:pt x="26117" y="1"/>
                  </a:cubicBezTo>
                  <a:close/>
                </a:path>
              </a:pathLst>
            </a:custGeom>
            <a:solidFill>
              <a:schemeClr val="accent5"/>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3" name="Google Shape;1363;p70"/>
            <p:cNvSpPr/>
            <p:nvPr/>
          </p:nvSpPr>
          <p:spPr>
            <a:xfrm>
              <a:off x="3453850" y="1922150"/>
              <a:ext cx="1195350" cy="595400"/>
            </a:xfrm>
            <a:custGeom>
              <a:rect b="b" l="l" r="r" t="t"/>
              <a:pathLst>
                <a:path extrusionOk="0" h="23816" w="47814">
                  <a:moveTo>
                    <a:pt x="23814" y="1"/>
                  </a:moveTo>
                  <a:cubicBezTo>
                    <a:pt x="10663" y="1"/>
                    <a:pt x="0" y="10664"/>
                    <a:pt x="0" y="23815"/>
                  </a:cubicBezTo>
                  <a:lnTo>
                    <a:pt x="2488" y="23815"/>
                  </a:lnTo>
                  <a:cubicBezTo>
                    <a:pt x="2488" y="11901"/>
                    <a:pt x="12085" y="2304"/>
                    <a:pt x="23814" y="2304"/>
                  </a:cubicBezTo>
                  <a:cubicBezTo>
                    <a:pt x="35728" y="2304"/>
                    <a:pt x="45325" y="11901"/>
                    <a:pt x="45325" y="23815"/>
                  </a:cubicBezTo>
                  <a:lnTo>
                    <a:pt x="47813" y="23815"/>
                  </a:lnTo>
                  <a:cubicBezTo>
                    <a:pt x="47813" y="10664"/>
                    <a:pt x="37150" y="1"/>
                    <a:pt x="23814" y="1"/>
                  </a:cubicBezTo>
                  <a:close/>
                </a:path>
              </a:pathLst>
            </a:custGeom>
            <a:solidFill>
              <a:schemeClr val="accent4"/>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4" name="Google Shape;1364;p70"/>
            <p:cNvSpPr/>
            <p:nvPr/>
          </p:nvSpPr>
          <p:spPr>
            <a:xfrm>
              <a:off x="3516050" y="1979750"/>
              <a:ext cx="1070950" cy="537800"/>
            </a:xfrm>
            <a:custGeom>
              <a:rect b="b" l="l" r="r" t="t"/>
              <a:pathLst>
                <a:path extrusionOk="0" h="21512" w="42838">
                  <a:moveTo>
                    <a:pt x="21326" y="0"/>
                  </a:moveTo>
                  <a:cubicBezTo>
                    <a:pt x="9597" y="0"/>
                    <a:pt x="0" y="9597"/>
                    <a:pt x="0" y="21511"/>
                  </a:cubicBezTo>
                  <a:lnTo>
                    <a:pt x="2318" y="21511"/>
                  </a:lnTo>
                  <a:cubicBezTo>
                    <a:pt x="2318" y="10848"/>
                    <a:pt x="10848" y="2318"/>
                    <a:pt x="21326" y="2318"/>
                  </a:cubicBezTo>
                  <a:cubicBezTo>
                    <a:pt x="31989" y="2318"/>
                    <a:pt x="40520" y="10848"/>
                    <a:pt x="40520" y="21511"/>
                  </a:cubicBezTo>
                  <a:lnTo>
                    <a:pt x="42837" y="21511"/>
                  </a:lnTo>
                  <a:cubicBezTo>
                    <a:pt x="42837" y="9597"/>
                    <a:pt x="33240" y="0"/>
                    <a:pt x="21326" y="0"/>
                  </a:cubicBezTo>
                  <a:close/>
                </a:path>
              </a:pathLst>
            </a:custGeom>
            <a:solidFill>
              <a:schemeClr val="accent3"/>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5" name="Google Shape;1365;p70"/>
            <p:cNvSpPr/>
            <p:nvPr/>
          </p:nvSpPr>
          <p:spPr>
            <a:xfrm>
              <a:off x="3631550" y="2095250"/>
              <a:ext cx="839925" cy="422300"/>
            </a:xfrm>
            <a:custGeom>
              <a:rect b="b" l="l" r="r" t="t"/>
              <a:pathLst>
                <a:path extrusionOk="0" h="16892" w="33597">
                  <a:moveTo>
                    <a:pt x="16706" y="1"/>
                  </a:moveTo>
                  <a:cubicBezTo>
                    <a:pt x="7465" y="1"/>
                    <a:pt x="1" y="7650"/>
                    <a:pt x="1" y="16891"/>
                  </a:cubicBezTo>
                  <a:lnTo>
                    <a:pt x="2489" y="16891"/>
                  </a:lnTo>
                  <a:cubicBezTo>
                    <a:pt x="2489" y="8887"/>
                    <a:pt x="8887" y="2489"/>
                    <a:pt x="16706" y="2489"/>
                  </a:cubicBezTo>
                  <a:cubicBezTo>
                    <a:pt x="24711" y="2489"/>
                    <a:pt x="31108" y="8887"/>
                    <a:pt x="31108" y="16891"/>
                  </a:cubicBezTo>
                  <a:lnTo>
                    <a:pt x="33597" y="16891"/>
                  </a:lnTo>
                  <a:cubicBezTo>
                    <a:pt x="33597" y="7650"/>
                    <a:pt x="26132" y="1"/>
                    <a:pt x="16706" y="1"/>
                  </a:cubicBezTo>
                  <a:close/>
                </a:path>
              </a:pathLst>
            </a:custGeom>
            <a:solidFill>
              <a:schemeClr val="lt2"/>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6" name="Google Shape;1366;p70"/>
            <p:cNvSpPr/>
            <p:nvPr/>
          </p:nvSpPr>
          <p:spPr>
            <a:xfrm>
              <a:off x="3693750" y="2157450"/>
              <a:ext cx="715525" cy="360100"/>
            </a:xfrm>
            <a:custGeom>
              <a:rect b="b" l="l" r="r" t="t"/>
              <a:pathLst>
                <a:path extrusionOk="0" h="14404" w="28621">
                  <a:moveTo>
                    <a:pt x="14218" y="1"/>
                  </a:moveTo>
                  <a:cubicBezTo>
                    <a:pt x="6399" y="1"/>
                    <a:pt x="1" y="6399"/>
                    <a:pt x="1" y="14403"/>
                  </a:cubicBezTo>
                  <a:lnTo>
                    <a:pt x="2318" y="14403"/>
                  </a:lnTo>
                  <a:cubicBezTo>
                    <a:pt x="2318" y="7820"/>
                    <a:pt x="7650" y="2489"/>
                    <a:pt x="14218" y="2489"/>
                  </a:cubicBezTo>
                  <a:cubicBezTo>
                    <a:pt x="20972" y="2489"/>
                    <a:pt x="26303" y="7820"/>
                    <a:pt x="26303" y="14403"/>
                  </a:cubicBezTo>
                  <a:lnTo>
                    <a:pt x="28620" y="14403"/>
                  </a:lnTo>
                  <a:cubicBezTo>
                    <a:pt x="28620" y="6399"/>
                    <a:pt x="22223" y="1"/>
                    <a:pt x="14218" y="1"/>
                  </a:cubicBezTo>
                  <a:close/>
                </a:path>
              </a:pathLst>
            </a:custGeom>
            <a:solidFill>
              <a:schemeClr val="accent6"/>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7" name="Google Shape;1367;p70"/>
            <p:cNvSpPr/>
            <p:nvPr/>
          </p:nvSpPr>
          <p:spPr>
            <a:xfrm>
              <a:off x="3751700" y="2219650"/>
              <a:ext cx="599650" cy="297900"/>
            </a:xfrm>
            <a:custGeom>
              <a:rect b="b" l="l" r="r" t="t"/>
              <a:pathLst>
                <a:path extrusionOk="0" h="11916" w="23986">
                  <a:moveTo>
                    <a:pt x="11900" y="1"/>
                  </a:moveTo>
                  <a:cubicBezTo>
                    <a:pt x="5332" y="1"/>
                    <a:pt x="0" y="5332"/>
                    <a:pt x="0" y="11915"/>
                  </a:cubicBezTo>
                  <a:lnTo>
                    <a:pt x="2488" y="11915"/>
                  </a:lnTo>
                  <a:cubicBezTo>
                    <a:pt x="2488" y="6584"/>
                    <a:pt x="6754" y="2318"/>
                    <a:pt x="11900" y="2318"/>
                  </a:cubicBezTo>
                  <a:cubicBezTo>
                    <a:pt x="17232" y="2318"/>
                    <a:pt x="21497" y="6584"/>
                    <a:pt x="21497" y="11915"/>
                  </a:cubicBezTo>
                  <a:lnTo>
                    <a:pt x="23985" y="11915"/>
                  </a:lnTo>
                  <a:cubicBezTo>
                    <a:pt x="23985" y="5332"/>
                    <a:pt x="18654" y="1"/>
                    <a:pt x="11900" y="1"/>
                  </a:cubicBezTo>
                  <a:close/>
                </a:path>
              </a:pathLst>
            </a:custGeom>
            <a:solidFill>
              <a:schemeClr val="dk2"/>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68" name="Google Shape;1368;p70"/>
          <p:cNvGrpSpPr/>
          <p:nvPr/>
        </p:nvGrpSpPr>
        <p:grpSpPr>
          <a:xfrm flipH="1">
            <a:off x="-1861753" y="3454662"/>
            <a:ext cx="3688926" cy="1850947"/>
            <a:chOff x="3396275" y="1859950"/>
            <a:chExt cx="1310500" cy="657600"/>
          </a:xfrm>
        </p:grpSpPr>
        <p:sp>
          <p:nvSpPr>
            <p:cNvPr id="1369" name="Google Shape;1369;p70"/>
            <p:cNvSpPr/>
            <p:nvPr/>
          </p:nvSpPr>
          <p:spPr>
            <a:xfrm>
              <a:off x="3573975" y="2037675"/>
              <a:ext cx="955075" cy="479875"/>
            </a:xfrm>
            <a:custGeom>
              <a:rect b="b" l="l" r="r" t="t"/>
              <a:pathLst>
                <a:path extrusionOk="0" h="19195" w="38203">
                  <a:moveTo>
                    <a:pt x="19009" y="1"/>
                  </a:moveTo>
                  <a:cubicBezTo>
                    <a:pt x="8531" y="1"/>
                    <a:pt x="1" y="8531"/>
                    <a:pt x="1" y="19194"/>
                  </a:cubicBezTo>
                  <a:lnTo>
                    <a:pt x="2304" y="19194"/>
                  </a:lnTo>
                  <a:cubicBezTo>
                    <a:pt x="2304" y="9953"/>
                    <a:pt x="9768" y="2304"/>
                    <a:pt x="19009" y="2304"/>
                  </a:cubicBezTo>
                  <a:cubicBezTo>
                    <a:pt x="28435" y="2304"/>
                    <a:pt x="35900" y="9953"/>
                    <a:pt x="35900" y="19194"/>
                  </a:cubicBezTo>
                  <a:lnTo>
                    <a:pt x="38203" y="19194"/>
                  </a:lnTo>
                  <a:cubicBezTo>
                    <a:pt x="38203" y="8531"/>
                    <a:pt x="29672" y="1"/>
                    <a:pt x="19009" y="1"/>
                  </a:cubicBezTo>
                  <a:close/>
                </a:path>
              </a:pathLst>
            </a:custGeom>
            <a:solidFill>
              <a:schemeClr val="accent2"/>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0" name="Google Shape;1370;p70"/>
            <p:cNvSpPr/>
            <p:nvPr/>
          </p:nvSpPr>
          <p:spPr>
            <a:xfrm>
              <a:off x="3396275" y="1859950"/>
              <a:ext cx="1310500" cy="657600"/>
            </a:xfrm>
            <a:custGeom>
              <a:rect b="b" l="l" r="r" t="t"/>
              <a:pathLst>
                <a:path extrusionOk="0" h="26304" w="52420">
                  <a:moveTo>
                    <a:pt x="26117" y="1"/>
                  </a:moveTo>
                  <a:cubicBezTo>
                    <a:pt x="11729" y="1"/>
                    <a:pt x="0" y="11730"/>
                    <a:pt x="0" y="26303"/>
                  </a:cubicBezTo>
                  <a:lnTo>
                    <a:pt x="2303" y="26303"/>
                  </a:lnTo>
                  <a:cubicBezTo>
                    <a:pt x="2303" y="13152"/>
                    <a:pt x="12966" y="2489"/>
                    <a:pt x="26117" y="2489"/>
                  </a:cubicBezTo>
                  <a:cubicBezTo>
                    <a:pt x="39453" y="2489"/>
                    <a:pt x="50116" y="13152"/>
                    <a:pt x="50116" y="26303"/>
                  </a:cubicBezTo>
                  <a:lnTo>
                    <a:pt x="52419" y="26303"/>
                  </a:lnTo>
                  <a:cubicBezTo>
                    <a:pt x="52419" y="11730"/>
                    <a:pt x="40690" y="1"/>
                    <a:pt x="26117" y="1"/>
                  </a:cubicBezTo>
                  <a:close/>
                </a:path>
              </a:pathLst>
            </a:custGeom>
            <a:solidFill>
              <a:schemeClr val="accent5"/>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1" name="Google Shape;1371;p70"/>
            <p:cNvSpPr/>
            <p:nvPr/>
          </p:nvSpPr>
          <p:spPr>
            <a:xfrm>
              <a:off x="3453850" y="1922150"/>
              <a:ext cx="1195350" cy="595400"/>
            </a:xfrm>
            <a:custGeom>
              <a:rect b="b" l="l" r="r" t="t"/>
              <a:pathLst>
                <a:path extrusionOk="0" h="23816" w="47814">
                  <a:moveTo>
                    <a:pt x="23814" y="1"/>
                  </a:moveTo>
                  <a:cubicBezTo>
                    <a:pt x="10663" y="1"/>
                    <a:pt x="0" y="10664"/>
                    <a:pt x="0" y="23815"/>
                  </a:cubicBezTo>
                  <a:lnTo>
                    <a:pt x="2488" y="23815"/>
                  </a:lnTo>
                  <a:cubicBezTo>
                    <a:pt x="2488" y="11901"/>
                    <a:pt x="12085" y="2304"/>
                    <a:pt x="23814" y="2304"/>
                  </a:cubicBezTo>
                  <a:cubicBezTo>
                    <a:pt x="35728" y="2304"/>
                    <a:pt x="45325" y="11901"/>
                    <a:pt x="45325" y="23815"/>
                  </a:cubicBezTo>
                  <a:lnTo>
                    <a:pt x="47813" y="23815"/>
                  </a:lnTo>
                  <a:cubicBezTo>
                    <a:pt x="47813" y="10664"/>
                    <a:pt x="37150" y="1"/>
                    <a:pt x="23814" y="1"/>
                  </a:cubicBezTo>
                  <a:close/>
                </a:path>
              </a:pathLst>
            </a:custGeom>
            <a:solidFill>
              <a:schemeClr val="accent4"/>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2" name="Google Shape;1372;p70"/>
            <p:cNvSpPr/>
            <p:nvPr/>
          </p:nvSpPr>
          <p:spPr>
            <a:xfrm>
              <a:off x="3516050" y="1979750"/>
              <a:ext cx="1070950" cy="537800"/>
            </a:xfrm>
            <a:custGeom>
              <a:rect b="b" l="l" r="r" t="t"/>
              <a:pathLst>
                <a:path extrusionOk="0" h="21512" w="42838">
                  <a:moveTo>
                    <a:pt x="21326" y="0"/>
                  </a:moveTo>
                  <a:cubicBezTo>
                    <a:pt x="9597" y="0"/>
                    <a:pt x="0" y="9597"/>
                    <a:pt x="0" y="21511"/>
                  </a:cubicBezTo>
                  <a:lnTo>
                    <a:pt x="2318" y="21511"/>
                  </a:lnTo>
                  <a:cubicBezTo>
                    <a:pt x="2318" y="10848"/>
                    <a:pt x="10848" y="2318"/>
                    <a:pt x="21326" y="2318"/>
                  </a:cubicBezTo>
                  <a:cubicBezTo>
                    <a:pt x="31989" y="2318"/>
                    <a:pt x="40520" y="10848"/>
                    <a:pt x="40520" y="21511"/>
                  </a:cubicBezTo>
                  <a:lnTo>
                    <a:pt x="42837" y="21511"/>
                  </a:lnTo>
                  <a:cubicBezTo>
                    <a:pt x="42837" y="9597"/>
                    <a:pt x="33240" y="0"/>
                    <a:pt x="21326" y="0"/>
                  </a:cubicBezTo>
                  <a:close/>
                </a:path>
              </a:pathLst>
            </a:custGeom>
            <a:solidFill>
              <a:schemeClr val="accent3"/>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3" name="Google Shape;1373;p70"/>
            <p:cNvSpPr/>
            <p:nvPr/>
          </p:nvSpPr>
          <p:spPr>
            <a:xfrm>
              <a:off x="3631550" y="2095250"/>
              <a:ext cx="839925" cy="422300"/>
            </a:xfrm>
            <a:custGeom>
              <a:rect b="b" l="l" r="r" t="t"/>
              <a:pathLst>
                <a:path extrusionOk="0" h="16892" w="33597">
                  <a:moveTo>
                    <a:pt x="16706" y="1"/>
                  </a:moveTo>
                  <a:cubicBezTo>
                    <a:pt x="7465" y="1"/>
                    <a:pt x="1" y="7650"/>
                    <a:pt x="1" y="16891"/>
                  </a:cubicBezTo>
                  <a:lnTo>
                    <a:pt x="2489" y="16891"/>
                  </a:lnTo>
                  <a:cubicBezTo>
                    <a:pt x="2489" y="8887"/>
                    <a:pt x="8887" y="2489"/>
                    <a:pt x="16706" y="2489"/>
                  </a:cubicBezTo>
                  <a:cubicBezTo>
                    <a:pt x="24711" y="2489"/>
                    <a:pt x="31108" y="8887"/>
                    <a:pt x="31108" y="16891"/>
                  </a:cubicBezTo>
                  <a:lnTo>
                    <a:pt x="33597" y="16891"/>
                  </a:lnTo>
                  <a:cubicBezTo>
                    <a:pt x="33597" y="7650"/>
                    <a:pt x="26132" y="1"/>
                    <a:pt x="16706" y="1"/>
                  </a:cubicBezTo>
                  <a:close/>
                </a:path>
              </a:pathLst>
            </a:custGeom>
            <a:solidFill>
              <a:schemeClr val="lt2"/>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4" name="Google Shape;1374;p70"/>
            <p:cNvSpPr/>
            <p:nvPr/>
          </p:nvSpPr>
          <p:spPr>
            <a:xfrm>
              <a:off x="3693750" y="2157450"/>
              <a:ext cx="715525" cy="360100"/>
            </a:xfrm>
            <a:custGeom>
              <a:rect b="b" l="l" r="r" t="t"/>
              <a:pathLst>
                <a:path extrusionOk="0" h="14404" w="28621">
                  <a:moveTo>
                    <a:pt x="14218" y="1"/>
                  </a:moveTo>
                  <a:cubicBezTo>
                    <a:pt x="6399" y="1"/>
                    <a:pt x="1" y="6399"/>
                    <a:pt x="1" y="14403"/>
                  </a:cubicBezTo>
                  <a:lnTo>
                    <a:pt x="2318" y="14403"/>
                  </a:lnTo>
                  <a:cubicBezTo>
                    <a:pt x="2318" y="7820"/>
                    <a:pt x="7650" y="2489"/>
                    <a:pt x="14218" y="2489"/>
                  </a:cubicBezTo>
                  <a:cubicBezTo>
                    <a:pt x="20972" y="2489"/>
                    <a:pt x="26303" y="7820"/>
                    <a:pt x="26303" y="14403"/>
                  </a:cubicBezTo>
                  <a:lnTo>
                    <a:pt x="28620" y="14403"/>
                  </a:lnTo>
                  <a:cubicBezTo>
                    <a:pt x="28620" y="6399"/>
                    <a:pt x="22223" y="1"/>
                    <a:pt x="14218" y="1"/>
                  </a:cubicBezTo>
                  <a:close/>
                </a:path>
              </a:pathLst>
            </a:custGeom>
            <a:solidFill>
              <a:schemeClr val="accent6"/>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5" name="Google Shape;1375;p70"/>
            <p:cNvSpPr/>
            <p:nvPr/>
          </p:nvSpPr>
          <p:spPr>
            <a:xfrm>
              <a:off x="3751700" y="2219650"/>
              <a:ext cx="599650" cy="297900"/>
            </a:xfrm>
            <a:custGeom>
              <a:rect b="b" l="l" r="r" t="t"/>
              <a:pathLst>
                <a:path extrusionOk="0" h="11916" w="23986">
                  <a:moveTo>
                    <a:pt x="11900" y="1"/>
                  </a:moveTo>
                  <a:cubicBezTo>
                    <a:pt x="5332" y="1"/>
                    <a:pt x="0" y="5332"/>
                    <a:pt x="0" y="11915"/>
                  </a:cubicBezTo>
                  <a:lnTo>
                    <a:pt x="2488" y="11915"/>
                  </a:lnTo>
                  <a:cubicBezTo>
                    <a:pt x="2488" y="6584"/>
                    <a:pt x="6754" y="2318"/>
                    <a:pt x="11900" y="2318"/>
                  </a:cubicBezTo>
                  <a:cubicBezTo>
                    <a:pt x="17232" y="2318"/>
                    <a:pt x="21497" y="6584"/>
                    <a:pt x="21497" y="11915"/>
                  </a:cubicBezTo>
                  <a:lnTo>
                    <a:pt x="23985" y="11915"/>
                  </a:lnTo>
                  <a:cubicBezTo>
                    <a:pt x="23985" y="5332"/>
                    <a:pt x="18654" y="1"/>
                    <a:pt x="11900" y="1"/>
                  </a:cubicBezTo>
                  <a:close/>
                </a:path>
              </a:pathLst>
            </a:custGeom>
            <a:solidFill>
              <a:schemeClr val="dk2"/>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76" name="Google Shape;1376;p70"/>
          <p:cNvGrpSpPr/>
          <p:nvPr/>
        </p:nvGrpSpPr>
        <p:grpSpPr>
          <a:xfrm flipH="1" rot="10800000">
            <a:off x="7343522" y="-153988"/>
            <a:ext cx="3688926" cy="1850947"/>
            <a:chOff x="3396275" y="1859950"/>
            <a:chExt cx="1310500" cy="657600"/>
          </a:xfrm>
        </p:grpSpPr>
        <p:sp>
          <p:nvSpPr>
            <p:cNvPr id="1377" name="Google Shape;1377;p70"/>
            <p:cNvSpPr/>
            <p:nvPr/>
          </p:nvSpPr>
          <p:spPr>
            <a:xfrm>
              <a:off x="3573975" y="2037675"/>
              <a:ext cx="955075" cy="479875"/>
            </a:xfrm>
            <a:custGeom>
              <a:rect b="b" l="l" r="r" t="t"/>
              <a:pathLst>
                <a:path extrusionOk="0" h="19195" w="38203">
                  <a:moveTo>
                    <a:pt x="19009" y="1"/>
                  </a:moveTo>
                  <a:cubicBezTo>
                    <a:pt x="8531" y="1"/>
                    <a:pt x="1" y="8531"/>
                    <a:pt x="1" y="19194"/>
                  </a:cubicBezTo>
                  <a:lnTo>
                    <a:pt x="2304" y="19194"/>
                  </a:lnTo>
                  <a:cubicBezTo>
                    <a:pt x="2304" y="9953"/>
                    <a:pt x="9768" y="2304"/>
                    <a:pt x="19009" y="2304"/>
                  </a:cubicBezTo>
                  <a:cubicBezTo>
                    <a:pt x="28435" y="2304"/>
                    <a:pt x="35900" y="9953"/>
                    <a:pt x="35900" y="19194"/>
                  </a:cubicBezTo>
                  <a:lnTo>
                    <a:pt x="38203" y="19194"/>
                  </a:lnTo>
                  <a:cubicBezTo>
                    <a:pt x="38203" y="8531"/>
                    <a:pt x="29672" y="1"/>
                    <a:pt x="19009" y="1"/>
                  </a:cubicBezTo>
                  <a:close/>
                </a:path>
              </a:pathLst>
            </a:custGeom>
            <a:solidFill>
              <a:schemeClr val="accent2"/>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8" name="Google Shape;1378;p70"/>
            <p:cNvSpPr/>
            <p:nvPr/>
          </p:nvSpPr>
          <p:spPr>
            <a:xfrm>
              <a:off x="3396275" y="1859950"/>
              <a:ext cx="1310500" cy="657600"/>
            </a:xfrm>
            <a:custGeom>
              <a:rect b="b" l="l" r="r" t="t"/>
              <a:pathLst>
                <a:path extrusionOk="0" h="26304" w="52420">
                  <a:moveTo>
                    <a:pt x="26117" y="1"/>
                  </a:moveTo>
                  <a:cubicBezTo>
                    <a:pt x="11729" y="1"/>
                    <a:pt x="0" y="11730"/>
                    <a:pt x="0" y="26303"/>
                  </a:cubicBezTo>
                  <a:lnTo>
                    <a:pt x="2303" y="26303"/>
                  </a:lnTo>
                  <a:cubicBezTo>
                    <a:pt x="2303" y="13152"/>
                    <a:pt x="12966" y="2489"/>
                    <a:pt x="26117" y="2489"/>
                  </a:cubicBezTo>
                  <a:cubicBezTo>
                    <a:pt x="39453" y="2489"/>
                    <a:pt x="50116" y="13152"/>
                    <a:pt x="50116" y="26303"/>
                  </a:cubicBezTo>
                  <a:lnTo>
                    <a:pt x="52419" y="26303"/>
                  </a:lnTo>
                  <a:cubicBezTo>
                    <a:pt x="52419" y="11730"/>
                    <a:pt x="40690" y="1"/>
                    <a:pt x="26117" y="1"/>
                  </a:cubicBezTo>
                  <a:close/>
                </a:path>
              </a:pathLst>
            </a:custGeom>
            <a:solidFill>
              <a:schemeClr val="accent5"/>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9" name="Google Shape;1379;p70"/>
            <p:cNvSpPr/>
            <p:nvPr/>
          </p:nvSpPr>
          <p:spPr>
            <a:xfrm>
              <a:off x="3453850" y="1922150"/>
              <a:ext cx="1195350" cy="595400"/>
            </a:xfrm>
            <a:custGeom>
              <a:rect b="b" l="l" r="r" t="t"/>
              <a:pathLst>
                <a:path extrusionOk="0" h="23816" w="47814">
                  <a:moveTo>
                    <a:pt x="23814" y="1"/>
                  </a:moveTo>
                  <a:cubicBezTo>
                    <a:pt x="10663" y="1"/>
                    <a:pt x="0" y="10664"/>
                    <a:pt x="0" y="23815"/>
                  </a:cubicBezTo>
                  <a:lnTo>
                    <a:pt x="2488" y="23815"/>
                  </a:lnTo>
                  <a:cubicBezTo>
                    <a:pt x="2488" y="11901"/>
                    <a:pt x="12085" y="2304"/>
                    <a:pt x="23814" y="2304"/>
                  </a:cubicBezTo>
                  <a:cubicBezTo>
                    <a:pt x="35728" y="2304"/>
                    <a:pt x="45325" y="11901"/>
                    <a:pt x="45325" y="23815"/>
                  </a:cubicBezTo>
                  <a:lnTo>
                    <a:pt x="47813" y="23815"/>
                  </a:lnTo>
                  <a:cubicBezTo>
                    <a:pt x="47813" y="10664"/>
                    <a:pt x="37150" y="1"/>
                    <a:pt x="23814" y="1"/>
                  </a:cubicBezTo>
                  <a:close/>
                </a:path>
              </a:pathLst>
            </a:custGeom>
            <a:solidFill>
              <a:schemeClr val="accent4"/>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0" name="Google Shape;1380;p70"/>
            <p:cNvSpPr/>
            <p:nvPr/>
          </p:nvSpPr>
          <p:spPr>
            <a:xfrm>
              <a:off x="3516050" y="1979750"/>
              <a:ext cx="1070950" cy="537800"/>
            </a:xfrm>
            <a:custGeom>
              <a:rect b="b" l="l" r="r" t="t"/>
              <a:pathLst>
                <a:path extrusionOk="0" h="21512" w="42838">
                  <a:moveTo>
                    <a:pt x="21326" y="0"/>
                  </a:moveTo>
                  <a:cubicBezTo>
                    <a:pt x="9597" y="0"/>
                    <a:pt x="0" y="9597"/>
                    <a:pt x="0" y="21511"/>
                  </a:cubicBezTo>
                  <a:lnTo>
                    <a:pt x="2318" y="21511"/>
                  </a:lnTo>
                  <a:cubicBezTo>
                    <a:pt x="2318" y="10848"/>
                    <a:pt x="10848" y="2318"/>
                    <a:pt x="21326" y="2318"/>
                  </a:cubicBezTo>
                  <a:cubicBezTo>
                    <a:pt x="31989" y="2318"/>
                    <a:pt x="40520" y="10848"/>
                    <a:pt x="40520" y="21511"/>
                  </a:cubicBezTo>
                  <a:lnTo>
                    <a:pt x="42837" y="21511"/>
                  </a:lnTo>
                  <a:cubicBezTo>
                    <a:pt x="42837" y="9597"/>
                    <a:pt x="33240" y="0"/>
                    <a:pt x="21326" y="0"/>
                  </a:cubicBezTo>
                  <a:close/>
                </a:path>
              </a:pathLst>
            </a:custGeom>
            <a:solidFill>
              <a:schemeClr val="accent3"/>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1" name="Google Shape;1381;p70"/>
            <p:cNvSpPr/>
            <p:nvPr/>
          </p:nvSpPr>
          <p:spPr>
            <a:xfrm>
              <a:off x="3631550" y="2095250"/>
              <a:ext cx="839925" cy="422300"/>
            </a:xfrm>
            <a:custGeom>
              <a:rect b="b" l="l" r="r" t="t"/>
              <a:pathLst>
                <a:path extrusionOk="0" h="16892" w="33597">
                  <a:moveTo>
                    <a:pt x="16706" y="1"/>
                  </a:moveTo>
                  <a:cubicBezTo>
                    <a:pt x="7465" y="1"/>
                    <a:pt x="1" y="7650"/>
                    <a:pt x="1" y="16891"/>
                  </a:cubicBezTo>
                  <a:lnTo>
                    <a:pt x="2489" y="16891"/>
                  </a:lnTo>
                  <a:cubicBezTo>
                    <a:pt x="2489" y="8887"/>
                    <a:pt x="8887" y="2489"/>
                    <a:pt x="16706" y="2489"/>
                  </a:cubicBezTo>
                  <a:cubicBezTo>
                    <a:pt x="24711" y="2489"/>
                    <a:pt x="31108" y="8887"/>
                    <a:pt x="31108" y="16891"/>
                  </a:cubicBezTo>
                  <a:lnTo>
                    <a:pt x="33597" y="16891"/>
                  </a:lnTo>
                  <a:cubicBezTo>
                    <a:pt x="33597" y="7650"/>
                    <a:pt x="26132" y="1"/>
                    <a:pt x="16706" y="1"/>
                  </a:cubicBezTo>
                  <a:close/>
                </a:path>
              </a:pathLst>
            </a:custGeom>
            <a:solidFill>
              <a:schemeClr val="lt2"/>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2" name="Google Shape;1382;p70"/>
            <p:cNvSpPr/>
            <p:nvPr/>
          </p:nvSpPr>
          <p:spPr>
            <a:xfrm>
              <a:off x="3693750" y="2157450"/>
              <a:ext cx="715525" cy="360100"/>
            </a:xfrm>
            <a:custGeom>
              <a:rect b="b" l="l" r="r" t="t"/>
              <a:pathLst>
                <a:path extrusionOk="0" h="14404" w="28621">
                  <a:moveTo>
                    <a:pt x="14218" y="1"/>
                  </a:moveTo>
                  <a:cubicBezTo>
                    <a:pt x="6399" y="1"/>
                    <a:pt x="1" y="6399"/>
                    <a:pt x="1" y="14403"/>
                  </a:cubicBezTo>
                  <a:lnTo>
                    <a:pt x="2318" y="14403"/>
                  </a:lnTo>
                  <a:cubicBezTo>
                    <a:pt x="2318" y="7820"/>
                    <a:pt x="7650" y="2489"/>
                    <a:pt x="14218" y="2489"/>
                  </a:cubicBezTo>
                  <a:cubicBezTo>
                    <a:pt x="20972" y="2489"/>
                    <a:pt x="26303" y="7820"/>
                    <a:pt x="26303" y="14403"/>
                  </a:cubicBezTo>
                  <a:lnTo>
                    <a:pt x="28620" y="14403"/>
                  </a:lnTo>
                  <a:cubicBezTo>
                    <a:pt x="28620" y="6399"/>
                    <a:pt x="22223" y="1"/>
                    <a:pt x="14218" y="1"/>
                  </a:cubicBezTo>
                  <a:close/>
                </a:path>
              </a:pathLst>
            </a:custGeom>
            <a:solidFill>
              <a:schemeClr val="accent6"/>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3" name="Google Shape;1383;p70"/>
            <p:cNvSpPr/>
            <p:nvPr/>
          </p:nvSpPr>
          <p:spPr>
            <a:xfrm>
              <a:off x="3751700" y="2219650"/>
              <a:ext cx="599650" cy="297900"/>
            </a:xfrm>
            <a:custGeom>
              <a:rect b="b" l="l" r="r" t="t"/>
              <a:pathLst>
                <a:path extrusionOk="0" h="11916" w="23986">
                  <a:moveTo>
                    <a:pt x="11900" y="1"/>
                  </a:moveTo>
                  <a:cubicBezTo>
                    <a:pt x="5332" y="1"/>
                    <a:pt x="0" y="5332"/>
                    <a:pt x="0" y="11915"/>
                  </a:cubicBezTo>
                  <a:lnTo>
                    <a:pt x="2488" y="11915"/>
                  </a:lnTo>
                  <a:cubicBezTo>
                    <a:pt x="2488" y="6584"/>
                    <a:pt x="6754" y="2318"/>
                    <a:pt x="11900" y="2318"/>
                  </a:cubicBezTo>
                  <a:cubicBezTo>
                    <a:pt x="17232" y="2318"/>
                    <a:pt x="21497" y="6584"/>
                    <a:pt x="21497" y="11915"/>
                  </a:cubicBezTo>
                  <a:lnTo>
                    <a:pt x="23985" y="11915"/>
                  </a:lnTo>
                  <a:cubicBezTo>
                    <a:pt x="23985" y="5332"/>
                    <a:pt x="18654" y="1"/>
                    <a:pt x="11900" y="1"/>
                  </a:cubicBezTo>
                  <a:close/>
                </a:path>
              </a:pathLst>
            </a:custGeom>
            <a:solidFill>
              <a:schemeClr val="dk2"/>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84" name="Google Shape;1384;p70"/>
          <p:cNvGrpSpPr/>
          <p:nvPr/>
        </p:nvGrpSpPr>
        <p:grpSpPr>
          <a:xfrm flipH="1">
            <a:off x="7343522" y="3454662"/>
            <a:ext cx="3688926" cy="1850947"/>
            <a:chOff x="3396275" y="1859950"/>
            <a:chExt cx="1310500" cy="657600"/>
          </a:xfrm>
        </p:grpSpPr>
        <p:sp>
          <p:nvSpPr>
            <p:cNvPr id="1385" name="Google Shape;1385;p70"/>
            <p:cNvSpPr/>
            <p:nvPr/>
          </p:nvSpPr>
          <p:spPr>
            <a:xfrm>
              <a:off x="3573975" y="2037675"/>
              <a:ext cx="955075" cy="479875"/>
            </a:xfrm>
            <a:custGeom>
              <a:rect b="b" l="l" r="r" t="t"/>
              <a:pathLst>
                <a:path extrusionOk="0" h="19195" w="38203">
                  <a:moveTo>
                    <a:pt x="19009" y="1"/>
                  </a:moveTo>
                  <a:cubicBezTo>
                    <a:pt x="8531" y="1"/>
                    <a:pt x="1" y="8531"/>
                    <a:pt x="1" y="19194"/>
                  </a:cubicBezTo>
                  <a:lnTo>
                    <a:pt x="2304" y="19194"/>
                  </a:lnTo>
                  <a:cubicBezTo>
                    <a:pt x="2304" y="9953"/>
                    <a:pt x="9768" y="2304"/>
                    <a:pt x="19009" y="2304"/>
                  </a:cubicBezTo>
                  <a:cubicBezTo>
                    <a:pt x="28435" y="2304"/>
                    <a:pt x="35900" y="9953"/>
                    <a:pt x="35900" y="19194"/>
                  </a:cubicBezTo>
                  <a:lnTo>
                    <a:pt x="38203" y="19194"/>
                  </a:lnTo>
                  <a:cubicBezTo>
                    <a:pt x="38203" y="8531"/>
                    <a:pt x="29672" y="1"/>
                    <a:pt x="19009" y="1"/>
                  </a:cubicBezTo>
                  <a:close/>
                </a:path>
              </a:pathLst>
            </a:custGeom>
            <a:solidFill>
              <a:schemeClr val="accent2"/>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6" name="Google Shape;1386;p70"/>
            <p:cNvSpPr/>
            <p:nvPr/>
          </p:nvSpPr>
          <p:spPr>
            <a:xfrm>
              <a:off x="3396275" y="1859950"/>
              <a:ext cx="1310500" cy="657600"/>
            </a:xfrm>
            <a:custGeom>
              <a:rect b="b" l="l" r="r" t="t"/>
              <a:pathLst>
                <a:path extrusionOk="0" h="26304" w="52420">
                  <a:moveTo>
                    <a:pt x="26117" y="1"/>
                  </a:moveTo>
                  <a:cubicBezTo>
                    <a:pt x="11729" y="1"/>
                    <a:pt x="0" y="11730"/>
                    <a:pt x="0" y="26303"/>
                  </a:cubicBezTo>
                  <a:lnTo>
                    <a:pt x="2303" y="26303"/>
                  </a:lnTo>
                  <a:cubicBezTo>
                    <a:pt x="2303" y="13152"/>
                    <a:pt x="12966" y="2489"/>
                    <a:pt x="26117" y="2489"/>
                  </a:cubicBezTo>
                  <a:cubicBezTo>
                    <a:pt x="39453" y="2489"/>
                    <a:pt x="50116" y="13152"/>
                    <a:pt x="50116" y="26303"/>
                  </a:cubicBezTo>
                  <a:lnTo>
                    <a:pt x="52419" y="26303"/>
                  </a:lnTo>
                  <a:cubicBezTo>
                    <a:pt x="52419" y="11730"/>
                    <a:pt x="40690" y="1"/>
                    <a:pt x="26117" y="1"/>
                  </a:cubicBezTo>
                  <a:close/>
                </a:path>
              </a:pathLst>
            </a:custGeom>
            <a:solidFill>
              <a:schemeClr val="accent5"/>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7" name="Google Shape;1387;p70"/>
            <p:cNvSpPr/>
            <p:nvPr/>
          </p:nvSpPr>
          <p:spPr>
            <a:xfrm>
              <a:off x="3453850" y="1922150"/>
              <a:ext cx="1195350" cy="595400"/>
            </a:xfrm>
            <a:custGeom>
              <a:rect b="b" l="l" r="r" t="t"/>
              <a:pathLst>
                <a:path extrusionOk="0" h="23816" w="47814">
                  <a:moveTo>
                    <a:pt x="23814" y="1"/>
                  </a:moveTo>
                  <a:cubicBezTo>
                    <a:pt x="10663" y="1"/>
                    <a:pt x="0" y="10664"/>
                    <a:pt x="0" y="23815"/>
                  </a:cubicBezTo>
                  <a:lnTo>
                    <a:pt x="2488" y="23815"/>
                  </a:lnTo>
                  <a:cubicBezTo>
                    <a:pt x="2488" y="11901"/>
                    <a:pt x="12085" y="2304"/>
                    <a:pt x="23814" y="2304"/>
                  </a:cubicBezTo>
                  <a:cubicBezTo>
                    <a:pt x="35728" y="2304"/>
                    <a:pt x="45325" y="11901"/>
                    <a:pt x="45325" y="23815"/>
                  </a:cubicBezTo>
                  <a:lnTo>
                    <a:pt x="47813" y="23815"/>
                  </a:lnTo>
                  <a:cubicBezTo>
                    <a:pt x="47813" y="10664"/>
                    <a:pt x="37150" y="1"/>
                    <a:pt x="23814" y="1"/>
                  </a:cubicBezTo>
                  <a:close/>
                </a:path>
              </a:pathLst>
            </a:custGeom>
            <a:solidFill>
              <a:schemeClr val="accent4"/>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8" name="Google Shape;1388;p70"/>
            <p:cNvSpPr/>
            <p:nvPr/>
          </p:nvSpPr>
          <p:spPr>
            <a:xfrm>
              <a:off x="3516050" y="1979750"/>
              <a:ext cx="1070950" cy="537800"/>
            </a:xfrm>
            <a:custGeom>
              <a:rect b="b" l="l" r="r" t="t"/>
              <a:pathLst>
                <a:path extrusionOk="0" h="21512" w="42838">
                  <a:moveTo>
                    <a:pt x="21326" y="0"/>
                  </a:moveTo>
                  <a:cubicBezTo>
                    <a:pt x="9597" y="0"/>
                    <a:pt x="0" y="9597"/>
                    <a:pt x="0" y="21511"/>
                  </a:cubicBezTo>
                  <a:lnTo>
                    <a:pt x="2318" y="21511"/>
                  </a:lnTo>
                  <a:cubicBezTo>
                    <a:pt x="2318" y="10848"/>
                    <a:pt x="10848" y="2318"/>
                    <a:pt x="21326" y="2318"/>
                  </a:cubicBezTo>
                  <a:cubicBezTo>
                    <a:pt x="31989" y="2318"/>
                    <a:pt x="40520" y="10848"/>
                    <a:pt x="40520" y="21511"/>
                  </a:cubicBezTo>
                  <a:lnTo>
                    <a:pt x="42837" y="21511"/>
                  </a:lnTo>
                  <a:cubicBezTo>
                    <a:pt x="42837" y="9597"/>
                    <a:pt x="33240" y="0"/>
                    <a:pt x="21326" y="0"/>
                  </a:cubicBezTo>
                  <a:close/>
                </a:path>
              </a:pathLst>
            </a:custGeom>
            <a:solidFill>
              <a:schemeClr val="accent3"/>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9" name="Google Shape;1389;p70"/>
            <p:cNvSpPr/>
            <p:nvPr/>
          </p:nvSpPr>
          <p:spPr>
            <a:xfrm>
              <a:off x="3631550" y="2095250"/>
              <a:ext cx="839925" cy="422300"/>
            </a:xfrm>
            <a:custGeom>
              <a:rect b="b" l="l" r="r" t="t"/>
              <a:pathLst>
                <a:path extrusionOk="0" h="16892" w="33597">
                  <a:moveTo>
                    <a:pt x="16706" y="1"/>
                  </a:moveTo>
                  <a:cubicBezTo>
                    <a:pt x="7465" y="1"/>
                    <a:pt x="1" y="7650"/>
                    <a:pt x="1" y="16891"/>
                  </a:cubicBezTo>
                  <a:lnTo>
                    <a:pt x="2489" y="16891"/>
                  </a:lnTo>
                  <a:cubicBezTo>
                    <a:pt x="2489" y="8887"/>
                    <a:pt x="8887" y="2489"/>
                    <a:pt x="16706" y="2489"/>
                  </a:cubicBezTo>
                  <a:cubicBezTo>
                    <a:pt x="24711" y="2489"/>
                    <a:pt x="31108" y="8887"/>
                    <a:pt x="31108" y="16891"/>
                  </a:cubicBezTo>
                  <a:lnTo>
                    <a:pt x="33597" y="16891"/>
                  </a:lnTo>
                  <a:cubicBezTo>
                    <a:pt x="33597" y="7650"/>
                    <a:pt x="26132" y="1"/>
                    <a:pt x="16706" y="1"/>
                  </a:cubicBezTo>
                  <a:close/>
                </a:path>
              </a:pathLst>
            </a:custGeom>
            <a:solidFill>
              <a:schemeClr val="lt2"/>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0" name="Google Shape;1390;p70"/>
            <p:cNvSpPr/>
            <p:nvPr/>
          </p:nvSpPr>
          <p:spPr>
            <a:xfrm>
              <a:off x="3693750" y="2157450"/>
              <a:ext cx="715525" cy="360100"/>
            </a:xfrm>
            <a:custGeom>
              <a:rect b="b" l="l" r="r" t="t"/>
              <a:pathLst>
                <a:path extrusionOk="0" h="14404" w="28621">
                  <a:moveTo>
                    <a:pt x="14218" y="1"/>
                  </a:moveTo>
                  <a:cubicBezTo>
                    <a:pt x="6399" y="1"/>
                    <a:pt x="1" y="6399"/>
                    <a:pt x="1" y="14403"/>
                  </a:cubicBezTo>
                  <a:lnTo>
                    <a:pt x="2318" y="14403"/>
                  </a:lnTo>
                  <a:cubicBezTo>
                    <a:pt x="2318" y="7820"/>
                    <a:pt x="7650" y="2489"/>
                    <a:pt x="14218" y="2489"/>
                  </a:cubicBezTo>
                  <a:cubicBezTo>
                    <a:pt x="20972" y="2489"/>
                    <a:pt x="26303" y="7820"/>
                    <a:pt x="26303" y="14403"/>
                  </a:cubicBezTo>
                  <a:lnTo>
                    <a:pt x="28620" y="14403"/>
                  </a:lnTo>
                  <a:cubicBezTo>
                    <a:pt x="28620" y="6399"/>
                    <a:pt x="22223" y="1"/>
                    <a:pt x="14218" y="1"/>
                  </a:cubicBezTo>
                  <a:close/>
                </a:path>
              </a:pathLst>
            </a:custGeom>
            <a:solidFill>
              <a:schemeClr val="accent6"/>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1" name="Google Shape;1391;p70"/>
            <p:cNvSpPr/>
            <p:nvPr/>
          </p:nvSpPr>
          <p:spPr>
            <a:xfrm>
              <a:off x="3751700" y="2219650"/>
              <a:ext cx="599650" cy="297900"/>
            </a:xfrm>
            <a:custGeom>
              <a:rect b="b" l="l" r="r" t="t"/>
              <a:pathLst>
                <a:path extrusionOk="0" h="11916" w="23986">
                  <a:moveTo>
                    <a:pt x="11900" y="1"/>
                  </a:moveTo>
                  <a:cubicBezTo>
                    <a:pt x="5332" y="1"/>
                    <a:pt x="0" y="5332"/>
                    <a:pt x="0" y="11915"/>
                  </a:cubicBezTo>
                  <a:lnTo>
                    <a:pt x="2488" y="11915"/>
                  </a:lnTo>
                  <a:cubicBezTo>
                    <a:pt x="2488" y="6584"/>
                    <a:pt x="6754" y="2318"/>
                    <a:pt x="11900" y="2318"/>
                  </a:cubicBezTo>
                  <a:cubicBezTo>
                    <a:pt x="17232" y="2318"/>
                    <a:pt x="21497" y="6584"/>
                    <a:pt x="21497" y="11915"/>
                  </a:cubicBezTo>
                  <a:lnTo>
                    <a:pt x="23985" y="11915"/>
                  </a:lnTo>
                  <a:cubicBezTo>
                    <a:pt x="23985" y="5332"/>
                    <a:pt x="18654" y="1"/>
                    <a:pt x="11900" y="1"/>
                  </a:cubicBezTo>
                  <a:close/>
                </a:path>
              </a:pathLst>
            </a:custGeom>
            <a:solidFill>
              <a:schemeClr val="dk2"/>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2" name="Google Shape;1392;p70"/>
          <p:cNvSpPr/>
          <p:nvPr/>
        </p:nvSpPr>
        <p:spPr>
          <a:xfrm>
            <a:off x="8594318" y="2167944"/>
            <a:ext cx="254564" cy="271394"/>
          </a:xfrm>
          <a:custGeom>
            <a:rect b="b" l="l" r="r" t="t"/>
            <a:pathLst>
              <a:path extrusionOk="0" h="5503" w="5162">
                <a:moveTo>
                  <a:pt x="2488" y="0"/>
                </a:moveTo>
                <a:cubicBezTo>
                  <a:pt x="2133" y="1237"/>
                  <a:pt x="1252" y="2133"/>
                  <a:pt x="0" y="2659"/>
                </a:cubicBezTo>
                <a:cubicBezTo>
                  <a:pt x="1252" y="3199"/>
                  <a:pt x="2133" y="4266"/>
                  <a:pt x="2488" y="5502"/>
                </a:cubicBezTo>
                <a:cubicBezTo>
                  <a:pt x="3029" y="4266"/>
                  <a:pt x="3910" y="3199"/>
                  <a:pt x="5161" y="2659"/>
                </a:cubicBezTo>
                <a:cubicBezTo>
                  <a:pt x="3910" y="2133"/>
                  <a:pt x="3029" y="1237"/>
                  <a:pt x="2488" y="0"/>
                </a:cubicBez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3" name="Google Shape;1393;p70"/>
          <p:cNvSpPr/>
          <p:nvPr/>
        </p:nvSpPr>
        <p:spPr>
          <a:xfrm>
            <a:off x="8653275" y="2565827"/>
            <a:ext cx="136651" cy="145678"/>
          </a:xfrm>
          <a:custGeom>
            <a:rect b="b" l="l" r="r" t="t"/>
            <a:pathLst>
              <a:path extrusionOk="0" h="5503" w="5162">
                <a:moveTo>
                  <a:pt x="2488" y="0"/>
                </a:moveTo>
                <a:cubicBezTo>
                  <a:pt x="2133" y="1237"/>
                  <a:pt x="1252" y="2133"/>
                  <a:pt x="0" y="2659"/>
                </a:cubicBezTo>
                <a:cubicBezTo>
                  <a:pt x="1252" y="3199"/>
                  <a:pt x="2133" y="4266"/>
                  <a:pt x="2488" y="5502"/>
                </a:cubicBezTo>
                <a:cubicBezTo>
                  <a:pt x="3029" y="4266"/>
                  <a:pt x="3910" y="3199"/>
                  <a:pt x="5161" y="2659"/>
                </a:cubicBezTo>
                <a:cubicBezTo>
                  <a:pt x="3910" y="2133"/>
                  <a:pt x="3029" y="1237"/>
                  <a:pt x="2488" y="0"/>
                </a:cubicBezTo>
                <a:close/>
              </a:path>
            </a:pathLst>
          </a:cu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4" name="Google Shape;1394;p70"/>
          <p:cNvSpPr/>
          <p:nvPr/>
        </p:nvSpPr>
        <p:spPr>
          <a:xfrm>
            <a:off x="8653275" y="2837977"/>
            <a:ext cx="136651" cy="145678"/>
          </a:xfrm>
          <a:custGeom>
            <a:rect b="b" l="l" r="r" t="t"/>
            <a:pathLst>
              <a:path extrusionOk="0" h="5503" w="5162">
                <a:moveTo>
                  <a:pt x="2488" y="0"/>
                </a:moveTo>
                <a:cubicBezTo>
                  <a:pt x="2133" y="1237"/>
                  <a:pt x="1252" y="2133"/>
                  <a:pt x="0" y="2659"/>
                </a:cubicBezTo>
                <a:cubicBezTo>
                  <a:pt x="1252" y="3199"/>
                  <a:pt x="2133" y="4266"/>
                  <a:pt x="2488" y="5502"/>
                </a:cubicBezTo>
                <a:cubicBezTo>
                  <a:pt x="3029" y="4266"/>
                  <a:pt x="3910" y="3199"/>
                  <a:pt x="5161" y="2659"/>
                </a:cubicBezTo>
                <a:cubicBezTo>
                  <a:pt x="3910" y="2133"/>
                  <a:pt x="3029" y="1237"/>
                  <a:pt x="2488" y="0"/>
                </a:cubicBezTo>
                <a:close/>
              </a:path>
            </a:pathLst>
          </a:cu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5" name="Google Shape;1395;p70"/>
          <p:cNvSpPr/>
          <p:nvPr/>
        </p:nvSpPr>
        <p:spPr>
          <a:xfrm>
            <a:off x="267643" y="2167944"/>
            <a:ext cx="254564" cy="271394"/>
          </a:xfrm>
          <a:custGeom>
            <a:rect b="b" l="l" r="r" t="t"/>
            <a:pathLst>
              <a:path extrusionOk="0" h="5503" w="5162">
                <a:moveTo>
                  <a:pt x="2488" y="0"/>
                </a:moveTo>
                <a:cubicBezTo>
                  <a:pt x="2133" y="1237"/>
                  <a:pt x="1252" y="2133"/>
                  <a:pt x="0" y="2659"/>
                </a:cubicBezTo>
                <a:cubicBezTo>
                  <a:pt x="1252" y="3199"/>
                  <a:pt x="2133" y="4266"/>
                  <a:pt x="2488" y="5502"/>
                </a:cubicBezTo>
                <a:cubicBezTo>
                  <a:pt x="3029" y="4266"/>
                  <a:pt x="3910" y="3199"/>
                  <a:pt x="5161" y="2659"/>
                </a:cubicBezTo>
                <a:cubicBezTo>
                  <a:pt x="3910" y="2133"/>
                  <a:pt x="3029" y="1237"/>
                  <a:pt x="2488" y="0"/>
                </a:cubicBez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6" name="Google Shape;1396;p70"/>
          <p:cNvSpPr/>
          <p:nvPr/>
        </p:nvSpPr>
        <p:spPr>
          <a:xfrm>
            <a:off x="326600" y="2565827"/>
            <a:ext cx="136651" cy="145678"/>
          </a:xfrm>
          <a:custGeom>
            <a:rect b="b" l="l" r="r" t="t"/>
            <a:pathLst>
              <a:path extrusionOk="0" h="5503" w="5162">
                <a:moveTo>
                  <a:pt x="2488" y="0"/>
                </a:moveTo>
                <a:cubicBezTo>
                  <a:pt x="2133" y="1237"/>
                  <a:pt x="1252" y="2133"/>
                  <a:pt x="0" y="2659"/>
                </a:cubicBezTo>
                <a:cubicBezTo>
                  <a:pt x="1252" y="3199"/>
                  <a:pt x="2133" y="4266"/>
                  <a:pt x="2488" y="5502"/>
                </a:cubicBezTo>
                <a:cubicBezTo>
                  <a:pt x="3029" y="4266"/>
                  <a:pt x="3910" y="3199"/>
                  <a:pt x="5161" y="2659"/>
                </a:cubicBezTo>
                <a:cubicBezTo>
                  <a:pt x="3910" y="2133"/>
                  <a:pt x="3029" y="1237"/>
                  <a:pt x="2488" y="0"/>
                </a:cubicBezTo>
                <a:close/>
              </a:path>
            </a:pathLst>
          </a:cu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7" name="Google Shape;1397;p70"/>
          <p:cNvSpPr/>
          <p:nvPr/>
        </p:nvSpPr>
        <p:spPr>
          <a:xfrm>
            <a:off x="326600" y="2837977"/>
            <a:ext cx="136651" cy="145678"/>
          </a:xfrm>
          <a:custGeom>
            <a:rect b="b" l="l" r="r" t="t"/>
            <a:pathLst>
              <a:path extrusionOk="0" h="5503" w="5162">
                <a:moveTo>
                  <a:pt x="2488" y="0"/>
                </a:moveTo>
                <a:cubicBezTo>
                  <a:pt x="2133" y="1237"/>
                  <a:pt x="1252" y="2133"/>
                  <a:pt x="0" y="2659"/>
                </a:cubicBezTo>
                <a:cubicBezTo>
                  <a:pt x="1252" y="3199"/>
                  <a:pt x="2133" y="4266"/>
                  <a:pt x="2488" y="5502"/>
                </a:cubicBezTo>
                <a:cubicBezTo>
                  <a:pt x="3029" y="4266"/>
                  <a:pt x="3910" y="3199"/>
                  <a:pt x="5161" y="2659"/>
                </a:cubicBezTo>
                <a:cubicBezTo>
                  <a:pt x="3910" y="2133"/>
                  <a:pt x="3029" y="1237"/>
                  <a:pt x="2488" y="0"/>
                </a:cubicBezTo>
                <a:close/>
              </a:path>
            </a:pathLst>
          </a:cu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8" name="Shape 38"/>
        <p:cNvGrpSpPr/>
        <p:nvPr/>
      </p:nvGrpSpPr>
      <p:grpSpPr>
        <a:xfrm>
          <a:off x="0" y="0"/>
          <a:ext cx="0" cy="0"/>
          <a:chOff x="0" y="0"/>
          <a:chExt cx="0" cy="0"/>
        </a:xfrm>
      </p:grpSpPr>
      <p:sp>
        <p:nvSpPr>
          <p:cNvPr id="39" name="Google Shape;39;p8"/>
          <p:cNvSpPr txBox="1"/>
          <p:nvPr>
            <p:ph type="title"/>
          </p:nvPr>
        </p:nvSpPr>
        <p:spPr>
          <a:xfrm>
            <a:off x="490250" y="528900"/>
            <a:ext cx="5678100" cy="40857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5400"/>
              <a:buNone/>
              <a:defRPr sz="5400">
                <a:solidFill>
                  <a:schemeClr val="lt1"/>
                </a:solidFill>
              </a:defRPr>
            </a:lvl1pPr>
            <a:lvl2pPr lvl="1">
              <a:spcBef>
                <a:spcPts val="0"/>
              </a:spcBef>
              <a:spcAft>
                <a:spcPts val="0"/>
              </a:spcAft>
              <a:buClr>
                <a:schemeClr val="lt1"/>
              </a:buClr>
              <a:buSzPts val="5400"/>
              <a:buNone/>
              <a:defRPr sz="5400">
                <a:solidFill>
                  <a:schemeClr val="lt1"/>
                </a:solidFill>
              </a:defRPr>
            </a:lvl2pPr>
            <a:lvl3pPr lvl="2">
              <a:spcBef>
                <a:spcPts val="0"/>
              </a:spcBef>
              <a:spcAft>
                <a:spcPts val="0"/>
              </a:spcAft>
              <a:buClr>
                <a:schemeClr val="lt1"/>
              </a:buClr>
              <a:buSzPts val="5400"/>
              <a:buNone/>
              <a:defRPr sz="5400">
                <a:solidFill>
                  <a:schemeClr val="lt1"/>
                </a:solidFill>
              </a:defRPr>
            </a:lvl3pPr>
            <a:lvl4pPr lvl="3">
              <a:spcBef>
                <a:spcPts val="0"/>
              </a:spcBef>
              <a:spcAft>
                <a:spcPts val="0"/>
              </a:spcAft>
              <a:buClr>
                <a:schemeClr val="lt1"/>
              </a:buClr>
              <a:buSzPts val="5400"/>
              <a:buNone/>
              <a:defRPr sz="5400">
                <a:solidFill>
                  <a:schemeClr val="lt1"/>
                </a:solidFill>
              </a:defRPr>
            </a:lvl4pPr>
            <a:lvl5pPr lvl="4">
              <a:spcBef>
                <a:spcPts val="0"/>
              </a:spcBef>
              <a:spcAft>
                <a:spcPts val="0"/>
              </a:spcAft>
              <a:buClr>
                <a:schemeClr val="lt1"/>
              </a:buClr>
              <a:buSzPts val="5400"/>
              <a:buNone/>
              <a:defRPr sz="5400">
                <a:solidFill>
                  <a:schemeClr val="lt1"/>
                </a:solidFill>
              </a:defRPr>
            </a:lvl5pPr>
            <a:lvl6pPr lvl="5">
              <a:spcBef>
                <a:spcPts val="0"/>
              </a:spcBef>
              <a:spcAft>
                <a:spcPts val="0"/>
              </a:spcAft>
              <a:buClr>
                <a:schemeClr val="lt1"/>
              </a:buClr>
              <a:buSzPts val="5400"/>
              <a:buNone/>
              <a:defRPr sz="5400">
                <a:solidFill>
                  <a:schemeClr val="lt1"/>
                </a:solidFill>
              </a:defRPr>
            </a:lvl6pPr>
            <a:lvl7pPr lvl="6">
              <a:spcBef>
                <a:spcPts val="0"/>
              </a:spcBef>
              <a:spcAft>
                <a:spcPts val="0"/>
              </a:spcAft>
              <a:buClr>
                <a:schemeClr val="lt1"/>
              </a:buClr>
              <a:buSzPts val="5400"/>
              <a:buNone/>
              <a:defRPr sz="5400">
                <a:solidFill>
                  <a:schemeClr val="lt1"/>
                </a:solidFill>
              </a:defRPr>
            </a:lvl7pPr>
            <a:lvl8pPr lvl="7">
              <a:spcBef>
                <a:spcPts val="0"/>
              </a:spcBef>
              <a:spcAft>
                <a:spcPts val="0"/>
              </a:spcAft>
              <a:buClr>
                <a:schemeClr val="lt1"/>
              </a:buClr>
              <a:buSzPts val="5400"/>
              <a:buNone/>
              <a:defRPr sz="5400">
                <a:solidFill>
                  <a:schemeClr val="lt1"/>
                </a:solidFill>
              </a:defRPr>
            </a:lvl8pPr>
            <a:lvl9pPr lvl="8">
              <a:spcBef>
                <a:spcPts val="0"/>
              </a:spcBef>
              <a:spcAft>
                <a:spcPts val="0"/>
              </a:spcAft>
              <a:buClr>
                <a:schemeClr val="lt1"/>
              </a:buClr>
              <a:buSzPts val="5400"/>
              <a:buNone/>
              <a:defRPr sz="5400">
                <a:solidFill>
                  <a:schemeClr val="lt1"/>
                </a:solidFill>
              </a:defRPr>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1"/>
        </a:solidFill>
      </p:bgPr>
    </p:bg>
    <p:spTree>
      <p:nvGrpSpPr>
        <p:cNvPr id="41" name="Shape 41"/>
        <p:cNvGrpSpPr/>
        <p:nvPr/>
      </p:nvGrpSpPr>
      <p:grpSpPr>
        <a:xfrm>
          <a:off x="0" y="0"/>
          <a:ext cx="0" cy="0"/>
          <a:chOff x="0" y="0"/>
          <a:chExt cx="0" cy="0"/>
        </a:xfrm>
      </p:grpSpPr>
      <p:sp>
        <p:nvSpPr>
          <p:cNvPr id="42" name="Google Shape;42;p9"/>
          <p:cNvSpPr/>
          <p:nvPr/>
        </p:nvSpPr>
        <p:spPr>
          <a:xfrm>
            <a:off x="4572000" y="175"/>
            <a:ext cx="4572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577200" cy="0"/>
          </a:xfrm>
          <a:prstGeom prst="straightConnector1">
            <a:avLst/>
          </a:prstGeom>
          <a:noFill/>
          <a:ln cap="flat" cmpd="sng" w="19050">
            <a:solidFill>
              <a:schemeClr val="dk1"/>
            </a:solidFill>
            <a:prstDash val="lgDash"/>
            <a:round/>
            <a:headEnd len="sm" w="sm" type="none"/>
            <a:tailEnd len="sm" w="sm" type="none"/>
          </a:ln>
        </p:spPr>
      </p:cxnSp>
      <p:sp>
        <p:nvSpPr>
          <p:cNvPr id="44" name="Google Shape;44;p9"/>
          <p:cNvSpPr txBox="1"/>
          <p:nvPr>
            <p:ph type="title"/>
          </p:nvPr>
        </p:nvSpPr>
        <p:spPr>
          <a:xfrm>
            <a:off x="265500" y="1078750"/>
            <a:ext cx="4045200" cy="1789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4600"/>
              <a:buNone/>
              <a:defRPr sz="4600">
                <a:solidFill>
                  <a:schemeClr val="lt1"/>
                </a:solidFill>
              </a:defRPr>
            </a:lvl1pPr>
            <a:lvl2pPr lvl="1" algn="ctr">
              <a:spcBef>
                <a:spcPts val="0"/>
              </a:spcBef>
              <a:spcAft>
                <a:spcPts val="0"/>
              </a:spcAft>
              <a:buClr>
                <a:schemeClr val="lt1"/>
              </a:buClr>
              <a:buSzPts val="4600"/>
              <a:buNone/>
              <a:defRPr sz="4600">
                <a:solidFill>
                  <a:schemeClr val="lt1"/>
                </a:solidFill>
              </a:defRPr>
            </a:lvl2pPr>
            <a:lvl3pPr lvl="2" algn="ctr">
              <a:spcBef>
                <a:spcPts val="0"/>
              </a:spcBef>
              <a:spcAft>
                <a:spcPts val="0"/>
              </a:spcAft>
              <a:buClr>
                <a:schemeClr val="lt1"/>
              </a:buClr>
              <a:buSzPts val="4600"/>
              <a:buNone/>
              <a:defRPr sz="4600">
                <a:solidFill>
                  <a:schemeClr val="lt1"/>
                </a:solidFill>
              </a:defRPr>
            </a:lvl3pPr>
            <a:lvl4pPr lvl="3" algn="ctr">
              <a:spcBef>
                <a:spcPts val="0"/>
              </a:spcBef>
              <a:spcAft>
                <a:spcPts val="0"/>
              </a:spcAft>
              <a:buClr>
                <a:schemeClr val="lt1"/>
              </a:buClr>
              <a:buSzPts val="4600"/>
              <a:buNone/>
              <a:defRPr sz="4600">
                <a:solidFill>
                  <a:schemeClr val="lt1"/>
                </a:solidFill>
              </a:defRPr>
            </a:lvl4pPr>
            <a:lvl5pPr lvl="4" algn="ctr">
              <a:spcBef>
                <a:spcPts val="0"/>
              </a:spcBef>
              <a:spcAft>
                <a:spcPts val="0"/>
              </a:spcAft>
              <a:buClr>
                <a:schemeClr val="lt1"/>
              </a:buClr>
              <a:buSzPts val="4600"/>
              <a:buNone/>
              <a:defRPr sz="4600">
                <a:solidFill>
                  <a:schemeClr val="lt1"/>
                </a:solidFill>
              </a:defRPr>
            </a:lvl5pPr>
            <a:lvl6pPr lvl="5" algn="ctr">
              <a:spcBef>
                <a:spcPts val="0"/>
              </a:spcBef>
              <a:spcAft>
                <a:spcPts val="0"/>
              </a:spcAft>
              <a:buClr>
                <a:schemeClr val="lt1"/>
              </a:buClr>
              <a:buSzPts val="4600"/>
              <a:buNone/>
              <a:defRPr sz="4600">
                <a:solidFill>
                  <a:schemeClr val="lt1"/>
                </a:solidFill>
              </a:defRPr>
            </a:lvl6pPr>
            <a:lvl7pPr lvl="6" algn="ctr">
              <a:spcBef>
                <a:spcPts val="0"/>
              </a:spcBef>
              <a:spcAft>
                <a:spcPts val="0"/>
              </a:spcAft>
              <a:buClr>
                <a:schemeClr val="lt1"/>
              </a:buClr>
              <a:buSzPts val="4600"/>
              <a:buNone/>
              <a:defRPr sz="4600">
                <a:solidFill>
                  <a:schemeClr val="lt1"/>
                </a:solidFill>
              </a:defRPr>
            </a:lvl7pPr>
            <a:lvl8pPr lvl="7" algn="ctr">
              <a:spcBef>
                <a:spcPts val="0"/>
              </a:spcBef>
              <a:spcAft>
                <a:spcPts val="0"/>
              </a:spcAft>
              <a:buClr>
                <a:schemeClr val="lt1"/>
              </a:buClr>
              <a:buSzPts val="4600"/>
              <a:buNone/>
              <a:defRPr sz="4600">
                <a:solidFill>
                  <a:schemeClr val="lt1"/>
                </a:solidFill>
              </a:defRPr>
            </a:lvl8pPr>
            <a:lvl9pPr lvl="8" algn="ctr">
              <a:spcBef>
                <a:spcPts val="0"/>
              </a:spcBef>
              <a:spcAft>
                <a:spcPts val="0"/>
              </a:spcAft>
              <a:buClr>
                <a:schemeClr val="lt1"/>
              </a:buClr>
              <a:buSzPts val="4600"/>
              <a:buNone/>
              <a:defRPr sz="4600">
                <a:solidFill>
                  <a:schemeClr val="lt1"/>
                </a:solidFill>
              </a:defRPr>
            </a:lvl9pPr>
          </a:lstStyle>
          <a:p/>
        </p:txBody>
      </p:sp>
      <p:sp>
        <p:nvSpPr>
          <p:cNvPr id="45" name="Google Shape;45;p9"/>
          <p:cNvSpPr txBox="1"/>
          <p:nvPr>
            <p:ph idx="1" type="subTitle"/>
          </p:nvPr>
        </p:nvSpPr>
        <p:spPr>
          <a:xfrm>
            <a:off x="265500" y="29214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900"/>
              <a:buNone/>
              <a:defRPr sz="1900">
                <a:solidFill>
                  <a:schemeClr val="lt1"/>
                </a:solidFill>
              </a:defRPr>
            </a:lvl1pPr>
            <a:lvl2pPr lvl="1" algn="ctr">
              <a:lnSpc>
                <a:spcPct val="100000"/>
              </a:lnSpc>
              <a:spcBef>
                <a:spcPts val="0"/>
              </a:spcBef>
              <a:spcAft>
                <a:spcPts val="0"/>
              </a:spcAft>
              <a:buClr>
                <a:schemeClr val="lt1"/>
              </a:buClr>
              <a:buSzPts val="1900"/>
              <a:buNone/>
              <a:defRPr sz="1900">
                <a:solidFill>
                  <a:schemeClr val="lt1"/>
                </a:solidFill>
              </a:defRPr>
            </a:lvl2pPr>
            <a:lvl3pPr lvl="2" algn="ctr">
              <a:lnSpc>
                <a:spcPct val="100000"/>
              </a:lnSpc>
              <a:spcBef>
                <a:spcPts val="0"/>
              </a:spcBef>
              <a:spcAft>
                <a:spcPts val="0"/>
              </a:spcAft>
              <a:buClr>
                <a:schemeClr val="lt1"/>
              </a:buClr>
              <a:buSzPts val="1900"/>
              <a:buNone/>
              <a:defRPr sz="1900">
                <a:solidFill>
                  <a:schemeClr val="lt1"/>
                </a:solidFill>
              </a:defRPr>
            </a:lvl3pPr>
            <a:lvl4pPr lvl="3" algn="ctr">
              <a:lnSpc>
                <a:spcPct val="100000"/>
              </a:lnSpc>
              <a:spcBef>
                <a:spcPts val="0"/>
              </a:spcBef>
              <a:spcAft>
                <a:spcPts val="0"/>
              </a:spcAft>
              <a:buClr>
                <a:schemeClr val="lt1"/>
              </a:buClr>
              <a:buSzPts val="1900"/>
              <a:buNone/>
              <a:defRPr sz="1900">
                <a:solidFill>
                  <a:schemeClr val="lt1"/>
                </a:solidFill>
              </a:defRPr>
            </a:lvl4pPr>
            <a:lvl5pPr lvl="4" algn="ctr">
              <a:lnSpc>
                <a:spcPct val="100000"/>
              </a:lnSpc>
              <a:spcBef>
                <a:spcPts val="0"/>
              </a:spcBef>
              <a:spcAft>
                <a:spcPts val="0"/>
              </a:spcAft>
              <a:buClr>
                <a:schemeClr val="lt1"/>
              </a:buClr>
              <a:buSzPts val="1900"/>
              <a:buNone/>
              <a:defRPr sz="1900">
                <a:solidFill>
                  <a:schemeClr val="lt1"/>
                </a:solidFill>
              </a:defRPr>
            </a:lvl5pPr>
            <a:lvl6pPr lvl="5" algn="ctr">
              <a:lnSpc>
                <a:spcPct val="100000"/>
              </a:lnSpc>
              <a:spcBef>
                <a:spcPts val="0"/>
              </a:spcBef>
              <a:spcAft>
                <a:spcPts val="0"/>
              </a:spcAft>
              <a:buClr>
                <a:schemeClr val="lt1"/>
              </a:buClr>
              <a:buSzPts val="1900"/>
              <a:buNone/>
              <a:defRPr sz="1900">
                <a:solidFill>
                  <a:schemeClr val="lt1"/>
                </a:solidFill>
              </a:defRPr>
            </a:lvl6pPr>
            <a:lvl7pPr lvl="6" algn="ctr">
              <a:lnSpc>
                <a:spcPct val="100000"/>
              </a:lnSpc>
              <a:spcBef>
                <a:spcPts val="0"/>
              </a:spcBef>
              <a:spcAft>
                <a:spcPts val="0"/>
              </a:spcAft>
              <a:buClr>
                <a:schemeClr val="lt1"/>
              </a:buClr>
              <a:buSzPts val="1900"/>
              <a:buNone/>
              <a:defRPr sz="1900">
                <a:solidFill>
                  <a:schemeClr val="lt1"/>
                </a:solidFill>
              </a:defRPr>
            </a:lvl7pPr>
            <a:lvl8pPr lvl="7" algn="ctr">
              <a:lnSpc>
                <a:spcPct val="100000"/>
              </a:lnSpc>
              <a:spcBef>
                <a:spcPts val="0"/>
              </a:spcBef>
              <a:spcAft>
                <a:spcPts val="0"/>
              </a:spcAft>
              <a:buClr>
                <a:schemeClr val="lt1"/>
              </a:buClr>
              <a:buSzPts val="1900"/>
              <a:buNone/>
              <a:defRPr sz="1900">
                <a:solidFill>
                  <a:schemeClr val="lt1"/>
                </a:solidFill>
              </a:defRPr>
            </a:lvl8pPr>
            <a:lvl9pPr lvl="8" algn="ctr">
              <a:lnSpc>
                <a:spcPct val="100000"/>
              </a:lnSpc>
              <a:spcBef>
                <a:spcPts val="0"/>
              </a:spcBef>
              <a:spcAft>
                <a:spcPts val="0"/>
              </a:spcAft>
              <a:buClr>
                <a:schemeClr val="lt1"/>
              </a:buClr>
              <a:buSzPts val="1900"/>
              <a:buNone/>
              <a:defRPr sz="1900">
                <a:solidFill>
                  <a:schemeClr val="lt1"/>
                </a:solidFill>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Font typeface="Oswald"/>
              <a:buNone/>
              <a:defRPr sz="2100">
                <a:latin typeface="Oswald"/>
                <a:ea typeface="Oswald"/>
                <a:cs typeface="Oswald"/>
                <a:sym typeface="Oswald"/>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40" Type="http://schemas.openxmlformats.org/officeDocument/2006/relationships/slideLayout" Target="../slideLayouts/slideLayout51.xml"/><Relationship Id="rId42" Type="http://schemas.openxmlformats.org/officeDocument/2006/relationships/slideLayout" Target="../slideLayouts/slideLayout53.xml"/><Relationship Id="rId41" Type="http://schemas.openxmlformats.org/officeDocument/2006/relationships/slideLayout" Target="../slideLayouts/slideLayout52.xml"/><Relationship Id="rId44" Type="http://schemas.openxmlformats.org/officeDocument/2006/relationships/slideLayout" Target="../slideLayouts/slideLayout55.xml"/><Relationship Id="rId43" Type="http://schemas.openxmlformats.org/officeDocument/2006/relationships/slideLayout" Target="../slideLayouts/slideLayout54.xml"/><Relationship Id="rId46" Type="http://schemas.openxmlformats.org/officeDocument/2006/relationships/slideLayout" Target="../slideLayouts/slideLayout57.xml"/><Relationship Id="rId45" Type="http://schemas.openxmlformats.org/officeDocument/2006/relationships/slideLayout" Target="../slideLayouts/slideLayout56.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48" Type="http://schemas.openxmlformats.org/officeDocument/2006/relationships/slideLayout" Target="../slideLayouts/slideLayout59.xml"/><Relationship Id="rId47" Type="http://schemas.openxmlformats.org/officeDocument/2006/relationships/slideLayout" Target="../slideLayouts/slideLayout58.xml"/><Relationship Id="rId49" Type="http://schemas.openxmlformats.org/officeDocument/2006/relationships/slideLayout" Target="../slideLayouts/slideLayout6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31" Type="http://schemas.openxmlformats.org/officeDocument/2006/relationships/slideLayout" Target="../slideLayouts/slideLayout42.xml"/><Relationship Id="rId30" Type="http://schemas.openxmlformats.org/officeDocument/2006/relationships/slideLayout" Target="../slideLayouts/slideLayout41.xml"/><Relationship Id="rId33" Type="http://schemas.openxmlformats.org/officeDocument/2006/relationships/slideLayout" Target="../slideLayouts/slideLayout44.xml"/><Relationship Id="rId32" Type="http://schemas.openxmlformats.org/officeDocument/2006/relationships/slideLayout" Target="../slideLayouts/slideLayout43.xml"/><Relationship Id="rId35" Type="http://schemas.openxmlformats.org/officeDocument/2006/relationships/slideLayout" Target="../slideLayouts/slideLayout46.xml"/><Relationship Id="rId34" Type="http://schemas.openxmlformats.org/officeDocument/2006/relationships/slideLayout" Target="../slideLayouts/slideLayout45.xml"/><Relationship Id="rId37" Type="http://schemas.openxmlformats.org/officeDocument/2006/relationships/slideLayout" Target="../slideLayouts/slideLayout48.xml"/><Relationship Id="rId36" Type="http://schemas.openxmlformats.org/officeDocument/2006/relationships/slideLayout" Target="../slideLayouts/slideLayout47.xml"/><Relationship Id="rId39" Type="http://schemas.openxmlformats.org/officeDocument/2006/relationships/slideLayout" Target="../slideLayouts/slideLayout50.xml"/><Relationship Id="rId38" Type="http://schemas.openxmlformats.org/officeDocument/2006/relationships/slideLayout" Target="../slideLayouts/slideLayout49.xml"/><Relationship Id="rId20" Type="http://schemas.openxmlformats.org/officeDocument/2006/relationships/slideLayout" Target="../slideLayouts/slideLayout31.xml"/><Relationship Id="rId22" Type="http://schemas.openxmlformats.org/officeDocument/2006/relationships/slideLayout" Target="../slideLayouts/slideLayout33.xml"/><Relationship Id="rId21" Type="http://schemas.openxmlformats.org/officeDocument/2006/relationships/slideLayout" Target="../slideLayouts/slideLayout32.xml"/><Relationship Id="rId24" Type="http://schemas.openxmlformats.org/officeDocument/2006/relationships/slideLayout" Target="../slideLayouts/slideLayout35.xml"/><Relationship Id="rId23" Type="http://schemas.openxmlformats.org/officeDocument/2006/relationships/slideLayout" Target="../slideLayouts/slideLayout34.xml"/><Relationship Id="rId26" Type="http://schemas.openxmlformats.org/officeDocument/2006/relationships/slideLayout" Target="../slideLayouts/slideLayout37.xml"/><Relationship Id="rId25" Type="http://schemas.openxmlformats.org/officeDocument/2006/relationships/slideLayout" Target="../slideLayouts/slideLayout36.xml"/><Relationship Id="rId28" Type="http://schemas.openxmlformats.org/officeDocument/2006/relationships/slideLayout" Target="../slideLayouts/slideLayout39.xml"/><Relationship Id="rId27" Type="http://schemas.openxmlformats.org/officeDocument/2006/relationships/slideLayout" Target="../slideLayouts/slideLayout38.xml"/><Relationship Id="rId29" Type="http://schemas.openxmlformats.org/officeDocument/2006/relationships/slideLayout" Target="../slideLayouts/slideLayout40.xml"/><Relationship Id="rId51" Type="http://schemas.openxmlformats.org/officeDocument/2006/relationships/slideLayout" Target="../slideLayouts/slideLayout62.xml"/><Relationship Id="rId50" Type="http://schemas.openxmlformats.org/officeDocument/2006/relationships/slideLayout" Target="../slideLayouts/slideLayout61.xml"/><Relationship Id="rId53" Type="http://schemas.openxmlformats.org/officeDocument/2006/relationships/slideLayout" Target="../slideLayouts/slideLayout64.xml"/><Relationship Id="rId52" Type="http://schemas.openxmlformats.org/officeDocument/2006/relationships/slideLayout" Target="../slideLayouts/slideLayout63.xml"/><Relationship Id="rId11" Type="http://schemas.openxmlformats.org/officeDocument/2006/relationships/slideLayout" Target="../slideLayouts/slideLayout22.xml"/><Relationship Id="rId55" Type="http://schemas.openxmlformats.org/officeDocument/2006/relationships/slideLayout" Target="../slideLayouts/slideLayout66.xml"/><Relationship Id="rId10" Type="http://schemas.openxmlformats.org/officeDocument/2006/relationships/slideLayout" Target="../slideLayouts/slideLayout21.xml"/><Relationship Id="rId54" Type="http://schemas.openxmlformats.org/officeDocument/2006/relationships/slideLayout" Target="../slideLayouts/slideLayout65.xml"/><Relationship Id="rId13" Type="http://schemas.openxmlformats.org/officeDocument/2006/relationships/slideLayout" Target="../slideLayouts/slideLayout24.xml"/><Relationship Id="rId57" Type="http://schemas.openxmlformats.org/officeDocument/2006/relationships/slideLayout" Target="../slideLayouts/slideLayout68.xml"/><Relationship Id="rId12" Type="http://schemas.openxmlformats.org/officeDocument/2006/relationships/slideLayout" Target="../slideLayouts/slideLayout23.xml"/><Relationship Id="rId56" Type="http://schemas.openxmlformats.org/officeDocument/2006/relationships/slideLayout" Target="../slideLayouts/slideLayout67.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58" Type="http://schemas.openxmlformats.org/officeDocument/2006/relationships/theme" Target="../theme/theme3.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19" Type="http://schemas.openxmlformats.org/officeDocument/2006/relationships/slideLayout" Target="../slideLayouts/slideLayout30.xml"/><Relationship Id="rId18"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dern-writer">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72500"/>
            <a:ext cx="8520600" cy="7335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1pPr>
            <a:lvl2pPr lvl="1">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2pPr>
            <a:lvl3pPr lvl="2">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3pPr>
            <a:lvl4pPr lvl="3">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4pPr>
            <a:lvl5pPr lvl="4">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5pPr>
            <a:lvl6pPr lvl="5">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6pPr>
            <a:lvl7pPr lvl="6">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7pPr>
            <a:lvl8pPr lvl="7">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8pPr>
            <a:lvl9pPr lvl="8">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9pPr>
          </a:lstStyle>
          <a:p/>
        </p:txBody>
      </p:sp>
      <p:sp>
        <p:nvSpPr>
          <p:cNvPr id="7" name="Google Shape;7;p1"/>
          <p:cNvSpPr txBox="1"/>
          <p:nvPr>
            <p:ph idx="1" type="body"/>
          </p:nvPr>
        </p:nvSpPr>
        <p:spPr>
          <a:xfrm>
            <a:off x="311700" y="1468825"/>
            <a:ext cx="8520600" cy="30999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Source Code Pro"/>
                <a:ea typeface="Source Code Pro"/>
                <a:cs typeface="Source Code Pro"/>
                <a:sym typeface="Source Code Pro"/>
              </a:defRPr>
            </a:lvl1pPr>
            <a:lvl2pPr lvl="1" algn="r">
              <a:buNone/>
              <a:defRPr sz="1000">
                <a:solidFill>
                  <a:schemeClr val="dk2"/>
                </a:solidFill>
                <a:latin typeface="Source Code Pro"/>
                <a:ea typeface="Source Code Pro"/>
                <a:cs typeface="Source Code Pro"/>
                <a:sym typeface="Source Code Pro"/>
              </a:defRPr>
            </a:lvl2pPr>
            <a:lvl3pPr lvl="2" algn="r">
              <a:buNone/>
              <a:defRPr sz="1000">
                <a:solidFill>
                  <a:schemeClr val="dk2"/>
                </a:solidFill>
                <a:latin typeface="Source Code Pro"/>
                <a:ea typeface="Source Code Pro"/>
                <a:cs typeface="Source Code Pro"/>
                <a:sym typeface="Source Code Pro"/>
              </a:defRPr>
            </a:lvl3pPr>
            <a:lvl4pPr lvl="3" algn="r">
              <a:buNone/>
              <a:defRPr sz="1000">
                <a:solidFill>
                  <a:schemeClr val="dk2"/>
                </a:solidFill>
                <a:latin typeface="Source Code Pro"/>
                <a:ea typeface="Source Code Pro"/>
                <a:cs typeface="Source Code Pro"/>
                <a:sym typeface="Source Code Pro"/>
              </a:defRPr>
            </a:lvl4pPr>
            <a:lvl5pPr lvl="4" algn="r">
              <a:buNone/>
              <a:defRPr sz="1000">
                <a:solidFill>
                  <a:schemeClr val="dk2"/>
                </a:solidFill>
                <a:latin typeface="Source Code Pro"/>
                <a:ea typeface="Source Code Pro"/>
                <a:cs typeface="Source Code Pro"/>
                <a:sym typeface="Source Code Pro"/>
              </a:defRPr>
            </a:lvl5pPr>
            <a:lvl6pPr lvl="5" algn="r">
              <a:buNone/>
              <a:defRPr sz="1000">
                <a:solidFill>
                  <a:schemeClr val="dk2"/>
                </a:solidFill>
                <a:latin typeface="Source Code Pro"/>
                <a:ea typeface="Source Code Pro"/>
                <a:cs typeface="Source Code Pro"/>
                <a:sym typeface="Source Code Pro"/>
              </a:defRPr>
            </a:lvl6pPr>
            <a:lvl7pPr lvl="6" algn="r">
              <a:buNone/>
              <a:defRPr sz="1000">
                <a:solidFill>
                  <a:schemeClr val="dk2"/>
                </a:solidFill>
                <a:latin typeface="Source Code Pro"/>
                <a:ea typeface="Source Code Pro"/>
                <a:cs typeface="Source Code Pro"/>
                <a:sym typeface="Source Code Pro"/>
              </a:defRPr>
            </a:lvl7pPr>
            <a:lvl8pPr lvl="7" algn="r">
              <a:buNone/>
              <a:defRPr sz="1000">
                <a:solidFill>
                  <a:schemeClr val="dk2"/>
                </a:solidFill>
                <a:latin typeface="Source Code Pro"/>
                <a:ea typeface="Source Code Pro"/>
                <a:cs typeface="Source Code Pro"/>
                <a:sym typeface="Source Code Pro"/>
              </a:defRPr>
            </a:lvl8pPr>
            <a:lvl9pPr lvl="8" algn="r">
              <a:buNone/>
              <a:defRPr sz="1000">
                <a:solidFill>
                  <a:schemeClr val="dk2"/>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8" name="Shape 58"/>
        <p:cNvGrpSpPr/>
        <p:nvPr/>
      </p:nvGrpSpPr>
      <p:grpSpPr>
        <a:xfrm>
          <a:off x="0" y="0"/>
          <a:ext cx="0" cy="0"/>
          <a:chOff x="0" y="0"/>
          <a:chExt cx="0" cy="0"/>
        </a:xfrm>
      </p:grpSpPr>
      <p:sp>
        <p:nvSpPr>
          <p:cNvPr id="59" name="Google Shape;59;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500"/>
              <a:buFont typeface="Patua One"/>
              <a:buNone/>
              <a:defRPr sz="3500">
                <a:solidFill>
                  <a:schemeClr val="dk1"/>
                </a:solidFill>
                <a:latin typeface="Patua One"/>
                <a:ea typeface="Patua One"/>
                <a:cs typeface="Patua One"/>
                <a:sym typeface="Patua One"/>
              </a:defRPr>
            </a:lvl1pPr>
            <a:lvl2pPr lvl="1">
              <a:spcBef>
                <a:spcPts val="0"/>
              </a:spcBef>
              <a:spcAft>
                <a:spcPts val="0"/>
              </a:spcAft>
              <a:buClr>
                <a:schemeClr val="dk1"/>
              </a:buClr>
              <a:buSzPts val="3500"/>
              <a:buFont typeface="Patua One"/>
              <a:buNone/>
              <a:defRPr sz="3500">
                <a:solidFill>
                  <a:schemeClr val="dk1"/>
                </a:solidFill>
                <a:latin typeface="Patua One"/>
                <a:ea typeface="Patua One"/>
                <a:cs typeface="Patua One"/>
                <a:sym typeface="Patua One"/>
              </a:defRPr>
            </a:lvl2pPr>
            <a:lvl3pPr lvl="2">
              <a:spcBef>
                <a:spcPts val="0"/>
              </a:spcBef>
              <a:spcAft>
                <a:spcPts val="0"/>
              </a:spcAft>
              <a:buClr>
                <a:schemeClr val="dk1"/>
              </a:buClr>
              <a:buSzPts val="3500"/>
              <a:buFont typeface="Patua One"/>
              <a:buNone/>
              <a:defRPr sz="3500">
                <a:solidFill>
                  <a:schemeClr val="dk1"/>
                </a:solidFill>
                <a:latin typeface="Patua One"/>
                <a:ea typeface="Patua One"/>
                <a:cs typeface="Patua One"/>
                <a:sym typeface="Patua One"/>
              </a:defRPr>
            </a:lvl3pPr>
            <a:lvl4pPr lvl="3">
              <a:spcBef>
                <a:spcPts val="0"/>
              </a:spcBef>
              <a:spcAft>
                <a:spcPts val="0"/>
              </a:spcAft>
              <a:buClr>
                <a:schemeClr val="dk1"/>
              </a:buClr>
              <a:buSzPts val="3500"/>
              <a:buFont typeface="Patua One"/>
              <a:buNone/>
              <a:defRPr sz="3500">
                <a:solidFill>
                  <a:schemeClr val="dk1"/>
                </a:solidFill>
                <a:latin typeface="Patua One"/>
                <a:ea typeface="Patua One"/>
                <a:cs typeface="Patua One"/>
                <a:sym typeface="Patua One"/>
              </a:defRPr>
            </a:lvl4pPr>
            <a:lvl5pPr lvl="4">
              <a:spcBef>
                <a:spcPts val="0"/>
              </a:spcBef>
              <a:spcAft>
                <a:spcPts val="0"/>
              </a:spcAft>
              <a:buClr>
                <a:schemeClr val="dk1"/>
              </a:buClr>
              <a:buSzPts val="3500"/>
              <a:buFont typeface="Patua One"/>
              <a:buNone/>
              <a:defRPr sz="3500">
                <a:solidFill>
                  <a:schemeClr val="dk1"/>
                </a:solidFill>
                <a:latin typeface="Patua One"/>
                <a:ea typeface="Patua One"/>
                <a:cs typeface="Patua One"/>
                <a:sym typeface="Patua One"/>
              </a:defRPr>
            </a:lvl5pPr>
            <a:lvl6pPr lvl="5">
              <a:spcBef>
                <a:spcPts val="0"/>
              </a:spcBef>
              <a:spcAft>
                <a:spcPts val="0"/>
              </a:spcAft>
              <a:buClr>
                <a:schemeClr val="dk1"/>
              </a:buClr>
              <a:buSzPts val="3500"/>
              <a:buFont typeface="Patua One"/>
              <a:buNone/>
              <a:defRPr sz="3500">
                <a:solidFill>
                  <a:schemeClr val="dk1"/>
                </a:solidFill>
                <a:latin typeface="Patua One"/>
                <a:ea typeface="Patua One"/>
                <a:cs typeface="Patua One"/>
                <a:sym typeface="Patua One"/>
              </a:defRPr>
            </a:lvl6pPr>
            <a:lvl7pPr lvl="6">
              <a:spcBef>
                <a:spcPts val="0"/>
              </a:spcBef>
              <a:spcAft>
                <a:spcPts val="0"/>
              </a:spcAft>
              <a:buClr>
                <a:schemeClr val="dk1"/>
              </a:buClr>
              <a:buSzPts val="3500"/>
              <a:buFont typeface="Patua One"/>
              <a:buNone/>
              <a:defRPr sz="3500">
                <a:solidFill>
                  <a:schemeClr val="dk1"/>
                </a:solidFill>
                <a:latin typeface="Patua One"/>
                <a:ea typeface="Patua One"/>
                <a:cs typeface="Patua One"/>
                <a:sym typeface="Patua One"/>
              </a:defRPr>
            </a:lvl7pPr>
            <a:lvl8pPr lvl="7">
              <a:spcBef>
                <a:spcPts val="0"/>
              </a:spcBef>
              <a:spcAft>
                <a:spcPts val="0"/>
              </a:spcAft>
              <a:buClr>
                <a:schemeClr val="dk1"/>
              </a:buClr>
              <a:buSzPts val="3500"/>
              <a:buFont typeface="Patua One"/>
              <a:buNone/>
              <a:defRPr sz="3500">
                <a:solidFill>
                  <a:schemeClr val="dk1"/>
                </a:solidFill>
                <a:latin typeface="Patua One"/>
                <a:ea typeface="Patua One"/>
                <a:cs typeface="Patua One"/>
                <a:sym typeface="Patua One"/>
              </a:defRPr>
            </a:lvl8pPr>
            <a:lvl9pPr lvl="8">
              <a:spcBef>
                <a:spcPts val="0"/>
              </a:spcBef>
              <a:spcAft>
                <a:spcPts val="0"/>
              </a:spcAft>
              <a:buClr>
                <a:schemeClr val="dk1"/>
              </a:buClr>
              <a:buSzPts val="3500"/>
              <a:buFont typeface="Patua One"/>
              <a:buNone/>
              <a:defRPr sz="3500">
                <a:solidFill>
                  <a:schemeClr val="dk1"/>
                </a:solidFill>
                <a:latin typeface="Patua One"/>
                <a:ea typeface="Patua One"/>
                <a:cs typeface="Patua One"/>
                <a:sym typeface="Patua One"/>
              </a:defRPr>
            </a:lvl9pPr>
          </a:lstStyle>
          <a:p/>
        </p:txBody>
      </p:sp>
      <p:sp>
        <p:nvSpPr>
          <p:cNvPr id="60" name="Google Shape;60;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7500" lvl="0" marL="457200">
              <a:lnSpc>
                <a:spcPct val="115000"/>
              </a:lnSpc>
              <a:spcBef>
                <a:spcPts val="0"/>
              </a:spcBef>
              <a:spcAft>
                <a:spcPts val="0"/>
              </a:spcAft>
              <a:buClr>
                <a:schemeClr val="dk1"/>
              </a:buClr>
              <a:buSzPts val="1400"/>
              <a:buFont typeface="Rubik"/>
              <a:buChar char="●"/>
              <a:defRPr>
                <a:solidFill>
                  <a:schemeClr val="dk1"/>
                </a:solidFill>
                <a:latin typeface="Rubik"/>
                <a:ea typeface="Rubik"/>
                <a:cs typeface="Rubik"/>
                <a:sym typeface="Rubik"/>
              </a:defRPr>
            </a:lvl1pPr>
            <a:lvl2pPr indent="-317500" lvl="1" marL="914400">
              <a:lnSpc>
                <a:spcPct val="115000"/>
              </a:lnSpc>
              <a:spcBef>
                <a:spcPts val="1600"/>
              </a:spcBef>
              <a:spcAft>
                <a:spcPts val="0"/>
              </a:spcAft>
              <a:buClr>
                <a:schemeClr val="dk1"/>
              </a:buClr>
              <a:buSzPts val="1400"/>
              <a:buFont typeface="Rubik"/>
              <a:buChar char="○"/>
              <a:defRPr>
                <a:solidFill>
                  <a:schemeClr val="dk1"/>
                </a:solidFill>
                <a:latin typeface="Rubik"/>
                <a:ea typeface="Rubik"/>
                <a:cs typeface="Rubik"/>
                <a:sym typeface="Rubik"/>
              </a:defRPr>
            </a:lvl2pPr>
            <a:lvl3pPr indent="-317500" lvl="2" marL="1371600">
              <a:lnSpc>
                <a:spcPct val="115000"/>
              </a:lnSpc>
              <a:spcBef>
                <a:spcPts val="1600"/>
              </a:spcBef>
              <a:spcAft>
                <a:spcPts val="0"/>
              </a:spcAft>
              <a:buClr>
                <a:schemeClr val="dk1"/>
              </a:buClr>
              <a:buSzPts val="1400"/>
              <a:buFont typeface="Rubik"/>
              <a:buChar char="■"/>
              <a:defRPr>
                <a:solidFill>
                  <a:schemeClr val="dk1"/>
                </a:solidFill>
                <a:latin typeface="Rubik"/>
                <a:ea typeface="Rubik"/>
                <a:cs typeface="Rubik"/>
                <a:sym typeface="Rubik"/>
              </a:defRPr>
            </a:lvl3pPr>
            <a:lvl4pPr indent="-317500" lvl="3" marL="1828800">
              <a:lnSpc>
                <a:spcPct val="115000"/>
              </a:lnSpc>
              <a:spcBef>
                <a:spcPts val="1600"/>
              </a:spcBef>
              <a:spcAft>
                <a:spcPts val="0"/>
              </a:spcAft>
              <a:buClr>
                <a:schemeClr val="dk1"/>
              </a:buClr>
              <a:buSzPts val="1400"/>
              <a:buFont typeface="Rubik"/>
              <a:buChar char="●"/>
              <a:defRPr>
                <a:solidFill>
                  <a:schemeClr val="dk1"/>
                </a:solidFill>
                <a:latin typeface="Rubik"/>
                <a:ea typeface="Rubik"/>
                <a:cs typeface="Rubik"/>
                <a:sym typeface="Rubik"/>
              </a:defRPr>
            </a:lvl4pPr>
            <a:lvl5pPr indent="-317500" lvl="4" marL="2286000">
              <a:lnSpc>
                <a:spcPct val="115000"/>
              </a:lnSpc>
              <a:spcBef>
                <a:spcPts val="1600"/>
              </a:spcBef>
              <a:spcAft>
                <a:spcPts val="0"/>
              </a:spcAft>
              <a:buClr>
                <a:schemeClr val="dk1"/>
              </a:buClr>
              <a:buSzPts val="1400"/>
              <a:buFont typeface="Rubik"/>
              <a:buChar char="○"/>
              <a:defRPr>
                <a:solidFill>
                  <a:schemeClr val="dk1"/>
                </a:solidFill>
                <a:latin typeface="Rubik"/>
                <a:ea typeface="Rubik"/>
                <a:cs typeface="Rubik"/>
                <a:sym typeface="Rubik"/>
              </a:defRPr>
            </a:lvl5pPr>
            <a:lvl6pPr indent="-317500" lvl="5" marL="2743200">
              <a:lnSpc>
                <a:spcPct val="115000"/>
              </a:lnSpc>
              <a:spcBef>
                <a:spcPts val="1600"/>
              </a:spcBef>
              <a:spcAft>
                <a:spcPts val="0"/>
              </a:spcAft>
              <a:buClr>
                <a:schemeClr val="dk1"/>
              </a:buClr>
              <a:buSzPts val="1400"/>
              <a:buFont typeface="Rubik"/>
              <a:buChar char="■"/>
              <a:defRPr>
                <a:solidFill>
                  <a:schemeClr val="dk1"/>
                </a:solidFill>
                <a:latin typeface="Rubik"/>
                <a:ea typeface="Rubik"/>
                <a:cs typeface="Rubik"/>
                <a:sym typeface="Rubik"/>
              </a:defRPr>
            </a:lvl6pPr>
            <a:lvl7pPr indent="-317500" lvl="6" marL="3200400">
              <a:lnSpc>
                <a:spcPct val="115000"/>
              </a:lnSpc>
              <a:spcBef>
                <a:spcPts val="1600"/>
              </a:spcBef>
              <a:spcAft>
                <a:spcPts val="0"/>
              </a:spcAft>
              <a:buClr>
                <a:schemeClr val="dk1"/>
              </a:buClr>
              <a:buSzPts val="1400"/>
              <a:buFont typeface="Rubik"/>
              <a:buChar char="●"/>
              <a:defRPr>
                <a:solidFill>
                  <a:schemeClr val="dk1"/>
                </a:solidFill>
                <a:latin typeface="Rubik"/>
                <a:ea typeface="Rubik"/>
                <a:cs typeface="Rubik"/>
                <a:sym typeface="Rubik"/>
              </a:defRPr>
            </a:lvl7pPr>
            <a:lvl8pPr indent="-317500" lvl="7" marL="3657600">
              <a:lnSpc>
                <a:spcPct val="115000"/>
              </a:lnSpc>
              <a:spcBef>
                <a:spcPts val="1600"/>
              </a:spcBef>
              <a:spcAft>
                <a:spcPts val="0"/>
              </a:spcAft>
              <a:buClr>
                <a:schemeClr val="dk1"/>
              </a:buClr>
              <a:buSzPts val="1400"/>
              <a:buFont typeface="Rubik"/>
              <a:buChar char="○"/>
              <a:defRPr>
                <a:solidFill>
                  <a:schemeClr val="dk1"/>
                </a:solidFill>
                <a:latin typeface="Rubik"/>
                <a:ea typeface="Rubik"/>
                <a:cs typeface="Rubik"/>
                <a:sym typeface="Rubik"/>
              </a:defRPr>
            </a:lvl8pPr>
            <a:lvl9pPr indent="-317500" lvl="8" marL="4114800">
              <a:lnSpc>
                <a:spcPct val="115000"/>
              </a:lnSpc>
              <a:spcBef>
                <a:spcPts val="1600"/>
              </a:spcBef>
              <a:spcAft>
                <a:spcPts val="1600"/>
              </a:spcAft>
              <a:buClr>
                <a:schemeClr val="dk1"/>
              </a:buClr>
              <a:buSzPts val="1400"/>
              <a:buFont typeface="Rubik"/>
              <a:buChar char="■"/>
              <a:defRPr>
                <a:solidFill>
                  <a:schemeClr val="dk1"/>
                </a:solidFill>
                <a:latin typeface="Rubik"/>
                <a:ea typeface="Rubik"/>
                <a:cs typeface="Rubik"/>
                <a:sym typeface="Rubik"/>
              </a:defRPr>
            </a:lvl9pPr>
          </a:lstStyle>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 id="2147483680" r:id="rId22"/>
    <p:sldLayoutId id="2147483681" r:id="rId23"/>
    <p:sldLayoutId id="2147483682" r:id="rId24"/>
    <p:sldLayoutId id="2147483683" r:id="rId25"/>
    <p:sldLayoutId id="2147483684" r:id="rId26"/>
    <p:sldLayoutId id="2147483685" r:id="rId27"/>
    <p:sldLayoutId id="2147483686" r:id="rId28"/>
    <p:sldLayoutId id="2147483687" r:id="rId29"/>
    <p:sldLayoutId id="2147483688" r:id="rId30"/>
    <p:sldLayoutId id="2147483689" r:id="rId31"/>
    <p:sldLayoutId id="2147483690" r:id="rId32"/>
    <p:sldLayoutId id="2147483691" r:id="rId33"/>
    <p:sldLayoutId id="2147483692" r:id="rId34"/>
    <p:sldLayoutId id="2147483693" r:id="rId35"/>
    <p:sldLayoutId id="2147483694" r:id="rId36"/>
    <p:sldLayoutId id="2147483695" r:id="rId37"/>
    <p:sldLayoutId id="2147483696" r:id="rId38"/>
    <p:sldLayoutId id="2147483697" r:id="rId39"/>
    <p:sldLayoutId id="2147483698" r:id="rId40"/>
    <p:sldLayoutId id="2147483699" r:id="rId41"/>
    <p:sldLayoutId id="2147483700" r:id="rId42"/>
    <p:sldLayoutId id="2147483701" r:id="rId43"/>
    <p:sldLayoutId id="2147483702" r:id="rId44"/>
    <p:sldLayoutId id="2147483703" r:id="rId45"/>
    <p:sldLayoutId id="2147483704" r:id="rId46"/>
    <p:sldLayoutId id="2147483705" r:id="rId47"/>
    <p:sldLayoutId id="2147483706" r:id="rId48"/>
    <p:sldLayoutId id="2147483707" r:id="rId49"/>
    <p:sldLayoutId id="2147483708" r:id="rId50"/>
    <p:sldLayoutId id="2147483709" r:id="rId51"/>
    <p:sldLayoutId id="2147483710" r:id="rId52"/>
    <p:sldLayoutId id="2147483711" r:id="rId53"/>
    <p:sldLayoutId id="2147483712" r:id="rId54"/>
    <p:sldLayoutId id="2147483713" r:id="rId55"/>
    <p:sldLayoutId id="2147483714" r:id="rId56"/>
    <p:sldLayoutId id="2147483715" r:id="rId5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449">
          <p15:clr>
            <a:srgbClr val="EA4335"/>
          </p15:clr>
        </p15:guide>
        <p15:guide id="2" orient="horz" pos="339">
          <p15:clr>
            <a:srgbClr val="EA4335"/>
          </p15:clr>
        </p15:guide>
        <p15:guide id="3" pos="5311">
          <p15:clr>
            <a:srgbClr val="EA4335"/>
          </p15:clr>
        </p15:guide>
        <p15:guide id="4" orient="horz" pos="2901">
          <p15:clr>
            <a:srgbClr val="EA4335"/>
          </p15:clr>
        </p15:guide>
        <p15:guide id="5" orient="horz" pos="1620">
          <p15:clr>
            <a:srgbClr val="EA4335"/>
          </p15:clr>
        </p15:guide>
        <p15:guide id="6" pos="2880">
          <p15:clr>
            <a:srgbClr val="EA4335"/>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9.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8.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8.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9.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xml"/><Relationship Id="rId3" Type="http://schemas.openxmlformats.org/officeDocument/2006/relationships/slide" Target="/ppt/slides/slide3.xml"/><Relationship Id="rId4" Type="http://schemas.openxmlformats.org/officeDocument/2006/relationships/slide" Target="/ppt/slides/slide5.xml"/><Relationship Id="rId5" Type="http://schemas.openxmlformats.org/officeDocument/2006/relationships/slide" Target="/ppt/slides/slide7.xml"/><Relationship Id="rId6" Type="http://schemas.openxmlformats.org/officeDocument/2006/relationships/slide" Target="/ppt/slides/slide3.xml"/><Relationship Id="rId7" Type="http://schemas.openxmlformats.org/officeDocument/2006/relationships/slide" Target="/ppt/slides/slide5.xml"/><Relationship Id="rId8" Type="http://schemas.openxmlformats.org/officeDocument/2006/relationships/slide" Target="/ppt/slides/slide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8.xml"/><Relationship Id="rId2" Type="http://schemas.openxmlformats.org/officeDocument/2006/relationships/notesSlide" Target="../notesSlides/notesSlide24.xml"/><Relationship Id="rId3" Type="http://schemas.openxmlformats.org/officeDocument/2006/relationships/image" Target="../media/image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7.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2.xml"/><Relationship Id="rId2" Type="http://schemas.openxmlformats.org/officeDocument/2006/relationships/notesSlide" Target="../notesSlides/notesSlide4.xml"/><Relationship Id="rId3" Type="http://schemas.openxmlformats.org/officeDocument/2006/relationships/image" Target="../media/image7.jpg"/><Relationship Id="rId4" Type="http://schemas.openxmlformats.org/officeDocument/2006/relationships/image" Target="../media/image8.jpg"/><Relationship Id="rId5" Type="http://schemas.openxmlformats.org/officeDocument/2006/relationships/image" Target="../media/image9.jpg"/><Relationship Id="rId6" Type="http://schemas.openxmlformats.org/officeDocument/2006/relationships/image" Target="../media/image4.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8.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8.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1" name="Shape 1401"/>
        <p:cNvGrpSpPr/>
        <p:nvPr/>
      </p:nvGrpSpPr>
      <p:grpSpPr>
        <a:xfrm>
          <a:off x="0" y="0"/>
          <a:ext cx="0" cy="0"/>
          <a:chOff x="0" y="0"/>
          <a:chExt cx="0" cy="0"/>
        </a:xfrm>
      </p:grpSpPr>
      <p:sp>
        <p:nvSpPr>
          <p:cNvPr id="1402" name="Google Shape;1402;p71"/>
          <p:cNvSpPr txBox="1"/>
          <p:nvPr>
            <p:ph idx="1" type="subTitle"/>
          </p:nvPr>
        </p:nvSpPr>
        <p:spPr>
          <a:xfrm>
            <a:off x="2307600" y="3780850"/>
            <a:ext cx="4528800" cy="328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An Application for Movie Lovers</a:t>
            </a:r>
            <a:endParaRPr/>
          </a:p>
        </p:txBody>
      </p:sp>
      <p:sp>
        <p:nvSpPr>
          <p:cNvPr id="1403" name="Google Shape;1403;p71"/>
          <p:cNvSpPr txBox="1"/>
          <p:nvPr>
            <p:ph type="ctrTitle"/>
          </p:nvPr>
        </p:nvSpPr>
        <p:spPr>
          <a:xfrm>
            <a:off x="2041800" y="1044375"/>
            <a:ext cx="5060400" cy="2448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PinkBox </a:t>
            </a:r>
            <a:endParaRPr/>
          </a:p>
          <a:p>
            <a:pPr indent="0" lvl="0" marL="0" rtl="0" algn="ctr">
              <a:spcBef>
                <a:spcPts val="0"/>
              </a:spcBef>
              <a:spcAft>
                <a:spcPts val="0"/>
              </a:spcAft>
              <a:buNone/>
            </a:pPr>
            <a:r>
              <a:t/>
            </a:r>
            <a:endParaRPr/>
          </a:p>
        </p:txBody>
      </p:sp>
      <p:grpSp>
        <p:nvGrpSpPr>
          <p:cNvPr id="1404" name="Google Shape;1404;p71"/>
          <p:cNvGrpSpPr/>
          <p:nvPr/>
        </p:nvGrpSpPr>
        <p:grpSpPr>
          <a:xfrm>
            <a:off x="1013938" y="1781568"/>
            <a:ext cx="809957" cy="772682"/>
            <a:chOff x="807201" y="3067243"/>
            <a:chExt cx="1307015" cy="1247065"/>
          </a:xfrm>
        </p:grpSpPr>
        <p:sp>
          <p:nvSpPr>
            <p:cNvPr id="1405" name="Google Shape;1405;p71"/>
            <p:cNvSpPr/>
            <p:nvPr/>
          </p:nvSpPr>
          <p:spPr>
            <a:xfrm rot="-1431304">
              <a:off x="947234" y="3236058"/>
              <a:ext cx="1026948" cy="909434"/>
            </a:xfrm>
            <a:custGeom>
              <a:rect b="b" l="l" r="r" t="t"/>
              <a:pathLst>
                <a:path extrusionOk="0" h="43903" w="49576">
                  <a:moveTo>
                    <a:pt x="36925" y="1"/>
                  </a:moveTo>
                  <a:cubicBezTo>
                    <a:pt x="34733" y="1"/>
                    <a:pt x="32618" y="673"/>
                    <a:pt x="30738" y="1961"/>
                  </a:cubicBezTo>
                  <a:cubicBezTo>
                    <a:pt x="28079" y="3738"/>
                    <a:pt x="25947" y="6581"/>
                    <a:pt x="24696" y="9965"/>
                  </a:cubicBezTo>
                  <a:cubicBezTo>
                    <a:pt x="24696" y="10136"/>
                    <a:pt x="24525" y="10136"/>
                    <a:pt x="24525" y="10136"/>
                  </a:cubicBezTo>
                  <a:cubicBezTo>
                    <a:pt x="24340" y="10136"/>
                    <a:pt x="24170" y="10136"/>
                    <a:pt x="24170" y="9965"/>
                  </a:cubicBezTo>
                  <a:cubicBezTo>
                    <a:pt x="22918" y="6581"/>
                    <a:pt x="20786" y="3738"/>
                    <a:pt x="18127" y="1961"/>
                  </a:cubicBezTo>
                  <a:cubicBezTo>
                    <a:pt x="16350" y="724"/>
                    <a:pt x="14033" y="13"/>
                    <a:pt x="11729" y="13"/>
                  </a:cubicBezTo>
                  <a:cubicBezTo>
                    <a:pt x="10663" y="13"/>
                    <a:pt x="9597" y="184"/>
                    <a:pt x="8530" y="539"/>
                  </a:cubicBezTo>
                  <a:cubicBezTo>
                    <a:pt x="5332" y="1435"/>
                    <a:pt x="2659" y="3567"/>
                    <a:pt x="1237" y="6581"/>
                  </a:cubicBezTo>
                  <a:cubicBezTo>
                    <a:pt x="0" y="9610"/>
                    <a:pt x="0" y="12979"/>
                    <a:pt x="1237" y="16889"/>
                  </a:cubicBezTo>
                  <a:cubicBezTo>
                    <a:pt x="1777" y="17955"/>
                    <a:pt x="2133" y="19022"/>
                    <a:pt x="2659" y="20273"/>
                  </a:cubicBezTo>
                  <a:cubicBezTo>
                    <a:pt x="4265" y="23287"/>
                    <a:pt x="6568" y="26486"/>
                    <a:pt x="9412" y="29870"/>
                  </a:cubicBezTo>
                  <a:cubicBezTo>
                    <a:pt x="13677" y="34490"/>
                    <a:pt x="19904" y="40348"/>
                    <a:pt x="24525" y="43902"/>
                  </a:cubicBezTo>
                  <a:cubicBezTo>
                    <a:pt x="28961" y="40348"/>
                    <a:pt x="35359" y="34490"/>
                    <a:pt x="39453" y="29870"/>
                  </a:cubicBezTo>
                  <a:cubicBezTo>
                    <a:pt x="49576" y="18311"/>
                    <a:pt x="49576" y="10847"/>
                    <a:pt x="47628" y="6581"/>
                  </a:cubicBezTo>
                  <a:cubicBezTo>
                    <a:pt x="46206" y="3567"/>
                    <a:pt x="43718" y="1435"/>
                    <a:pt x="40335" y="539"/>
                  </a:cubicBezTo>
                  <a:cubicBezTo>
                    <a:pt x="39193" y="178"/>
                    <a:pt x="38049" y="1"/>
                    <a:pt x="36925" y="1"/>
                  </a:cubicBez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6" name="Google Shape;1406;p71"/>
            <p:cNvSpPr/>
            <p:nvPr/>
          </p:nvSpPr>
          <p:spPr>
            <a:xfrm rot="-1431148">
              <a:off x="1180861" y="3463287"/>
              <a:ext cx="583254" cy="516512"/>
            </a:xfrm>
            <a:custGeom>
              <a:rect b="b" l="l" r="r" t="t"/>
              <a:pathLst>
                <a:path extrusionOk="0" h="43903" w="49576">
                  <a:moveTo>
                    <a:pt x="36925" y="1"/>
                  </a:moveTo>
                  <a:cubicBezTo>
                    <a:pt x="34733" y="1"/>
                    <a:pt x="32618" y="673"/>
                    <a:pt x="30738" y="1961"/>
                  </a:cubicBezTo>
                  <a:cubicBezTo>
                    <a:pt x="28079" y="3738"/>
                    <a:pt x="25947" y="6581"/>
                    <a:pt x="24696" y="9965"/>
                  </a:cubicBezTo>
                  <a:cubicBezTo>
                    <a:pt x="24696" y="10136"/>
                    <a:pt x="24525" y="10136"/>
                    <a:pt x="24525" y="10136"/>
                  </a:cubicBezTo>
                  <a:cubicBezTo>
                    <a:pt x="24340" y="10136"/>
                    <a:pt x="24170" y="10136"/>
                    <a:pt x="24170" y="9965"/>
                  </a:cubicBezTo>
                  <a:cubicBezTo>
                    <a:pt x="22918" y="6581"/>
                    <a:pt x="20786" y="3738"/>
                    <a:pt x="18127" y="1961"/>
                  </a:cubicBezTo>
                  <a:cubicBezTo>
                    <a:pt x="16350" y="724"/>
                    <a:pt x="14033" y="13"/>
                    <a:pt x="11729" y="13"/>
                  </a:cubicBezTo>
                  <a:cubicBezTo>
                    <a:pt x="10663" y="13"/>
                    <a:pt x="9597" y="184"/>
                    <a:pt x="8530" y="539"/>
                  </a:cubicBezTo>
                  <a:cubicBezTo>
                    <a:pt x="5332" y="1435"/>
                    <a:pt x="2659" y="3567"/>
                    <a:pt x="1237" y="6581"/>
                  </a:cubicBezTo>
                  <a:cubicBezTo>
                    <a:pt x="0" y="9610"/>
                    <a:pt x="0" y="12979"/>
                    <a:pt x="1237" y="16889"/>
                  </a:cubicBezTo>
                  <a:cubicBezTo>
                    <a:pt x="1777" y="17955"/>
                    <a:pt x="2133" y="19022"/>
                    <a:pt x="2659" y="20273"/>
                  </a:cubicBezTo>
                  <a:cubicBezTo>
                    <a:pt x="4265" y="23287"/>
                    <a:pt x="6568" y="26486"/>
                    <a:pt x="9412" y="29870"/>
                  </a:cubicBezTo>
                  <a:cubicBezTo>
                    <a:pt x="13677" y="34490"/>
                    <a:pt x="19904" y="40348"/>
                    <a:pt x="24525" y="43902"/>
                  </a:cubicBezTo>
                  <a:cubicBezTo>
                    <a:pt x="28961" y="40348"/>
                    <a:pt x="35359" y="34490"/>
                    <a:pt x="39453" y="29870"/>
                  </a:cubicBezTo>
                  <a:cubicBezTo>
                    <a:pt x="49576" y="18311"/>
                    <a:pt x="49576" y="10847"/>
                    <a:pt x="47628" y="6581"/>
                  </a:cubicBezTo>
                  <a:cubicBezTo>
                    <a:pt x="46206" y="3567"/>
                    <a:pt x="43718" y="1435"/>
                    <a:pt x="40335" y="539"/>
                  </a:cubicBezTo>
                  <a:cubicBezTo>
                    <a:pt x="39193" y="178"/>
                    <a:pt x="38049" y="1"/>
                    <a:pt x="36925" y="1"/>
                  </a:cubicBezTo>
                  <a:close/>
                </a:path>
              </a:pathLst>
            </a:cu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07" name="Google Shape;1407;p71"/>
          <p:cNvSpPr txBox="1"/>
          <p:nvPr/>
        </p:nvSpPr>
        <p:spPr>
          <a:xfrm>
            <a:off x="2100125" y="2518350"/>
            <a:ext cx="5060400" cy="772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1"/>
                </a:solidFill>
                <a:latin typeface="Rubik"/>
                <a:ea typeface="Rubik"/>
                <a:cs typeface="Rubik"/>
                <a:sym typeface="Rubik"/>
              </a:rPr>
              <a:t>By: Aarithi Rajendren, Lara Afont, Erriana Thomas, Isabelle Carminati</a:t>
            </a:r>
            <a:endParaRPr sz="1800">
              <a:solidFill>
                <a:schemeClr val="dk1"/>
              </a:solidFill>
              <a:latin typeface="Rubik"/>
              <a:ea typeface="Rubik"/>
              <a:cs typeface="Rubik"/>
              <a:sym typeface="Rubik"/>
            </a:endParaRPr>
          </a:p>
          <a:p>
            <a:pPr indent="0" lvl="0" marL="0" rtl="0" algn="l">
              <a:spcBef>
                <a:spcPts val="0"/>
              </a:spcBef>
              <a:spcAft>
                <a:spcPts val="0"/>
              </a:spcAft>
              <a:buNone/>
            </a:pPr>
            <a:r>
              <a:t/>
            </a:r>
            <a:endParaRPr>
              <a:solidFill>
                <a:schemeClr val="dk1"/>
              </a:solidFill>
              <a:latin typeface="Rubik"/>
              <a:ea typeface="Rubik"/>
              <a:cs typeface="Rubik"/>
              <a:sym typeface="Rubik"/>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2" name="Shape 1662"/>
        <p:cNvGrpSpPr/>
        <p:nvPr/>
      </p:nvGrpSpPr>
      <p:grpSpPr>
        <a:xfrm>
          <a:off x="0" y="0"/>
          <a:ext cx="0" cy="0"/>
          <a:chOff x="0" y="0"/>
          <a:chExt cx="0" cy="0"/>
        </a:xfrm>
      </p:grpSpPr>
      <p:grpSp>
        <p:nvGrpSpPr>
          <p:cNvPr id="1663" name="Google Shape;1663;p80"/>
          <p:cNvGrpSpPr/>
          <p:nvPr/>
        </p:nvGrpSpPr>
        <p:grpSpPr>
          <a:xfrm>
            <a:off x="6311395" y="544288"/>
            <a:ext cx="2112788" cy="1060183"/>
            <a:chOff x="3396275" y="1859950"/>
            <a:chExt cx="1310500" cy="657600"/>
          </a:xfrm>
        </p:grpSpPr>
        <p:sp>
          <p:nvSpPr>
            <p:cNvPr id="1664" name="Google Shape;1664;p80"/>
            <p:cNvSpPr/>
            <p:nvPr/>
          </p:nvSpPr>
          <p:spPr>
            <a:xfrm>
              <a:off x="3573975" y="2037675"/>
              <a:ext cx="955075" cy="479875"/>
            </a:xfrm>
            <a:custGeom>
              <a:rect b="b" l="l" r="r" t="t"/>
              <a:pathLst>
                <a:path extrusionOk="0" h="19195" w="38203">
                  <a:moveTo>
                    <a:pt x="19009" y="1"/>
                  </a:moveTo>
                  <a:cubicBezTo>
                    <a:pt x="8531" y="1"/>
                    <a:pt x="1" y="8531"/>
                    <a:pt x="1" y="19194"/>
                  </a:cubicBezTo>
                  <a:lnTo>
                    <a:pt x="2304" y="19194"/>
                  </a:lnTo>
                  <a:cubicBezTo>
                    <a:pt x="2304" y="9953"/>
                    <a:pt x="9768" y="2304"/>
                    <a:pt x="19009" y="2304"/>
                  </a:cubicBezTo>
                  <a:cubicBezTo>
                    <a:pt x="28435" y="2304"/>
                    <a:pt x="35900" y="9953"/>
                    <a:pt x="35900" y="19194"/>
                  </a:cubicBezTo>
                  <a:lnTo>
                    <a:pt x="38203" y="19194"/>
                  </a:lnTo>
                  <a:cubicBezTo>
                    <a:pt x="38203" y="8531"/>
                    <a:pt x="29672" y="1"/>
                    <a:pt x="19009" y="1"/>
                  </a:cubicBezTo>
                  <a:close/>
                </a:path>
              </a:pathLst>
            </a:custGeom>
            <a:solidFill>
              <a:schemeClr val="accent2"/>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5" name="Google Shape;1665;p80"/>
            <p:cNvSpPr/>
            <p:nvPr/>
          </p:nvSpPr>
          <p:spPr>
            <a:xfrm>
              <a:off x="3396275" y="1859950"/>
              <a:ext cx="1310500" cy="657600"/>
            </a:xfrm>
            <a:custGeom>
              <a:rect b="b" l="l" r="r" t="t"/>
              <a:pathLst>
                <a:path extrusionOk="0" h="26304" w="52420">
                  <a:moveTo>
                    <a:pt x="26117" y="1"/>
                  </a:moveTo>
                  <a:cubicBezTo>
                    <a:pt x="11729" y="1"/>
                    <a:pt x="0" y="11730"/>
                    <a:pt x="0" y="26303"/>
                  </a:cubicBezTo>
                  <a:lnTo>
                    <a:pt x="2303" y="26303"/>
                  </a:lnTo>
                  <a:cubicBezTo>
                    <a:pt x="2303" y="13152"/>
                    <a:pt x="12966" y="2489"/>
                    <a:pt x="26117" y="2489"/>
                  </a:cubicBezTo>
                  <a:cubicBezTo>
                    <a:pt x="39453" y="2489"/>
                    <a:pt x="50116" y="13152"/>
                    <a:pt x="50116" y="26303"/>
                  </a:cubicBezTo>
                  <a:lnTo>
                    <a:pt x="52419" y="26303"/>
                  </a:lnTo>
                  <a:cubicBezTo>
                    <a:pt x="52419" y="11730"/>
                    <a:pt x="40690" y="1"/>
                    <a:pt x="26117" y="1"/>
                  </a:cubicBezTo>
                  <a:close/>
                </a:path>
              </a:pathLst>
            </a:custGeom>
            <a:solidFill>
              <a:schemeClr val="accent5"/>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6" name="Google Shape;1666;p80"/>
            <p:cNvSpPr/>
            <p:nvPr/>
          </p:nvSpPr>
          <p:spPr>
            <a:xfrm>
              <a:off x="3453850" y="1922150"/>
              <a:ext cx="1195350" cy="595400"/>
            </a:xfrm>
            <a:custGeom>
              <a:rect b="b" l="l" r="r" t="t"/>
              <a:pathLst>
                <a:path extrusionOk="0" h="23816" w="47814">
                  <a:moveTo>
                    <a:pt x="23814" y="1"/>
                  </a:moveTo>
                  <a:cubicBezTo>
                    <a:pt x="10663" y="1"/>
                    <a:pt x="0" y="10664"/>
                    <a:pt x="0" y="23815"/>
                  </a:cubicBezTo>
                  <a:lnTo>
                    <a:pt x="2488" y="23815"/>
                  </a:lnTo>
                  <a:cubicBezTo>
                    <a:pt x="2488" y="11901"/>
                    <a:pt x="12085" y="2304"/>
                    <a:pt x="23814" y="2304"/>
                  </a:cubicBezTo>
                  <a:cubicBezTo>
                    <a:pt x="35728" y="2304"/>
                    <a:pt x="45325" y="11901"/>
                    <a:pt x="45325" y="23815"/>
                  </a:cubicBezTo>
                  <a:lnTo>
                    <a:pt x="47813" y="23815"/>
                  </a:lnTo>
                  <a:cubicBezTo>
                    <a:pt x="47813" y="10664"/>
                    <a:pt x="37150" y="1"/>
                    <a:pt x="23814" y="1"/>
                  </a:cubicBezTo>
                  <a:close/>
                </a:path>
              </a:pathLst>
            </a:custGeom>
            <a:solidFill>
              <a:schemeClr val="accent4"/>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7" name="Google Shape;1667;p80"/>
            <p:cNvSpPr/>
            <p:nvPr/>
          </p:nvSpPr>
          <p:spPr>
            <a:xfrm>
              <a:off x="3516050" y="1979750"/>
              <a:ext cx="1070950" cy="537800"/>
            </a:xfrm>
            <a:custGeom>
              <a:rect b="b" l="l" r="r" t="t"/>
              <a:pathLst>
                <a:path extrusionOk="0" h="21512" w="42838">
                  <a:moveTo>
                    <a:pt x="21326" y="0"/>
                  </a:moveTo>
                  <a:cubicBezTo>
                    <a:pt x="9597" y="0"/>
                    <a:pt x="0" y="9597"/>
                    <a:pt x="0" y="21511"/>
                  </a:cubicBezTo>
                  <a:lnTo>
                    <a:pt x="2318" y="21511"/>
                  </a:lnTo>
                  <a:cubicBezTo>
                    <a:pt x="2318" y="10848"/>
                    <a:pt x="10848" y="2318"/>
                    <a:pt x="21326" y="2318"/>
                  </a:cubicBezTo>
                  <a:cubicBezTo>
                    <a:pt x="31989" y="2318"/>
                    <a:pt x="40520" y="10848"/>
                    <a:pt x="40520" y="21511"/>
                  </a:cubicBezTo>
                  <a:lnTo>
                    <a:pt x="42837" y="21511"/>
                  </a:lnTo>
                  <a:cubicBezTo>
                    <a:pt x="42837" y="9597"/>
                    <a:pt x="33240" y="0"/>
                    <a:pt x="21326" y="0"/>
                  </a:cubicBezTo>
                  <a:close/>
                </a:path>
              </a:pathLst>
            </a:custGeom>
            <a:solidFill>
              <a:schemeClr val="accent3"/>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8" name="Google Shape;1668;p80"/>
            <p:cNvSpPr/>
            <p:nvPr/>
          </p:nvSpPr>
          <p:spPr>
            <a:xfrm>
              <a:off x="3631550" y="2095250"/>
              <a:ext cx="839925" cy="422300"/>
            </a:xfrm>
            <a:custGeom>
              <a:rect b="b" l="l" r="r" t="t"/>
              <a:pathLst>
                <a:path extrusionOk="0" h="16892" w="33597">
                  <a:moveTo>
                    <a:pt x="16706" y="1"/>
                  </a:moveTo>
                  <a:cubicBezTo>
                    <a:pt x="7465" y="1"/>
                    <a:pt x="1" y="7650"/>
                    <a:pt x="1" y="16891"/>
                  </a:cubicBezTo>
                  <a:lnTo>
                    <a:pt x="2489" y="16891"/>
                  </a:lnTo>
                  <a:cubicBezTo>
                    <a:pt x="2489" y="8887"/>
                    <a:pt x="8887" y="2489"/>
                    <a:pt x="16706" y="2489"/>
                  </a:cubicBezTo>
                  <a:cubicBezTo>
                    <a:pt x="24711" y="2489"/>
                    <a:pt x="31108" y="8887"/>
                    <a:pt x="31108" y="16891"/>
                  </a:cubicBezTo>
                  <a:lnTo>
                    <a:pt x="33597" y="16891"/>
                  </a:lnTo>
                  <a:cubicBezTo>
                    <a:pt x="33597" y="7650"/>
                    <a:pt x="26132" y="1"/>
                    <a:pt x="16706" y="1"/>
                  </a:cubicBezTo>
                  <a:close/>
                </a:path>
              </a:pathLst>
            </a:custGeom>
            <a:solidFill>
              <a:schemeClr val="lt2"/>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9" name="Google Shape;1669;p80"/>
            <p:cNvSpPr/>
            <p:nvPr/>
          </p:nvSpPr>
          <p:spPr>
            <a:xfrm>
              <a:off x="3693750" y="2157450"/>
              <a:ext cx="715525" cy="360100"/>
            </a:xfrm>
            <a:custGeom>
              <a:rect b="b" l="l" r="r" t="t"/>
              <a:pathLst>
                <a:path extrusionOk="0" h="14404" w="28621">
                  <a:moveTo>
                    <a:pt x="14218" y="1"/>
                  </a:moveTo>
                  <a:cubicBezTo>
                    <a:pt x="6399" y="1"/>
                    <a:pt x="1" y="6399"/>
                    <a:pt x="1" y="14403"/>
                  </a:cubicBezTo>
                  <a:lnTo>
                    <a:pt x="2318" y="14403"/>
                  </a:lnTo>
                  <a:cubicBezTo>
                    <a:pt x="2318" y="7820"/>
                    <a:pt x="7650" y="2489"/>
                    <a:pt x="14218" y="2489"/>
                  </a:cubicBezTo>
                  <a:cubicBezTo>
                    <a:pt x="20972" y="2489"/>
                    <a:pt x="26303" y="7820"/>
                    <a:pt x="26303" y="14403"/>
                  </a:cubicBezTo>
                  <a:lnTo>
                    <a:pt x="28620" y="14403"/>
                  </a:lnTo>
                  <a:cubicBezTo>
                    <a:pt x="28620" y="6399"/>
                    <a:pt x="22223" y="1"/>
                    <a:pt x="14218" y="1"/>
                  </a:cubicBezTo>
                  <a:close/>
                </a:path>
              </a:pathLst>
            </a:custGeom>
            <a:solidFill>
              <a:schemeClr val="accent6"/>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0" name="Google Shape;1670;p80"/>
            <p:cNvSpPr/>
            <p:nvPr/>
          </p:nvSpPr>
          <p:spPr>
            <a:xfrm>
              <a:off x="3751700" y="2219650"/>
              <a:ext cx="599650" cy="297900"/>
            </a:xfrm>
            <a:custGeom>
              <a:rect b="b" l="l" r="r" t="t"/>
              <a:pathLst>
                <a:path extrusionOk="0" h="11916" w="23986">
                  <a:moveTo>
                    <a:pt x="11900" y="1"/>
                  </a:moveTo>
                  <a:cubicBezTo>
                    <a:pt x="5332" y="1"/>
                    <a:pt x="0" y="5332"/>
                    <a:pt x="0" y="11915"/>
                  </a:cubicBezTo>
                  <a:lnTo>
                    <a:pt x="2488" y="11915"/>
                  </a:lnTo>
                  <a:cubicBezTo>
                    <a:pt x="2488" y="6584"/>
                    <a:pt x="6754" y="2318"/>
                    <a:pt x="11900" y="2318"/>
                  </a:cubicBezTo>
                  <a:cubicBezTo>
                    <a:pt x="17232" y="2318"/>
                    <a:pt x="21497" y="6584"/>
                    <a:pt x="21497" y="11915"/>
                  </a:cubicBezTo>
                  <a:lnTo>
                    <a:pt x="23985" y="11915"/>
                  </a:lnTo>
                  <a:cubicBezTo>
                    <a:pt x="23985" y="5332"/>
                    <a:pt x="18654" y="1"/>
                    <a:pt x="11900" y="1"/>
                  </a:cubicBezTo>
                  <a:close/>
                </a:path>
              </a:pathLst>
            </a:custGeom>
            <a:solidFill>
              <a:schemeClr val="dk2"/>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71" name="Google Shape;1671;p80"/>
          <p:cNvSpPr/>
          <p:nvPr/>
        </p:nvSpPr>
        <p:spPr>
          <a:xfrm>
            <a:off x="7381600" y="539775"/>
            <a:ext cx="1049400" cy="1542000"/>
          </a:xfrm>
          <a:prstGeom prst="rect">
            <a:avLst/>
          </a:prstGeom>
          <a:solidFill>
            <a:schemeClr val="accent2"/>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2" name="Google Shape;1672;p80"/>
          <p:cNvSpPr txBox="1"/>
          <p:nvPr>
            <p:ph type="title"/>
          </p:nvPr>
        </p:nvSpPr>
        <p:spPr>
          <a:xfrm>
            <a:off x="547350" y="1024425"/>
            <a:ext cx="1264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Tools</a:t>
            </a:r>
            <a:endParaRPr/>
          </a:p>
        </p:txBody>
      </p:sp>
      <p:sp>
        <p:nvSpPr>
          <p:cNvPr id="1673" name="Google Shape;1673;p80"/>
          <p:cNvSpPr txBox="1"/>
          <p:nvPr>
            <p:ph idx="1" type="body"/>
          </p:nvPr>
        </p:nvSpPr>
        <p:spPr>
          <a:xfrm>
            <a:off x="374700" y="1872750"/>
            <a:ext cx="1609800" cy="1398000"/>
          </a:xfrm>
          <a:prstGeom prst="rect">
            <a:avLst/>
          </a:prstGeom>
        </p:spPr>
        <p:txBody>
          <a:bodyPr anchorCtr="0" anchor="ctr" bIns="91425" lIns="91425" spcFirstLastPara="1" rIns="91425" wrap="square" tIns="91425">
            <a:noAutofit/>
          </a:bodyPr>
          <a:lstStyle/>
          <a:p>
            <a:pPr indent="-330200" lvl="0" marL="457200" rtl="0" algn="l">
              <a:spcBef>
                <a:spcPts val="0"/>
              </a:spcBef>
              <a:spcAft>
                <a:spcPts val="0"/>
              </a:spcAft>
              <a:buSzPts val="1600"/>
              <a:buChar char="❏"/>
            </a:pPr>
            <a:r>
              <a:rPr lang="en"/>
              <a:t>IDE: VS Code</a:t>
            </a:r>
            <a:endParaRPr/>
          </a:p>
          <a:p>
            <a:pPr indent="-330200" lvl="0" marL="457200" rtl="0" algn="l">
              <a:spcBef>
                <a:spcPts val="0"/>
              </a:spcBef>
              <a:spcAft>
                <a:spcPts val="0"/>
              </a:spcAft>
              <a:buSzPts val="1600"/>
              <a:buChar char="❏"/>
            </a:pPr>
            <a:r>
              <a:rPr lang="en"/>
              <a:t>MongoDB Compass </a:t>
            </a:r>
            <a:endParaRPr/>
          </a:p>
          <a:p>
            <a:pPr indent="-330200" lvl="0" marL="457200" rtl="0" algn="l">
              <a:spcBef>
                <a:spcPts val="0"/>
              </a:spcBef>
              <a:spcAft>
                <a:spcPts val="0"/>
              </a:spcAft>
              <a:buSzPts val="1600"/>
              <a:buChar char="❏"/>
            </a:pPr>
            <a:r>
              <a:rPr lang="en"/>
              <a:t>Miro</a:t>
            </a:r>
            <a:endParaRPr/>
          </a:p>
        </p:txBody>
      </p:sp>
      <p:sp>
        <p:nvSpPr>
          <p:cNvPr id="1674" name="Google Shape;1674;p80"/>
          <p:cNvSpPr/>
          <p:nvPr/>
        </p:nvSpPr>
        <p:spPr>
          <a:xfrm>
            <a:off x="2107875" y="544300"/>
            <a:ext cx="6852600" cy="3721500"/>
          </a:xfrm>
          <a:prstGeom prst="rect">
            <a:avLst/>
          </a:prstGeom>
          <a:solidFill>
            <a:schemeClr val="lt1"/>
          </a:solidFill>
          <a:ln cap="flat" cmpd="sng" w="19050">
            <a:solidFill>
              <a:schemeClr val="accent1"/>
            </a:solidFill>
            <a:prstDash val="solid"/>
            <a:round/>
            <a:headEnd len="sm" w="sm" type="none"/>
            <a:tailEnd len="sm" w="sm" type="none"/>
          </a:ln>
          <a:effectLst>
            <a:outerShdw rotWithShape="0" algn="bl" dir="3000000" dist="57150">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5" name="Google Shape;1675;p80"/>
          <p:cNvSpPr/>
          <p:nvPr/>
        </p:nvSpPr>
        <p:spPr>
          <a:xfrm>
            <a:off x="8659111" y="280343"/>
            <a:ext cx="484880" cy="516897"/>
          </a:xfrm>
          <a:custGeom>
            <a:rect b="b" l="l" r="r" t="t"/>
            <a:pathLst>
              <a:path extrusionOk="0" h="5503" w="5162">
                <a:moveTo>
                  <a:pt x="2488" y="0"/>
                </a:moveTo>
                <a:cubicBezTo>
                  <a:pt x="2133" y="1237"/>
                  <a:pt x="1252" y="2133"/>
                  <a:pt x="0" y="2659"/>
                </a:cubicBezTo>
                <a:cubicBezTo>
                  <a:pt x="1252" y="3199"/>
                  <a:pt x="2133" y="4266"/>
                  <a:pt x="2488" y="5502"/>
                </a:cubicBezTo>
                <a:cubicBezTo>
                  <a:pt x="3029" y="4266"/>
                  <a:pt x="3910" y="3199"/>
                  <a:pt x="5161" y="2659"/>
                </a:cubicBezTo>
                <a:cubicBezTo>
                  <a:pt x="3910" y="2133"/>
                  <a:pt x="3029" y="1237"/>
                  <a:pt x="2488" y="0"/>
                </a:cubicBez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6" name="Google Shape;1676;p80"/>
          <p:cNvSpPr/>
          <p:nvPr/>
        </p:nvSpPr>
        <p:spPr>
          <a:xfrm>
            <a:off x="1905211" y="3979443"/>
            <a:ext cx="484880" cy="516897"/>
          </a:xfrm>
          <a:custGeom>
            <a:rect b="b" l="l" r="r" t="t"/>
            <a:pathLst>
              <a:path extrusionOk="0" h="5503" w="5162">
                <a:moveTo>
                  <a:pt x="2488" y="0"/>
                </a:moveTo>
                <a:cubicBezTo>
                  <a:pt x="2133" y="1237"/>
                  <a:pt x="1252" y="2133"/>
                  <a:pt x="0" y="2659"/>
                </a:cubicBezTo>
                <a:cubicBezTo>
                  <a:pt x="1252" y="3199"/>
                  <a:pt x="2133" y="4266"/>
                  <a:pt x="2488" y="5502"/>
                </a:cubicBezTo>
                <a:cubicBezTo>
                  <a:pt x="3029" y="4266"/>
                  <a:pt x="3910" y="3199"/>
                  <a:pt x="5161" y="2659"/>
                </a:cubicBezTo>
                <a:cubicBezTo>
                  <a:pt x="3910" y="2133"/>
                  <a:pt x="3029" y="1237"/>
                  <a:pt x="2488" y="0"/>
                </a:cubicBez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7" name="Google Shape;1677;p80">
            <a:hlinkClick action="ppaction://hlinkshowjump?jump=previousslide"/>
          </p:cNvPr>
          <p:cNvSpPr/>
          <p:nvPr/>
        </p:nvSpPr>
        <p:spPr>
          <a:xfrm>
            <a:off x="3879613" y="4775338"/>
            <a:ext cx="260100" cy="260100"/>
          </a:xfrm>
          <a:prstGeom prst="rect">
            <a:avLst/>
          </a:prstGeom>
          <a:solidFill>
            <a:schemeClr val="l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8" name="Google Shape;1678;p80">
            <a:hlinkClick action="ppaction://hlinkshowjump?jump=previousslide"/>
          </p:cNvPr>
          <p:cNvSpPr/>
          <p:nvPr/>
        </p:nvSpPr>
        <p:spPr>
          <a:xfrm rot="-5400000">
            <a:off x="3933763" y="4839688"/>
            <a:ext cx="151800" cy="131400"/>
          </a:xfrm>
          <a:prstGeom prst="triangle">
            <a:avLst>
              <a:gd fmla="val 50000" name="adj"/>
            </a:avLst>
          </a:prstGeom>
          <a:solidFill>
            <a:schemeClr val="accent5"/>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9" name="Google Shape;1679;p80">
            <a:hlinkClick action="ppaction://hlinkshowjump?jump=nextslide"/>
          </p:cNvPr>
          <p:cNvSpPr/>
          <p:nvPr/>
        </p:nvSpPr>
        <p:spPr>
          <a:xfrm flipH="1">
            <a:off x="5004338" y="4775338"/>
            <a:ext cx="260100" cy="260100"/>
          </a:xfrm>
          <a:prstGeom prst="rect">
            <a:avLst/>
          </a:prstGeom>
          <a:solidFill>
            <a:schemeClr val="l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0" name="Google Shape;1680;p80">
            <a:hlinkClick action="ppaction://hlinkshowjump?jump=nextslide"/>
          </p:cNvPr>
          <p:cNvSpPr/>
          <p:nvPr/>
        </p:nvSpPr>
        <p:spPr>
          <a:xfrm flipH="1" rot="5400000">
            <a:off x="5058488" y="4839688"/>
            <a:ext cx="151800" cy="131400"/>
          </a:xfrm>
          <a:prstGeom prst="triangle">
            <a:avLst>
              <a:gd fmla="val 50000" name="adj"/>
            </a:avLst>
          </a:prstGeom>
          <a:solidFill>
            <a:schemeClr val="accent5"/>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1" name="Google Shape;1681;p80">
            <a:hlinkClick/>
          </p:cNvPr>
          <p:cNvSpPr/>
          <p:nvPr/>
        </p:nvSpPr>
        <p:spPr>
          <a:xfrm flipH="1">
            <a:off x="4441975" y="4775338"/>
            <a:ext cx="260100" cy="260100"/>
          </a:xfrm>
          <a:prstGeom prst="rect">
            <a:avLst/>
          </a:prstGeom>
          <a:solidFill>
            <a:schemeClr val="l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2" name="Google Shape;1682;p80">
            <a:hlinkClick/>
          </p:cNvPr>
          <p:cNvSpPr/>
          <p:nvPr/>
        </p:nvSpPr>
        <p:spPr>
          <a:xfrm flipH="1">
            <a:off x="4474720" y="4829500"/>
            <a:ext cx="194643" cy="151799"/>
          </a:xfrm>
          <a:custGeom>
            <a:rect b="b" l="l" r="r" t="t"/>
            <a:pathLst>
              <a:path extrusionOk="0" h="8328" w="10680">
                <a:moveTo>
                  <a:pt x="2629" y="1"/>
                </a:moveTo>
                <a:cubicBezTo>
                  <a:pt x="1214" y="1"/>
                  <a:pt x="1" y="1253"/>
                  <a:pt x="211" y="3028"/>
                </a:cubicBezTo>
                <a:cubicBezTo>
                  <a:pt x="559" y="5954"/>
                  <a:pt x="3306" y="7471"/>
                  <a:pt x="5340" y="8327"/>
                </a:cubicBezTo>
                <a:cubicBezTo>
                  <a:pt x="7383" y="7471"/>
                  <a:pt x="10131" y="5954"/>
                  <a:pt x="10470" y="3028"/>
                </a:cubicBezTo>
                <a:cubicBezTo>
                  <a:pt x="10680" y="1253"/>
                  <a:pt x="9470" y="1"/>
                  <a:pt x="8055" y="1"/>
                </a:cubicBezTo>
                <a:cubicBezTo>
                  <a:pt x="7123" y="1"/>
                  <a:pt x="6102" y="545"/>
                  <a:pt x="5340" y="1841"/>
                </a:cubicBezTo>
                <a:cubicBezTo>
                  <a:pt x="4582" y="545"/>
                  <a:pt x="3562" y="1"/>
                  <a:pt x="2629" y="1"/>
                </a:cubicBezTo>
                <a:close/>
              </a:path>
            </a:pathLst>
          </a:custGeom>
          <a:solidFill>
            <a:schemeClr val="accent3"/>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pic>
        <p:nvPicPr>
          <p:cNvPr id="1683" name="Google Shape;1683;p80"/>
          <p:cNvPicPr preferRelativeResize="0"/>
          <p:nvPr/>
        </p:nvPicPr>
        <p:blipFill>
          <a:blip r:embed="rId3">
            <a:alphaModFix/>
          </a:blip>
          <a:stretch>
            <a:fillRect/>
          </a:stretch>
        </p:blipFill>
        <p:spPr>
          <a:xfrm>
            <a:off x="2387837" y="787163"/>
            <a:ext cx="6292675" cy="323577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7" name="Shape 1687"/>
        <p:cNvGrpSpPr/>
        <p:nvPr/>
      </p:nvGrpSpPr>
      <p:grpSpPr>
        <a:xfrm>
          <a:off x="0" y="0"/>
          <a:ext cx="0" cy="0"/>
          <a:chOff x="0" y="0"/>
          <a:chExt cx="0" cy="0"/>
        </a:xfrm>
      </p:grpSpPr>
      <p:sp>
        <p:nvSpPr>
          <p:cNvPr id="1688" name="Google Shape;1688;p81"/>
          <p:cNvSpPr txBox="1"/>
          <p:nvPr>
            <p:ph type="title"/>
          </p:nvPr>
        </p:nvSpPr>
        <p:spPr>
          <a:xfrm>
            <a:off x="1609703" y="2743700"/>
            <a:ext cx="6189300" cy="606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System Architecture</a:t>
            </a:r>
            <a:endParaRPr/>
          </a:p>
        </p:txBody>
      </p:sp>
      <p:sp>
        <p:nvSpPr>
          <p:cNvPr id="1689" name="Google Shape;1689;p81"/>
          <p:cNvSpPr txBox="1"/>
          <p:nvPr>
            <p:ph idx="2" type="title"/>
          </p:nvPr>
        </p:nvSpPr>
        <p:spPr>
          <a:xfrm>
            <a:off x="3755463" y="1885263"/>
            <a:ext cx="1632900" cy="713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04.</a:t>
            </a:r>
            <a:endParaRPr/>
          </a:p>
        </p:txBody>
      </p:sp>
      <p:sp>
        <p:nvSpPr>
          <p:cNvPr id="1690" name="Google Shape;1690;p81">
            <a:hlinkClick action="ppaction://hlinkshowjump?jump=previousslide"/>
          </p:cNvPr>
          <p:cNvSpPr/>
          <p:nvPr/>
        </p:nvSpPr>
        <p:spPr>
          <a:xfrm>
            <a:off x="3879613" y="4775338"/>
            <a:ext cx="260100" cy="260100"/>
          </a:xfrm>
          <a:prstGeom prst="rect">
            <a:avLst/>
          </a:prstGeom>
          <a:solidFill>
            <a:schemeClr val="l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1" name="Google Shape;1691;p81">
            <a:hlinkClick action="ppaction://hlinkshowjump?jump=previousslide"/>
          </p:cNvPr>
          <p:cNvSpPr/>
          <p:nvPr/>
        </p:nvSpPr>
        <p:spPr>
          <a:xfrm rot="-5400000">
            <a:off x="3933763" y="4839688"/>
            <a:ext cx="151800" cy="131400"/>
          </a:xfrm>
          <a:prstGeom prst="triangle">
            <a:avLst>
              <a:gd fmla="val 50000" name="adj"/>
            </a:avLst>
          </a:prstGeom>
          <a:solidFill>
            <a:schemeClr val="accent5"/>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2" name="Google Shape;1692;p81">
            <a:hlinkClick action="ppaction://hlinkshowjump?jump=nextslide"/>
          </p:cNvPr>
          <p:cNvSpPr/>
          <p:nvPr/>
        </p:nvSpPr>
        <p:spPr>
          <a:xfrm flipH="1">
            <a:off x="5004338" y="4775338"/>
            <a:ext cx="260100" cy="260100"/>
          </a:xfrm>
          <a:prstGeom prst="rect">
            <a:avLst/>
          </a:prstGeom>
          <a:solidFill>
            <a:schemeClr val="l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3" name="Google Shape;1693;p81">
            <a:hlinkClick action="ppaction://hlinkshowjump?jump=nextslide"/>
          </p:cNvPr>
          <p:cNvSpPr/>
          <p:nvPr/>
        </p:nvSpPr>
        <p:spPr>
          <a:xfrm flipH="1" rot="5400000">
            <a:off x="5058488" y="4839688"/>
            <a:ext cx="151800" cy="131400"/>
          </a:xfrm>
          <a:prstGeom prst="triangle">
            <a:avLst>
              <a:gd fmla="val 50000" name="adj"/>
            </a:avLst>
          </a:prstGeom>
          <a:solidFill>
            <a:schemeClr val="accent5"/>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4" name="Google Shape;1694;p81">
            <a:hlinkClick/>
          </p:cNvPr>
          <p:cNvSpPr/>
          <p:nvPr/>
        </p:nvSpPr>
        <p:spPr>
          <a:xfrm flipH="1">
            <a:off x="4441975" y="4775338"/>
            <a:ext cx="260100" cy="260100"/>
          </a:xfrm>
          <a:prstGeom prst="rect">
            <a:avLst/>
          </a:prstGeom>
          <a:solidFill>
            <a:schemeClr val="l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5" name="Google Shape;1695;p81">
            <a:hlinkClick/>
          </p:cNvPr>
          <p:cNvSpPr/>
          <p:nvPr/>
        </p:nvSpPr>
        <p:spPr>
          <a:xfrm flipH="1">
            <a:off x="4474720" y="4829500"/>
            <a:ext cx="194643" cy="151799"/>
          </a:xfrm>
          <a:custGeom>
            <a:rect b="b" l="l" r="r" t="t"/>
            <a:pathLst>
              <a:path extrusionOk="0" h="8328" w="10680">
                <a:moveTo>
                  <a:pt x="2629" y="1"/>
                </a:moveTo>
                <a:cubicBezTo>
                  <a:pt x="1214" y="1"/>
                  <a:pt x="1" y="1253"/>
                  <a:pt x="211" y="3028"/>
                </a:cubicBezTo>
                <a:cubicBezTo>
                  <a:pt x="559" y="5954"/>
                  <a:pt x="3306" y="7471"/>
                  <a:pt x="5340" y="8327"/>
                </a:cubicBezTo>
                <a:cubicBezTo>
                  <a:pt x="7383" y="7471"/>
                  <a:pt x="10131" y="5954"/>
                  <a:pt x="10470" y="3028"/>
                </a:cubicBezTo>
                <a:cubicBezTo>
                  <a:pt x="10680" y="1253"/>
                  <a:pt x="9470" y="1"/>
                  <a:pt x="8055" y="1"/>
                </a:cubicBezTo>
                <a:cubicBezTo>
                  <a:pt x="7123" y="1"/>
                  <a:pt x="6102" y="545"/>
                  <a:pt x="5340" y="1841"/>
                </a:cubicBezTo>
                <a:cubicBezTo>
                  <a:pt x="4582" y="545"/>
                  <a:pt x="3562" y="1"/>
                  <a:pt x="2629" y="1"/>
                </a:cubicBezTo>
                <a:close/>
              </a:path>
            </a:pathLst>
          </a:custGeom>
          <a:solidFill>
            <a:schemeClr val="accent3"/>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nvGrpSpPr>
          <p:cNvPr id="1696" name="Google Shape;1696;p81"/>
          <p:cNvGrpSpPr/>
          <p:nvPr/>
        </p:nvGrpSpPr>
        <p:grpSpPr>
          <a:xfrm>
            <a:off x="4731884" y="1753526"/>
            <a:ext cx="818100" cy="818100"/>
            <a:chOff x="4731909" y="1368026"/>
            <a:chExt cx="818100" cy="818100"/>
          </a:xfrm>
        </p:grpSpPr>
        <p:sp>
          <p:nvSpPr>
            <p:cNvPr id="1697" name="Google Shape;1697;p81"/>
            <p:cNvSpPr/>
            <p:nvPr/>
          </p:nvSpPr>
          <p:spPr>
            <a:xfrm flipH="1">
              <a:off x="4731909" y="1368026"/>
              <a:ext cx="818100" cy="818100"/>
            </a:xfrm>
            <a:prstGeom prst="arc">
              <a:avLst>
                <a:gd fmla="val 8024064" name="adj1"/>
                <a:gd fmla="val 18924662"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8" name="Google Shape;1698;p81"/>
            <p:cNvSpPr/>
            <p:nvPr/>
          </p:nvSpPr>
          <p:spPr>
            <a:xfrm>
              <a:off x="5332023" y="1392825"/>
              <a:ext cx="191503" cy="182199"/>
            </a:xfrm>
            <a:custGeom>
              <a:rect b="b" l="l" r="r" t="t"/>
              <a:pathLst>
                <a:path extrusionOk="0" h="4220" w="4435">
                  <a:moveTo>
                    <a:pt x="2213" y="0"/>
                  </a:moveTo>
                  <a:lnTo>
                    <a:pt x="1535" y="1392"/>
                  </a:lnTo>
                  <a:lnTo>
                    <a:pt x="1" y="1606"/>
                  </a:lnTo>
                  <a:lnTo>
                    <a:pt x="1107" y="2694"/>
                  </a:lnTo>
                  <a:lnTo>
                    <a:pt x="848" y="4220"/>
                  </a:lnTo>
                  <a:lnTo>
                    <a:pt x="2213" y="3497"/>
                  </a:lnTo>
                  <a:lnTo>
                    <a:pt x="3587" y="4220"/>
                  </a:lnTo>
                  <a:lnTo>
                    <a:pt x="3329" y="2694"/>
                  </a:lnTo>
                  <a:lnTo>
                    <a:pt x="4435" y="1606"/>
                  </a:lnTo>
                  <a:lnTo>
                    <a:pt x="2900" y="1392"/>
                  </a:lnTo>
                  <a:lnTo>
                    <a:pt x="2213" y="0"/>
                  </a:lnTo>
                  <a:close/>
                </a:path>
              </a:pathLst>
            </a:cu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99" name="Google Shape;1699;p81"/>
          <p:cNvSpPr/>
          <p:nvPr/>
        </p:nvSpPr>
        <p:spPr>
          <a:xfrm>
            <a:off x="4325830" y="-175383"/>
            <a:ext cx="492263" cy="468272"/>
          </a:xfrm>
          <a:custGeom>
            <a:rect b="b" l="l" r="r" t="t"/>
            <a:pathLst>
              <a:path extrusionOk="0" h="4220" w="4435">
                <a:moveTo>
                  <a:pt x="2213" y="0"/>
                </a:moveTo>
                <a:lnTo>
                  <a:pt x="1535" y="1392"/>
                </a:lnTo>
                <a:lnTo>
                  <a:pt x="1" y="1606"/>
                </a:lnTo>
                <a:lnTo>
                  <a:pt x="1107" y="2694"/>
                </a:lnTo>
                <a:lnTo>
                  <a:pt x="848" y="4220"/>
                </a:lnTo>
                <a:lnTo>
                  <a:pt x="2213" y="3497"/>
                </a:lnTo>
                <a:lnTo>
                  <a:pt x="3587" y="4220"/>
                </a:lnTo>
                <a:lnTo>
                  <a:pt x="3329" y="2694"/>
                </a:lnTo>
                <a:lnTo>
                  <a:pt x="4435" y="1606"/>
                </a:lnTo>
                <a:lnTo>
                  <a:pt x="2900" y="1392"/>
                </a:lnTo>
                <a:lnTo>
                  <a:pt x="2213" y="0"/>
                </a:lnTo>
                <a:close/>
              </a:path>
            </a:pathLst>
          </a:cu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 presetSubtype="4">
                                  <p:stCondLst>
                                    <p:cond delay="0"/>
                                  </p:stCondLst>
                                  <p:childTnLst>
                                    <p:set>
                                      <p:cBhvr>
                                        <p:cTn dur="1" fill="hold">
                                          <p:stCondLst>
                                            <p:cond delay="0"/>
                                          </p:stCondLst>
                                        </p:cTn>
                                        <p:tgtEl>
                                          <p:spTgt spid="1688"/>
                                        </p:tgtEl>
                                        <p:attrNameLst>
                                          <p:attrName>style.visibility</p:attrName>
                                        </p:attrNameLst>
                                      </p:cBhvr>
                                      <p:to>
                                        <p:strVal val="visible"/>
                                      </p:to>
                                    </p:set>
                                    <p:anim calcmode="lin" valueType="num">
                                      <p:cBhvr additive="base">
                                        <p:cTn dur="1000"/>
                                        <p:tgtEl>
                                          <p:spTgt spid="1688"/>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689"/>
                                        </p:tgtEl>
                                        <p:attrNameLst>
                                          <p:attrName>style.visibility</p:attrName>
                                        </p:attrNameLst>
                                      </p:cBhvr>
                                      <p:to>
                                        <p:strVal val="visible"/>
                                      </p:to>
                                    </p:set>
                                    <p:anim calcmode="lin" valueType="num">
                                      <p:cBhvr additive="base">
                                        <p:cTn dur="1000"/>
                                        <p:tgtEl>
                                          <p:spTgt spid="1689"/>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696"/>
                                        </p:tgtEl>
                                        <p:attrNameLst>
                                          <p:attrName>style.visibility</p:attrName>
                                        </p:attrNameLst>
                                      </p:cBhvr>
                                      <p:to>
                                        <p:strVal val="visible"/>
                                      </p:to>
                                    </p:set>
                                    <p:anim calcmode="lin" valueType="num">
                                      <p:cBhvr additive="base">
                                        <p:cTn dur="1000"/>
                                        <p:tgtEl>
                                          <p:spTgt spid="1696"/>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03" name="Shape 1703"/>
        <p:cNvGrpSpPr/>
        <p:nvPr/>
      </p:nvGrpSpPr>
      <p:grpSpPr>
        <a:xfrm>
          <a:off x="0" y="0"/>
          <a:ext cx="0" cy="0"/>
          <a:chOff x="0" y="0"/>
          <a:chExt cx="0" cy="0"/>
        </a:xfrm>
      </p:grpSpPr>
      <p:sp>
        <p:nvSpPr>
          <p:cNvPr id="1704" name="Google Shape;1704;p82"/>
          <p:cNvSpPr txBox="1"/>
          <p:nvPr>
            <p:ph idx="1" type="subTitle"/>
          </p:nvPr>
        </p:nvSpPr>
        <p:spPr>
          <a:xfrm>
            <a:off x="707550" y="1952300"/>
            <a:ext cx="2334000" cy="2575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Allows each part of the system—such as user authentication, movie catalog management, etc.—to be developed and scaled independently; provides the flexibility to have multiple APIs</a:t>
            </a:r>
            <a:endParaRPr/>
          </a:p>
          <a:p>
            <a:pPr indent="0" lvl="0" marL="0" rtl="0" algn="ctr">
              <a:spcBef>
                <a:spcPts val="0"/>
              </a:spcBef>
              <a:spcAft>
                <a:spcPts val="0"/>
              </a:spcAft>
              <a:buNone/>
            </a:pPr>
            <a:r>
              <a:t/>
            </a:r>
            <a:endParaRPr/>
          </a:p>
        </p:txBody>
      </p:sp>
      <p:sp>
        <p:nvSpPr>
          <p:cNvPr id="1705" name="Google Shape;1705;p8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System Architecture</a:t>
            </a:r>
            <a:endParaRPr/>
          </a:p>
        </p:txBody>
      </p:sp>
      <p:sp>
        <p:nvSpPr>
          <p:cNvPr id="1706" name="Google Shape;1706;p82"/>
          <p:cNvSpPr txBox="1"/>
          <p:nvPr>
            <p:ph idx="2" type="title"/>
          </p:nvPr>
        </p:nvSpPr>
        <p:spPr>
          <a:xfrm>
            <a:off x="707538" y="1531302"/>
            <a:ext cx="2334000" cy="368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400"/>
              <a:t>Microservices Architecture</a:t>
            </a:r>
            <a:endParaRPr sz="1400"/>
          </a:p>
        </p:txBody>
      </p:sp>
      <p:sp>
        <p:nvSpPr>
          <p:cNvPr id="1707" name="Google Shape;1707;p82"/>
          <p:cNvSpPr txBox="1"/>
          <p:nvPr>
            <p:ph idx="3" type="title"/>
          </p:nvPr>
        </p:nvSpPr>
        <p:spPr>
          <a:xfrm>
            <a:off x="3412288" y="1531300"/>
            <a:ext cx="2334000" cy="368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800"/>
              <a:t>Client-Server Pattern</a:t>
            </a:r>
            <a:endParaRPr sz="1800"/>
          </a:p>
        </p:txBody>
      </p:sp>
      <p:sp>
        <p:nvSpPr>
          <p:cNvPr id="1708" name="Google Shape;1708;p82"/>
          <p:cNvSpPr txBox="1"/>
          <p:nvPr>
            <p:ph idx="5" type="title"/>
          </p:nvPr>
        </p:nvSpPr>
        <p:spPr>
          <a:xfrm>
            <a:off x="6060513" y="1531302"/>
            <a:ext cx="2334000" cy="368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100"/>
              <a:t>Layered Pattern</a:t>
            </a:r>
            <a:endParaRPr sz="2100"/>
          </a:p>
        </p:txBody>
      </p:sp>
      <p:sp>
        <p:nvSpPr>
          <p:cNvPr id="1709" name="Google Shape;1709;p82">
            <a:hlinkClick action="ppaction://hlinkshowjump?jump=previousslide"/>
          </p:cNvPr>
          <p:cNvSpPr/>
          <p:nvPr/>
        </p:nvSpPr>
        <p:spPr>
          <a:xfrm>
            <a:off x="3879613" y="4775338"/>
            <a:ext cx="260100" cy="260100"/>
          </a:xfrm>
          <a:prstGeom prst="rect">
            <a:avLst/>
          </a:prstGeom>
          <a:solidFill>
            <a:schemeClr val="l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0" name="Google Shape;1710;p82">
            <a:hlinkClick action="ppaction://hlinkshowjump?jump=previousslide"/>
          </p:cNvPr>
          <p:cNvSpPr/>
          <p:nvPr/>
        </p:nvSpPr>
        <p:spPr>
          <a:xfrm rot="-5400000">
            <a:off x="3933763" y="4839688"/>
            <a:ext cx="151800" cy="131400"/>
          </a:xfrm>
          <a:prstGeom prst="triangle">
            <a:avLst>
              <a:gd fmla="val 50000" name="adj"/>
            </a:avLst>
          </a:prstGeom>
          <a:solidFill>
            <a:schemeClr val="accent5"/>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1" name="Google Shape;1711;p82">
            <a:hlinkClick action="ppaction://hlinkshowjump?jump=nextslide"/>
          </p:cNvPr>
          <p:cNvSpPr/>
          <p:nvPr/>
        </p:nvSpPr>
        <p:spPr>
          <a:xfrm flipH="1">
            <a:off x="5004338" y="4775338"/>
            <a:ext cx="260100" cy="260100"/>
          </a:xfrm>
          <a:prstGeom prst="rect">
            <a:avLst/>
          </a:prstGeom>
          <a:solidFill>
            <a:schemeClr val="l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2" name="Google Shape;1712;p82">
            <a:hlinkClick action="ppaction://hlinkshowjump?jump=nextslide"/>
          </p:cNvPr>
          <p:cNvSpPr/>
          <p:nvPr/>
        </p:nvSpPr>
        <p:spPr>
          <a:xfrm flipH="1" rot="5400000">
            <a:off x="5058488" y="4839688"/>
            <a:ext cx="151800" cy="131400"/>
          </a:xfrm>
          <a:prstGeom prst="triangle">
            <a:avLst>
              <a:gd fmla="val 50000" name="adj"/>
            </a:avLst>
          </a:prstGeom>
          <a:solidFill>
            <a:schemeClr val="accent5"/>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3" name="Google Shape;1713;p82">
            <a:hlinkClick/>
          </p:cNvPr>
          <p:cNvSpPr/>
          <p:nvPr/>
        </p:nvSpPr>
        <p:spPr>
          <a:xfrm flipH="1">
            <a:off x="4441975" y="4775338"/>
            <a:ext cx="260100" cy="260100"/>
          </a:xfrm>
          <a:prstGeom prst="rect">
            <a:avLst/>
          </a:prstGeom>
          <a:solidFill>
            <a:schemeClr val="l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4" name="Google Shape;1714;p82">
            <a:hlinkClick/>
          </p:cNvPr>
          <p:cNvSpPr/>
          <p:nvPr/>
        </p:nvSpPr>
        <p:spPr>
          <a:xfrm flipH="1">
            <a:off x="4474720" y="4829500"/>
            <a:ext cx="194643" cy="151799"/>
          </a:xfrm>
          <a:custGeom>
            <a:rect b="b" l="l" r="r" t="t"/>
            <a:pathLst>
              <a:path extrusionOk="0" h="8328" w="10680">
                <a:moveTo>
                  <a:pt x="2629" y="1"/>
                </a:moveTo>
                <a:cubicBezTo>
                  <a:pt x="1214" y="1"/>
                  <a:pt x="1" y="1253"/>
                  <a:pt x="211" y="3028"/>
                </a:cubicBezTo>
                <a:cubicBezTo>
                  <a:pt x="559" y="5954"/>
                  <a:pt x="3306" y="7471"/>
                  <a:pt x="5340" y="8327"/>
                </a:cubicBezTo>
                <a:cubicBezTo>
                  <a:pt x="7383" y="7471"/>
                  <a:pt x="10131" y="5954"/>
                  <a:pt x="10470" y="3028"/>
                </a:cubicBezTo>
                <a:cubicBezTo>
                  <a:pt x="10680" y="1253"/>
                  <a:pt x="9470" y="1"/>
                  <a:pt x="8055" y="1"/>
                </a:cubicBezTo>
                <a:cubicBezTo>
                  <a:pt x="7123" y="1"/>
                  <a:pt x="6102" y="545"/>
                  <a:pt x="5340" y="1841"/>
                </a:cubicBezTo>
                <a:cubicBezTo>
                  <a:pt x="4582" y="545"/>
                  <a:pt x="3562" y="1"/>
                  <a:pt x="2629" y="1"/>
                </a:cubicBezTo>
                <a:close/>
              </a:path>
            </a:pathLst>
          </a:custGeom>
          <a:solidFill>
            <a:schemeClr val="accent3"/>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715" name="Google Shape;1715;p82"/>
          <p:cNvSpPr/>
          <p:nvPr/>
        </p:nvSpPr>
        <p:spPr>
          <a:xfrm>
            <a:off x="1744500" y="4396625"/>
            <a:ext cx="260102" cy="247503"/>
          </a:xfrm>
          <a:custGeom>
            <a:rect b="b" l="l" r="r" t="t"/>
            <a:pathLst>
              <a:path extrusionOk="0" h="4220" w="4435">
                <a:moveTo>
                  <a:pt x="2213" y="0"/>
                </a:moveTo>
                <a:lnTo>
                  <a:pt x="1535" y="1392"/>
                </a:lnTo>
                <a:lnTo>
                  <a:pt x="1" y="1606"/>
                </a:lnTo>
                <a:lnTo>
                  <a:pt x="1107" y="2694"/>
                </a:lnTo>
                <a:lnTo>
                  <a:pt x="848" y="4220"/>
                </a:lnTo>
                <a:lnTo>
                  <a:pt x="2213" y="3497"/>
                </a:lnTo>
                <a:lnTo>
                  <a:pt x="3587" y="4220"/>
                </a:lnTo>
                <a:lnTo>
                  <a:pt x="3329" y="2694"/>
                </a:lnTo>
                <a:lnTo>
                  <a:pt x="4435" y="1606"/>
                </a:lnTo>
                <a:lnTo>
                  <a:pt x="2900" y="1392"/>
                </a:lnTo>
                <a:lnTo>
                  <a:pt x="2213"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6" name="Google Shape;1716;p82"/>
          <p:cNvSpPr txBox="1"/>
          <p:nvPr>
            <p:ph idx="1" type="subTitle"/>
          </p:nvPr>
        </p:nvSpPr>
        <p:spPr>
          <a:xfrm>
            <a:off x="3412288" y="1940500"/>
            <a:ext cx="2334000" cy="1966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Clients send requests to a server to perform actions like fetching movie lists, handling user authentication, and managing shopping carts. </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p:txBody>
      </p:sp>
      <p:sp>
        <p:nvSpPr>
          <p:cNvPr id="1717" name="Google Shape;1717;p82"/>
          <p:cNvSpPr txBox="1"/>
          <p:nvPr>
            <p:ph idx="1" type="subTitle"/>
          </p:nvPr>
        </p:nvSpPr>
        <p:spPr>
          <a:xfrm>
            <a:off x="6060525" y="1952300"/>
            <a:ext cx="2334000" cy="2245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Within the MERN stack where the frontend is managed by React.js, the backend logic by Express.js and Node.js, and the database operations through MongoDB</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p:txBody>
      </p:sp>
      <p:sp>
        <p:nvSpPr>
          <p:cNvPr id="1718" name="Google Shape;1718;p82"/>
          <p:cNvSpPr/>
          <p:nvPr/>
        </p:nvSpPr>
        <p:spPr>
          <a:xfrm>
            <a:off x="4420975" y="3770225"/>
            <a:ext cx="260102" cy="247503"/>
          </a:xfrm>
          <a:custGeom>
            <a:rect b="b" l="l" r="r" t="t"/>
            <a:pathLst>
              <a:path extrusionOk="0" h="4220" w="4435">
                <a:moveTo>
                  <a:pt x="2213" y="0"/>
                </a:moveTo>
                <a:lnTo>
                  <a:pt x="1535" y="1392"/>
                </a:lnTo>
                <a:lnTo>
                  <a:pt x="1" y="1606"/>
                </a:lnTo>
                <a:lnTo>
                  <a:pt x="1107" y="2694"/>
                </a:lnTo>
                <a:lnTo>
                  <a:pt x="848" y="4220"/>
                </a:lnTo>
                <a:lnTo>
                  <a:pt x="2213" y="3497"/>
                </a:lnTo>
                <a:lnTo>
                  <a:pt x="3587" y="4220"/>
                </a:lnTo>
                <a:lnTo>
                  <a:pt x="3329" y="2694"/>
                </a:lnTo>
                <a:lnTo>
                  <a:pt x="4435" y="1606"/>
                </a:lnTo>
                <a:lnTo>
                  <a:pt x="2900" y="1392"/>
                </a:lnTo>
                <a:lnTo>
                  <a:pt x="2213"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9" name="Google Shape;1719;p82"/>
          <p:cNvSpPr/>
          <p:nvPr/>
        </p:nvSpPr>
        <p:spPr>
          <a:xfrm>
            <a:off x="7097475" y="4060075"/>
            <a:ext cx="260102" cy="247503"/>
          </a:xfrm>
          <a:custGeom>
            <a:rect b="b" l="l" r="r" t="t"/>
            <a:pathLst>
              <a:path extrusionOk="0" h="4220" w="4435">
                <a:moveTo>
                  <a:pt x="2213" y="0"/>
                </a:moveTo>
                <a:lnTo>
                  <a:pt x="1535" y="1392"/>
                </a:lnTo>
                <a:lnTo>
                  <a:pt x="1" y="1606"/>
                </a:lnTo>
                <a:lnTo>
                  <a:pt x="1107" y="2694"/>
                </a:lnTo>
                <a:lnTo>
                  <a:pt x="848" y="4220"/>
                </a:lnTo>
                <a:lnTo>
                  <a:pt x="2213" y="3497"/>
                </a:lnTo>
                <a:lnTo>
                  <a:pt x="3587" y="4220"/>
                </a:lnTo>
                <a:lnTo>
                  <a:pt x="3329" y="2694"/>
                </a:lnTo>
                <a:lnTo>
                  <a:pt x="4435" y="1606"/>
                </a:lnTo>
                <a:lnTo>
                  <a:pt x="2900" y="1392"/>
                </a:lnTo>
                <a:lnTo>
                  <a:pt x="2213" y="0"/>
                </a:lnTo>
                <a:close/>
              </a:path>
            </a:pathLst>
          </a:cu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1704"/>
                                        </p:tgtEl>
                                        <p:attrNameLst>
                                          <p:attrName>style.visibility</p:attrName>
                                        </p:attrNameLst>
                                      </p:cBhvr>
                                      <p:to>
                                        <p:strVal val="visible"/>
                                      </p:to>
                                    </p:set>
                                    <p:animEffect filter="fade" transition="in">
                                      <p:cBhvr>
                                        <p:cTn dur="1000"/>
                                        <p:tgtEl>
                                          <p:spTgt spid="1704"/>
                                        </p:tgtEl>
                                      </p:cBhvr>
                                    </p:animEffect>
                                  </p:childTnLst>
                                </p:cTn>
                              </p:par>
                              <p:par>
                                <p:cTn fill="hold" nodeType="withEffect" presetClass="entr" presetID="10" presetSubtype="0">
                                  <p:stCondLst>
                                    <p:cond delay="0"/>
                                  </p:stCondLst>
                                  <p:childTnLst>
                                    <p:set>
                                      <p:cBhvr>
                                        <p:cTn dur="1" fill="hold">
                                          <p:stCondLst>
                                            <p:cond delay="0"/>
                                          </p:stCondLst>
                                        </p:cTn>
                                        <p:tgtEl>
                                          <p:spTgt spid="1706"/>
                                        </p:tgtEl>
                                        <p:attrNameLst>
                                          <p:attrName>style.visibility</p:attrName>
                                        </p:attrNameLst>
                                      </p:cBhvr>
                                      <p:to>
                                        <p:strVal val="visible"/>
                                      </p:to>
                                    </p:set>
                                    <p:animEffect filter="fade" transition="in">
                                      <p:cBhvr>
                                        <p:cTn dur="1000"/>
                                        <p:tgtEl>
                                          <p:spTgt spid="1706"/>
                                        </p:tgtEl>
                                      </p:cBhvr>
                                    </p:animEffect>
                                  </p:childTnLst>
                                </p:cTn>
                              </p:par>
                              <p:par>
                                <p:cTn fill="hold" nodeType="withEffect" presetClass="entr" presetID="10" presetSubtype="0">
                                  <p:stCondLst>
                                    <p:cond delay="0"/>
                                  </p:stCondLst>
                                  <p:childTnLst>
                                    <p:set>
                                      <p:cBhvr>
                                        <p:cTn dur="1" fill="hold">
                                          <p:stCondLst>
                                            <p:cond delay="0"/>
                                          </p:stCondLst>
                                        </p:cTn>
                                        <p:tgtEl>
                                          <p:spTgt spid="1707"/>
                                        </p:tgtEl>
                                        <p:attrNameLst>
                                          <p:attrName>style.visibility</p:attrName>
                                        </p:attrNameLst>
                                      </p:cBhvr>
                                      <p:to>
                                        <p:strVal val="visible"/>
                                      </p:to>
                                    </p:set>
                                    <p:animEffect filter="fade" transition="in">
                                      <p:cBhvr>
                                        <p:cTn dur="1000"/>
                                        <p:tgtEl>
                                          <p:spTgt spid="1707"/>
                                        </p:tgtEl>
                                      </p:cBhvr>
                                    </p:animEffect>
                                  </p:childTnLst>
                                </p:cTn>
                              </p:par>
                              <p:par>
                                <p:cTn fill="hold" nodeType="withEffect" presetClass="entr" presetID="10" presetSubtype="0">
                                  <p:stCondLst>
                                    <p:cond delay="0"/>
                                  </p:stCondLst>
                                  <p:childTnLst>
                                    <p:set>
                                      <p:cBhvr>
                                        <p:cTn dur="1" fill="hold">
                                          <p:stCondLst>
                                            <p:cond delay="0"/>
                                          </p:stCondLst>
                                        </p:cTn>
                                        <p:tgtEl>
                                          <p:spTgt spid="1708"/>
                                        </p:tgtEl>
                                        <p:attrNameLst>
                                          <p:attrName>style.visibility</p:attrName>
                                        </p:attrNameLst>
                                      </p:cBhvr>
                                      <p:to>
                                        <p:strVal val="visible"/>
                                      </p:to>
                                    </p:set>
                                    <p:animEffect filter="fade" transition="in">
                                      <p:cBhvr>
                                        <p:cTn dur="1000"/>
                                        <p:tgtEl>
                                          <p:spTgt spid="170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3" name="Shape 1723"/>
        <p:cNvGrpSpPr/>
        <p:nvPr/>
      </p:nvGrpSpPr>
      <p:grpSpPr>
        <a:xfrm>
          <a:off x="0" y="0"/>
          <a:ext cx="0" cy="0"/>
          <a:chOff x="0" y="0"/>
          <a:chExt cx="0" cy="0"/>
        </a:xfrm>
      </p:grpSpPr>
      <p:sp>
        <p:nvSpPr>
          <p:cNvPr id="1724" name="Google Shape;1724;p83"/>
          <p:cNvSpPr txBox="1"/>
          <p:nvPr>
            <p:ph type="title"/>
          </p:nvPr>
        </p:nvSpPr>
        <p:spPr>
          <a:xfrm>
            <a:off x="2069699" y="127525"/>
            <a:ext cx="5004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400"/>
              <a:t>System Context Model</a:t>
            </a:r>
            <a:endParaRPr sz="3400"/>
          </a:p>
        </p:txBody>
      </p:sp>
      <p:sp>
        <p:nvSpPr>
          <p:cNvPr id="1725" name="Google Shape;1725;p83">
            <a:hlinkClick action="ppaction://hlinkshowjump?jump=previousslide"/>
          </p:cNvPr>
          <p:cNvSpPr/>
          <p:nvPr/>
        </p:nvSpPr>
        <p:spPr>
          <a:xfrm>
            <a:off x="3879613" y="4775338"/>
            <a:ext cx="260100" cy="260100"/>
          </a:xfrm>
          <a:prstGeom prst="rect">
            <a:avLst/>
          </a:prstGeom>
          <a:solidFill>
            <a:schemeClr val="l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6" name="Google Shape;1726;p83">
            <a:hlinkClick action="ppaction://hlinkshowjump?jump=previousslide"/>
          </p:cNvPr>
          <p:cNvSpPr/>
          <p:nvPr/>
        </p:nvSpPr>
        <p:spPr>
          <a:xfrm rot="-5400000">
            <a:off x="3933763" y="4839688"/>
            <a:ext cx="151800" cy="131400"/>
          </a:xfrm>
          <a:prstGeom prst="triangle">
            <a:avLst>
              <a:gd fmla="val 50000" name="adj"/>
            </a:avLst>
          </a:prstGeom>
          <a:solidFill>
            <a:schemeClr val="accent5"/>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7" name="Google Shape;1727;p83">
            <a:hlinkClick action="ppaction://hlinkshowjump?jump=nextslide"/>
          </p:cNvPr>
          <p:cNvSpPr/>
          <p:nvPr/>
        </p:nvSpPr>
        <p:spPr>
          <a:xfrm flipH="1">
            <a:off x="5004338" y="4775338"/>
            <a:ext cx="260100" cy="260100"/>
          </a:xfrm>
          <a:prstGeom prst="rect">
            <a:avLst/>
          </a:prstGeom>
          <a:solidFill>
            <a:schemeClr val="l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8" name="Google Shape;1728;p83">
            <a:hlinkClick action="ppaction://hlinkshowjump?jump=nextslide"/>
          </p:cNvPr>
          <p:cNvSpPr/>
          <p:nvPr/>
        </p:nvSpPr>
        <p:spPr>
          <a:xfrm flipH="1" rot="5400000">
            <a:off x="5058488" y="4839688"/>
            <a:ext cx="151800" cy="131400"/>
          </a:xfrm>
          <a:prstGeom prst="triangle">
            <a:avLst>
              <a:gd fmla="val 50000" name="adj"/>
            </a:avLst>
          </a:prstGeom>
          <a:solidFill>
            <a:schemeClr val="accent5"/>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9" name="Google Shape;1729;p83">
            <a:hlinkClick/>
          </p:cNvPr>
          <p:cNvSpPr/>
          <p:nvPr/>
        </p:nvSpPr>
        <p:spPr>
          <a:xfrm flipH="1">
            <a:off x="4441975" y="4775338"/>
            <a:ext cx="260100" cy="260100"/>
          </a:xfrm>
          <a:prstGeom prst="rect">
            <a:avLst/>
          </a:prstGeom>
          <a:solidFill>
            <a:schemeClr val="l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0" name="Google Shape;1730;p83">
            <a:hlinkClick/>
          </p:cNvPr>
          <p:cNvSpPr/>
          <p:nvPr/>
        </p:nvSpPr>
        <p:spPr>
          <a:xfrm flipH="1">
            <a:off x="4474720" y="4829500"/>
            <a:ext cx="194643" cy="151799"/>
          </a:xfrm>
          <a:custGeom>
            <a:rect b="b" l="l" r="r" t="t"/>
            <a:pathLst>
              <a:path extrusionOk="0" h="8328" w="10680">
                <a:moveTo>
                  <a:pt x="2629" y="1"/>
                </a:moveTo>
                <a:cubicBezTo>
                  <a:pt x="1214" y="1"/>
                  <a:pt x="1" y="1253"/>
                  <a:pt x="211" y="3028"/>
                </a:cubicBezTo>
                <a:cubicBezTo>
                  <a:pt x="559" y="5954"/>
                  <a:pt x="3306" y="7471"/>
                  <a:pt x="5340" y="8327"/>
                </a:cubicBezTo>
                <a:cubicBezTo>
                  <a:pt x="7383" y="7471"/>
                  <a:pt x="10131" y="5954"/>
                  <a:pt x="10470" y="3028"/>
                </a:cubicBezTo>
                <a:cubicBezTo>
                  <a:pt x="10680" y="1253"/>
                  <a:pt x="9470" y="1"/>
                  <a:pt x="8055" y="1"/>
                </a:cubicBezTo>
                <a:cubicBezTo>
                  <a:pt x="7123" y="1"/>
                  <a:pt x="6102" y="545"/>
                  <a:pt x="5340" y="1841"/>
                </a:cubicBezTo>
                <a:cubicBezTo>
                  <a:pt x="4582" y="545"/>
                  <a:pt x="3562" y="1"/>
                  <a:pt x="2629" y="1"/>
                </a:cubicBezTo>
                <a:close/>
              </a:path>
            </a:pathLst>
          </a:custGeom>
          <a:solidFill>
            <a:schemeClr val="accent3"/>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pic>
        <p:nvPicPr>
          <p:cNvPr id="1731" name="Google Shape;1731;p83"/>
          <p:cNvPicPr preferRelativeResize="0"/>
          <p:nvPr/>
        </p:nvPicPr>
        <p:blipFill>
          <a:blip r:embed="rId3">
            <a:alphaModFix/>
          </a:blip>
          <a:stretch>
            <a:fillRect/>
          </a:stretch>
        </p:blipFill>
        <p:spPr>
          <a:xfrm>
            <a:off x="1423488" y="899575"/>
            <a:ext cx="6297126" cy="354622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5" name="Shape 1735"/>
        <p:cNvGrpSpPr/>
        <p:nvPr/>
      </p:nvGrpSpPr>
      <p:grpSpPr>
        <a:xfrm>
          <a:off x="0" y="0"/>
          <a:ext cx="0" cy="0"/>
          <a:chOff x="0" y="0"/>
          <a:chExt cx="0" cy="0"/>
        </a:xfrm>
      </p:grpSpPr>
      <p:sp>
        <p:nvSpPr>
          <p:cNvPr id="1736" name="Google Shape;1736;p84"/>
          <p:cNvSpPr txBox="1"/>
          <p:nvPr>
            <p:ph type="title"/>
          </p:nvPr>
        </p:nvSpPr>
        <p:spPr>
          <a:xfrm flipH="1">
            <a:off x="3811850" y="2007500"/>
            <a:ext cx="4161600" cy="606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800"/>
              <a:t>Risk Management</a:t>
            </a:r>
            <a:endParaRPr sz="3800"/>
          </a:p>
        </p:txBody>
      </p:sp>
      <p:sp>
        <p:nvSpPr>
          <p:cNvPr id="1737" name="Google Shape;1737;p84"/>
          <p:cNvSpPr txBox="1"/>
          <p:nvPr>
            <p:ph idx="2" type="title"/>
          </p:nvPr>
        </p:nvSpPr>
        <p:spPr>
          <a:xfrm flipH="1">
            <a:off x="2073608" y="2058274"/>
            <a:ext cx="1632900" cy="1246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05.</a:t>
            </a:r>
            <a:endParaRPr/>
          </a:p>
        </p:txBody>
      </p:sp>
      <p:sp>
        <p:nvSpPr>
          <p:cNvPr id="1738" name="Google Shape;1738;p84"/>
          <p:cNvSpPr txBox="1"/>
          <p:nvPr>
            <p:ph idx="1" type="subTitle"/>
          </p:nvPr>
        </p:nvSpPr>
        <p:spPr>
          <a:xfrm flipH="1">
            <a:off x="3856250" y="2698750"/>
            <a:ext cx="1885200" cy="606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Risks &amp; Mitigation</a:t>
            </a:r>
            <a:endParaRPr/>
          </a:p>
        </p:txBody>
      </p:sp>
      <p:sp>
        <p:nvSpPr>
          <p:cNvPr id="1739" name="Google Shape;1739;p84">
            <a:hlinkClick action="ppaction://hlinkshowjump?jump=previousslide"/>
          </p:cNvPr>
          <p:cNvSpPr/>
          <p:nvPr/>
        </p:nvSpPr>
        <p:spPr>
          <a:xfrm>
            <a:off x="3879613" y="4775338"/>
            <a:ext cx="260100" cy="260100"/>
          </a:xfrm>
          <a:prstGeom prst="rect">
            <a:avLst/>
          </a:prstGeom>
          <a:solidFill>
            <a:schemeClr val="l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0" name="Google Shape;1740;p84">
            <a:hlinkClick action="ppaction://hlinkshowjump?jump=previousslide"/>
          </p:cNvPr>
          <p:cNvSpPr/>
          <p:nvPr/>
        </p:nvSpPr>
        <p:spPr>
          <a:xfrm rot="-5400000">
            <a:off x="3933763" y="4839688"/>
            <a:ext cx="151800" cy="131400"/>
          </a:xfrm>
          <a:prstGeom prst="triangle">
            <a:avLst>
              <a:gd fmla="val 50000" name="adj"/>
            </a:avLst>
          </a:prstGeom>
          <a:solidFill>
            <a:schemeClr val="accent5"/>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1" name="Google Shape;1741;p84">
            <a:hlinkClick action="ppaction://hlinkshowjump?jump=nextslide"/>
          </p:cNvPr>
          <p:cNvSpPr/>
          <p:nvPr/>
        </p:nvSpPr>
        <p:spPr>
          <a:xfrm flipH="1">
            <a:off x="5004338" y="4775338"/>
            <a:ext cx="260100" cy="260100"/>
          </a:xfrm>
          <a:prstGeom prst="rect">
            <a:avLst/>
          </a:prstGeom>
          <a:solidFill>
            <a:schemeClr val="l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2" name="Google Shape;1742;p84">
            <a:hlinkClick action="ppaction://hlinkshowjump?jump=nextslide"/>
          </p:cNvPr>
          <p:cNvSpPr/>
          <p:nvPr/>
        </p:nvSpPr>
        <p:spPr>
          <a:xfrm flipH="1" rot="5400000">
            <a:off x="5058488" y="4839688"/>
            <a:ext cx="151800" cy="131400"/>
          </a:xfrm>
          <a:prstGeom prst="triangle">
            <a:avLst>
              <a:gd fmla="val 50000" name="adj"/>
            </a:avLst>
          </a:prstGeom>
          <a:solidFill>
            <a:schemeClr val="accent5"/>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3" name="Google Shape;1743;p84">
            <a:hlinkClick/>
          </p:cNvPr>
          <p:cNvSpPr/>
          <p:nvPr/>
        </p:nvSpPr>
        <p:spPr>
          <a:xfrm flipH="1">
            <a:off x="4441975" y="4775338"/>
            <a:ext cx="260100" cy="260100"/>
          </a:xfrm>
          <a:prstGeom prst="rect">
            <a:avLst/>
          </a:prstGeom>
          <a:solidFill>
            <a:schemeClr val="l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4" name="Google Shape;1744;p84">
            <a:hlinkClick/>
          </p:cNvPr>
          <p:cNvSpPr/>
          <p:nvPr/>
        </p:nvSpPr>
        <p:spPr>
          <a:xfrm flipH="1">
            <a:off x="4474720" y="4829500"/>
            <a:ext cx="194643" cy="151799"/>
          </a:xfrm>
          <a:custGeom>
            <a:rect b="b" l="l" r="r" t="t"/>
            <a:pathLst>
              <a:path extrusionOk="0" h="8328" w="10680">
                <a:moveTo>
                  <a:pt x="2629" y="1"/>
                </a:moveTo>
                <a:cubicBezTo>
                  <a:pt x="1214" y="1"/>
                  <a:pt x="1" y="1253"/>
                  <a:pt x="211" y="3028"/>
                </a:cubicBezTo>
                <a:cubicBezTo>
                  <a:pt x="559" y="5954"/>
                  <a:pt x="3306" y="7471"/>
                  <a:pt x="5340" y="8327"/>
                </a:cubicBezTo>
                <a:cubicBezTo>
                  <a:pt x="7383" y="7471"/>
                  <a:pt x="10131" y="5954"/>
                  <a:pt x="10470" y="3028"/>
                </a:cubicBezTo>
                <a:cubicBezTo>
                  <a:pt x="10680" y="1253"/>
                  <a:pt x="9470" y="1"/>
                  <a:pt x="8055" y="1"/>
                </a:cubicBezTo>
                <a:cubicBezTo>
                  <a:pt x="7123" y="1"/>
                  <a:pt x="6102" y="545"/>
                  <a:pt x="5340" y="1841"/>
                </a:cubicBezTo>
                <a:cubicBezTo>
                  <a:pt x="4582" y="545"/>
                  <a:pt x="3562" y="1"/>
                  <a:pt x="2629" y="1"/>
                </a:cubicBezTo>
                <a:close/>
              </a:path>
            </a:pathLst>
          </a:custGeom>
          <a:solidFill>
            <a:schemeClr val="accent3"/>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nvGrpSpPr>
          <p:cNvPr id="1745" name="Google Shape;1745;p84"/>
          <p:cNvGrpSpPr/>
          <p:nvPr/>
        </p:nvGrpSpPr>
        <p:grpSpPr>
          <a:xfrm flipH="1">
            <a:off x="1931567" y="1922316"/>
            <a:ext cx="902364" cy="902364"/>
            <a:chOff x="4731909" y="1368026"/>
            <a:chExt cx="818100" cy="818100"/>
          </a:xfrm>
        </p:grpSpPr>
        <p:sp>
          <p:nvSpPr>
            <p:cNvPr id="1746" name="Google Shape;1746;p84"/>
            <p:cNvSpPr/>
            <p:nvPr/>
          </p:nvSpPr>
          <p:spPr>
            <a:xfrm flipH="1">
              <a:off x="4731909" y="1368026"/>
              <a:ext cx="818100" cy="818100"/>
            </a:xfrm>
            <a:prstGeom prst="arc">
              <a:avLst>
                <a:gd fmla="val 8024064" name="adj1"/>
                <a:gd fmla="val 18924662"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7" name="Google Shape;1747;p84"/>
            <p:cNvSpPr/>
            <p:nvPr/>
          </p:nvSpPr>
          <p:spPr>
            <a:xfrm>
              <a:off x="5332023" y="1392825"/>
              <a:ext cx="191503" cy="182199"/>
            </a:xfrm>
            <a:custGeom>
              <a:rect b="b" l="l" r="r" t="t"/>
              <a:pathLst>
                <a:path extrusionOk="0" h="4220" w="4435">
                  <a:moveTo>
                    <a:pt x="2213" y="0"/>
                  </a:moveTo>
                  <a:lnTo>
                    <a:pt x="1535" y="1392"/>
                  </a:lnTo>
                  <a:lnTo>
                    <a:pt x="1" y="1606"/>
                  </a:lnTo>
                  <a:lnTo>
                    <a:pt x="1107" y="2694"/>
                  </a:lnTo>
                  <a:lnTo>
                    <a:pt x="848" y="4220"/>
                  </a:lnTo>
                  <a:lnTo>
                    <a:pt x="2213" y="3497"/>
                  </a:lnTo>
                  <a:lnTo>
                    <a:pt x="3587" y="4220"/>
                  </a:lnTo>
                  <a:lnTo>
                    <a:pt x="3329" y="2694"/>
                  </a:lnTo>
                  <a:lnTo>
                    <a:pt x="4435" y="1606"/>
                  </a:lnTo>
                  <a:lnTo>
                    <a:pt x="2900" y="1392"/>
                  </a:lnTo>
                  <a:lnTo>
                    <a:pt x="2213" y="0"/>
                  </a:lnTo>
                  <a:close/>
                </a:path>
              </a:pathLst>
            </a:cu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 presetSubtype="2">
                                  <p:stCondLst>
                                    <p:cond delay="0"/>
                                  </p:stCondLst>
                                  <p:childTnLst>
                                    <p:set>
                                      <p:cBhvr>
                                        <p:cTn dur="1" fill="hold">
                                          <p:stCondLst>
                                            <p:cond delay="0"/>
                                          </p:stCondLst>
                                        </p:cTn>
                                        <p:tgtEl>
                                          <p:spTgt spid="1736"/>
                                        </p:tgtEl>
                                        <p:attrNameLst>
                                          <p:attrName>style.visibility</p:attrName>
                                        </p:attrNameLst>
                                      </p:cBhvr>
                                      <p:to>
                                        <p:strVal val="visible"/>
                                      </p:to>
                                    </p:set>
                                    <p:anim calcmode="lin" valueType="num">
                                      <p:cBhvr additive="base">
                                        <p:cTn dur="1000"/>
                                        <p:tgtEl>
                                          <p:spTgt spid="1736"/>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1737"/>
                                        </p:tgtEl>
                                        <p:attrNameLst>
                                          <p:attrName>style.visibility</p:attrName>
                                        </p:attrNameLst>
                                      </p:cBhvr>
                                      <p:to>
                                        <p:strVal val="visible"/>
                                      </p:to>
                                    </p:set>
                                    <p:anim calcmode="lin" valueType="num">
                                      <p:cBhvr additive="base">
                                        <p:cTn dur="1000"/>
                                        <p:tgtEl>
                                          <p:spTgt spid="1737"/>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1738"/>
                                        </p:tgtEl>
                                        <p:attrNameLst>
                                          <p:attrName>style.visibility</p:attrName>
                                        </p:attrNameLst>
                                      </p:cBhvr>
                                      <p:to>
                                        <p:strVal val="visible"/>
                                      </p:to>
                                    </p:set>
                                    <p:anim calcmode="lin" valueType="num">
                                      <p:cBhvr additive="base">
                                        <p:cTn dur="1000"/>
                                        <p:tgtEl>
                                          <p:spTgt spid="1738"/>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1745"/>
                                        </p:tgtEl>
                                        <p:attrNameLst>
                                          <p:attrName>style.visibility</p:attrName>
                                        </p:attrNameLst>
                                      </p:cBhvr>
                                      <p:to>
                                        <p:strVal val="visible"/>
                                      </p:to>
                                    </p:set>
                                    <p:anim calcmode="lin" valueType="num">
                                      <p:cBhvr additive="base">
                                        <p:cTn dur="1000"/>
                                        <p:tgtEl>
                                          <p:spTgt spid="1745"/>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1" name="Shape 1751"/>
        <p:cNvGrpSpPr/>
        <p:nvPr/>
      </p:nvGrpSpPr>
      <p:grpSpPr>
        <a:xfrm>
          <a:off x="0" y="0"/>
          <a:ext cx="0" cy="0"/>
          <a:chOff x="0" y="0"/>
          <a:chExt cx="0" cy="0"/>
        </a:xfrm>
      </p:grpSpPr>
      <p:sp>
        <p:nvSpPr>
          <p:cNvPr id="1752" name="Google Shape;1752;p85"/>
          <p:cNvSpPr/>
          <p:nvPr/>
        </p:nvSpPr>
        <p:spPr>
          <a:xfrm>
            <a:off x="720000" y="1530388"/>
            <a:ext cx="7704000" cy="2743200"/>
          </a:xfrm>
          <a:prstGeom prst="rect">
            <a:avLst/>
          </a:prstGeom>
          <a:solidFill>
            <a:schemeClr val="lt1"/>
          </a:solidFill>
          <a:ln>
            <a:noFill/>
          </a:ln>
          <a:effectLst>
            <a:outerShdw rotWithShape="0" algn="bl" dir="3000000" dist="47625">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3" name="Google Shape;1753;p8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Risk Management</a:t>
            </a:r>
            <a:endParaRPr/>
          </a:p>
        </p:txBody>
      </p:sp>
      <p:graphicFrame>
        <p:nvGraphicFramePr>
          <p:cNvPr id="1754" name="Google Shape;1754;p85"/>
          <p:cNvGraphicFramePr/>
          <p:nvPr/>
        </p:nvGraphicFramePr>
        <p:xfrm>
          <a:off x="720050" y="1281171"/>
          <a:ext cx="3000000" cy="3000000"/>
        </p:xfrm>
        <a:graphic>
          <a:graphicData uri="http://schemas.openxmlformats.org/drawingml/2006/table">
            <a:tbl>
              <a:tblPr>
                <a:noFill/>
                <a:tableStyleId>{9F6F35A6-E610-4151-BF6C-C832D956D547}</a:tableStyleId>
              </a:tblPr>
              <a:tblGrid>
                <a:gridCol w="2480200"/>
                <a:gridCol w="1410725"/>
                <a:gridCol w="1371750"/>
                <a:gridCol w="2441325"/>
              </a:tblGrid>
              <a:tr h="548600">
                <a:tc>
                  <a:txBody>
                    <a:bodyPr/>
                    <a:lstStyle/>
                    <a:p>
                      <a:pPr indent="0" lvl="0" marL="0" rtl="0" algn="l">
                        <a:spcBef>
                          <a:spcPts val="0"/>
                        </a:spcBef>
                        <a:spcAft>
                          <a:spcPts val="0"/>
                        </a:spcAft>
                        <a:buNone/>
                      </a:pPr>
                      <a:r>
                        <a:rPr lang="en" sz="1900">
                          <a:solidFill>
                            <a:schemeClr val="dk1"/>
                          </a:solidFill>
                          <a:latin typeface="Patua One"/>
                          <a:ea typeface="Patua One"/>
                          <a:cs typeface="Patua One"/>
                          <a:sym typeface="Patua One"/>
                        </a:rPr>
                        <a:t>Risk</a:t>
                      </a:r>
                      <a:endParaRPr sz="1900">
                        <a:solidFill>
                          <a:schemeClr val="dk1"/>
                        </a:solidFill>
                        <a:latin typeface="Patua One"/>
                        <a:ea typeface="Patua One"/>
                        <a:cs typeface="Patua One"/>
                        <a:sym typeface="Patua One"/>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solidFill>
                      <a:schemeClr val="accent5"/>
                    </a:solidFill>
                  </a:tcPr>
                </a:tc>
                <a:tc>
                  <a:txBody>
                    <a:bodyPr/>
                    <a:lstStyle/>
                    <a:p>
                      <a:pPr indent="0" lvl="0" marL="0" rtl="0" algn="ctr">
                        <a:spcBef>
                          <a:spcPts val="0"/>
                        </a:spcBef>
                        <a:spcAft>
                          <a:spcPts val="0"/>
                        </a:spcAft>
                        <a:buNone/>
                      </a:pPr>
                      <a:r>
                        <a:rPr lang="en" sz="1900">
                          <a:solidFill>
                            <a:schemeClr val="dk1"/>
                          </a:solidFill>
                          <a:latin typeface="Patua One"/>
                          <a:ea typeface="Patua One"/>
                          <a:cs typeface="Patua One"/>
                          <a:sym typeface="Patua One"/>
                        </a:rPr>
                        <a:t>Probability</a:t>
                      </a:r>
                      <a:endParaRPr sz="1900">
                        <a:solidFill>
                          <a:schemeClr val="dk1"/>
                        </a:solidFill>
                        <a:latin typeface="Patua One"/>
                        <a:ea typeface="Patua One"/>
                        <a:cs typeface="Patua One"/>
                        <a:sym typeface="Patua One"/>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solidFill>
                      <a:schemeClr val="accent3"/>
                    </a:solidFill>
                  </a:tcPr>
                </a:tc>
                <a:tc>
                  <a:txBody>
                    <a:bodyPr/>
                    <a:lstStyle/>
                    <a:p>
                      <a:pPr indent="0" lvl="0" marL="0" rtl="0" algn="ctr">
                        <a:spcBef>
                          <a:spcPts val="0"/>
                        </a:spcBef>
                        <a:spcAft>
                          <a:spcPts val="0"/>
                        </a:spcAft>
                        <a:buNone/>
                      </a:pPr>
                      <a:r>
                        <a:rPr lang="en" sz="1900">
                          <a:solidFill>
                            <a:schemeClr val="dk1"/>
                          </a:solidFill>
                          <a:latin typeface="Patua One"/>
                          <a:ea typeface="Patua One"/>
                          <a:cs typeface="Patua One"/>
                          <a:sym typeface="Patua One"/>
                        </a:rPr>
                        <a:t>Effects</a:t>
                      </a:r>
                      <a:endParaRPr sz="1900">
                        <a:solidFill>
                          <a:schemeClr val="dk1"/>
                        </a:solidFill>
                        <a:latin typeface="Patua One"/>
                        <a:ea typeface="Patua One"/>
                        <a:cs typeface="Patua One"/>
                        <a:sym typeface="Patua One"/>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solidFill>
                      <a:schemeClr val="dk2"/>
                    </a:solidFill>
                  </a:tcPr>
                </a:tc>
                <a:tc>
                  <a:txBody>
                    <a:bodyPr/>
                    <a:lstStyle/>
                    <a:p>
                      <a:pPr indent="0" lvl="0" marL="0" rtl="0" algn="l">
                        <a:spcBef>
                          <a:spcPts val="0"/>
                        </a:spcBef>
                        <a:spcAft>
                          <a:spcPts val="0"/>
                        </a:spcAft>
                        <a:buNone/>
                      </a:pPr>
                      <a:r>
                        <a:rPr lang="en" sz="1900">
                          <a:solidFill>
                            <a:schemeClr val="dk1"/>
                          </a:solidFill>
                          <a:latin typeface="Patua One"/>
                          <a:ea typeface="Patua One"/>
                          <a:cs typeface="Patua One"/>
                          <a:sym typeface="Patua One"/>
                        </a:rPr>
                        <a:t>Mitigation</a:t>
                      </a:r>
                      <a:endParaRPr sz="1900">
                        <a:solidFill>
                          <a:schemeClr val="dk1"/>
                        </a:solidFill>
                        <a:latin typeface="Patua One"/>
                        <a:ea typeface="Patua One"/>
                        <a:cs typeface="Patua One"/>
                        <a:sym typeface="Patua One"/>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solidFill>
                      <a:schemeClr val="accent2"/>
                    </a:solidFill>
                  </a:tcPr>
                </a:tc>
              </a:tr>
              <a:tr h="548600">
                <a:tc>
                  <a:txBody>
                    <a:bodyPr/>
                    <a:lstStyle/>
                    <a:p>
                      <a:pPr indent="0" lvl="0" marL="0" rtl="0" algn="l">
                        <a:spcBef>
                          <a:spcPts val="0"/>
                        </a:spcBef>
                        <a:spcAft>
                          <a:spcPts val="0"/>
                        </a:spcAft>
                        <a:buNone/>
                      </a:pPr>
                      <a:r>
                        <a:rPr lang="en" sz="1800">
                          <a:solidFill>
                            <a:schemeClr val="dk1"/>
                          </a:solidFill>
                          <a:latin typeface="Patua One"/>
                          <a:ea typeface="Patua One"/>
                          <a:cs typeface="Patua One"/>
                          <a:sym typeface="Patua One"/>
                        </a:rPr>
                        <a:t>Incompatible Movie Format</a:t>
                      </a:r>
                      <a:endParaRPr sz="1800">
                        <a:solidFill>
                          <a:schemeClr val="dk1"/>
                        </a:solidFill>
                        <a:latin typeface="Patua One"/>
                        <a:ea typeface="Patua One"/>
                        <a:cs typeface="Patua One"/>
                        <a:sym typeface="Patua One"/>
                      </a:endParaRPr>
                    </a:p>
                  </a:txBody>
                  <a:tcPr marT="91425" marB="91425" marR="91425" marL="91425" anchor="ctr">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solidFill>
                      <a:schemeClr val="accent4"/>
                    </a:solidFill>
                  </a:tcPr>
                </a:tc>
                <a:tc>
                  <a:txBody>
                    <a:bodyPr/>
                    <a:lstStyle/>
                    <a:p>
                      <a:pPr indent="0" lvl="0" marL="0" rtl="0" algn="ctr">
                        <a:spcBef>
                          <a:spcPts val="0"/>
                        </a:spcBef>
                        <a:spcAft>
                          <a:spcPts val="0"/>
                        </a:spcAft>
                        <a:buNone/>
                      </a:pPr>
                      <a:r>
                        <a:rPr lang="en" sz="1800">
                          <a:solidFill>
                            <a:schemeClr val="dk1"/>
                          </a:solidFill>
                          <a:latin typeface="Patua One"/>
                          <a:ea typeface="Patua One"/>
                          <a:cs typeface="Patua One"/>
                          <a:sym typeface="Patua One"/>
                        </a:rPr>
                        <a:t>Low</a:t>
                      </a:r>
                      <a:endParaRPr sz="1800">
                        <a:solidFill>
                          <a:schemeClr val="dk1"/>
                        </a:solidFill>
                        <a:latin typeface="Patua One"/>
                        <a:ea typeface="Patua One"/>
                        <a:cs typeface="Patua One"/>
                        <a:sym typeface="Patua One"/>
                      </a:endParaRPr>
                    </a:p>
                  </a:txBody>
                  <a:tcPr marT="91425" marB="91425" marR="91425" marL="91425" anchor="ctr">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sz="1600">
                          <a:solidFill>
                            <a:schemeClr val="dk1"/>
                          </a:solidFill>
                          <a:latin typeface="Patua One"/>
                          <a:ea typeface="Patua One"/>
                          <a:cs typeface="Patua One"/>
                          <a:sym typeface="Patua One"/>
                        </a:rPr>
                        <a:t>Insignificant</a:t>
                      </a:r>
                      <a:endParaRPr sz="1600">
                        <a:solidFill>
                          <a:schemeClr val="dk1"/>
                        </a:solidFill>
                        <a:latin typeface="Patua One"/>
                        <a:ea typeface="Patua One"/>
                        <a:cs typeface="Patua One"/>
                        <a:sym typeface="Patua One"/>
                      </a:endParaRPr>
                    </a:p>
                  </a:txBody>
                  <a:tcPr marT="91425" marB="91425" marR="91425" marL="91425" anchor="ctr">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a:solidFill>
                            <a:schemeClr val="dk1"/>
                          </a:solidFill>
                          <a:latin typeface="Rubik"/>
                          <a:ea typeface="Rubik"/>
                          <a:cs typeface="Rubik"/>
                          <a:sym typeface="Rubik"/>
                        </a:rPr>
                        <a:t>Inform users about supported formats, provide media player download links</a:t>
                      </a:r>
                      <a:endParaRPr>
                        <a:solidFill>
                          <a:schemeClr val="dk1"/>
                        </a:solidFill>
                        <a:latin typeface="Patua One"/>
                        <a:ea typeface="Patua One"/>
                        <a:cs typeface="Patua One"/>
                        <a:sym typeface="Patua One"/>
                      </a:endParaRPr>
                    </a:p>
                  </a:txBody>
                  <a:tcPr marT="91425" marB="91425" marR="91425" marL="91425" anchor="ctr">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solidFill>
                      <a:schemeClr val="lt1"/>
                    </a:solidFill>
                  </a:tcPr>
                </a:tc>
              </a:tr>
              <a:tr h="548600">
                <a:tc>
                  <a:txBody>
                    <a:bodyPr/>
                    <a:lstStyle/>
                    <a:p>
                      <a:pPr indent="0" lvl="0" marL="0" rtl="0" algn="l">
                        <a:spcBef>
                          <a:spcPts val="0"/>
                        </a:spcBef>
                        <a:spcAft>
                          <a:spcPts val="0"/>
                        </a:spcAft>
                        <a:buNone/>
                      </a:pPr>
                      <a:r>
                        <a:rPr lang="en" sz="1800">
                          <a:solidFill>
                            <a:schemeClr val="dk1"/>
                          </a:solidFill>
                          <a:latin typeface="Patua One"/>
                          <a:ea typeface="Patua One"/>
                          <a:cs typeface="Patua One"/>
                          <a:sym typeface="Patua One"/>
                        </a:rPr>
                        <a:t>Corrupted Movie Files</a:t>
                      </a:r>
                      <a:endParaRPr sz="1800">
                        <a:solidFill>
                          <a:schemeClr val="dk1"/>
                        </a:solidFill>
                        <a:latin typeface="Patua One"/>
                        <a:ea typeface="Patua One"/>
                        <a:cs typeface="Patua One"/>
                        <a:sym typeface="Patua One"/>
                      </a:endParaRPr>
                    </a:p>
                  </a:txBody>
                  <a:tcPr marT="91425" marB="91425" marR="91425" marL="91425" anchor="ctr">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solidFill>
                      <a:schemeClr val="accent4"/>
                    </a:solidFill>
                  </a:tcPr>
                </a:tc>
                <a:tc>
                  <a:txBody>
                    <a:bodyPr/>
                    <a:lstStyle/>
                    <a:p>
                      <a:pPr indent="0" lvl="0" marL="0" rtl="0" algn="ctr">
                        <a:spcBef>
                          <a:spcPts val="0"/>
                        </a:spcBef>
                        <a:spcAft>
                          <a:spcPts val="0"/>
                        </a:spcAft>
                        <a:buNone/>
                      </a:pPr>
                      <a:r>
                        <a:rPr lang="en" sz="1800">
                          <a:solidFill>
                            <a:schemeClr val="dk1"/>
                          </a:solidFill>
                          <a:latin typeface="Patua One"/>
                          <a:ea typeface="Patua One"/>
                          <a:cs typeface="Patua One"/>
                          <a:sym typeface="Patua One"/>
                        </a:rPr>
                        <a:t>Low</a:t>
                      </a:r>
                      <a:endParaRPr sz="1800">
                        <a:solidFill>
                          <a:schemeClr val="dk1"/>
                        </a:solidFill>
                        <a:latin typeface="Patua One"/>
                        <a:ea typeface="Patua One"/>
                        <a:cs typeface="Patua One"/>
                        <a:sym typeface="Patua One"/>
                      </a:endParaRPr>
                    </a:p>
                  </a:txBody>
                  <a:tcPr marT="91425" marB="91425" marR="91425" marL="91425" anchor="ctr">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sz="1600">
                          <a:solidFill>
                            <a:schemeClr val="dk1"/>
                          </a:solidFill>
                          <a:latin typeface="Patua One"/>
                          <a:ea typeface="Patua One"/>
                          <a:cs typeface="Patua One"/>
                          <a:sym typeface="Patua One"/>
                        </a:rPr>
                        <a:t>Moderate</a:t>
                      </a:r>
                      <a:endParaRPr sz="1600">
                        <a:solidFill>
                          <a:schemeClr val="dk1"/>
                        </a:solidFill>
                        <a:latin typeface="Patua One"/>
                        <a:ea typeface="Patua One"/>
                        <a:cs typeface="Patua One"/>
                        <a:sym typeface="Patua One"/>
                      </a:endParaRPr>
                    </a:p>
                  </a:txBody>
                  <a:tcPr marT="91425" marB="91425" marR="91425" marL="91425" anchor="ctr">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a:solidFill>
                            <a:schemeClr val="dk1"/>
                          </a:solidFill>
                          <a:latin typeface="Rubik"/>
                          <a:ea typeface="Rubik"/>
                          <a:cs typeface="Rubik"/>
                          <a:sym typeface="Rubik"/>
                        </a:rPr>
                        <a:t>Require movie company to test files, offer re-download option</a:t>
                      </a:r>
                      <a:endParaRPr>
                        <a:solidFill>
                          <a:schemeClr val="dk1"/>
                        </a:solidFill>
                        <a:latin typeface="Patua One"/>
                        <a:ea typeface="Patua One"/>
                        <a:cs typeface="Patua One"/>
                        <a:sym typeface="Patua One"/>
                      </a:endParaRPr>
                    </a:p>
                  </a:txBody>
                  <a:tcPr marT="91425" marB="91425" marR="91425" marL="91425" anchor="ctr">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solidFill>
                      <a:schemeClr val="lt1"/>
                    </a:solidFill>
                  </a:tcPr>
                </a:tc>
              </a:tr>
              <a:tr h="548600">
                <a:tc>
                  <a:txBody>
                    <a:bodyPr/>
                    <a:lstStyle/>
                    <a:p>
                      <a:pPr indent="0" lvl="0" marL="0" rtl="0" algn="l">
                        <a:spcBef>
                          <a:spcPts val="0"/>
                        </a:spcBef>
                        <a:spcAft>
                          <a:spcPts val="0"/>
                        </a:spcAft>
                        <a:buNone/>
                      </a:pPr>
                      <a:r>
                        <a:rPr lang="en" sz="1800">
                          <a:solidFill>
                            <a:schemeClr val="dk1"/>
                          </a:solidFill>
                          <a:latin typeface="Patua One"/>
                          <a:ea typeface="Patua One"/>
                          <a:cs typeface="Patua One"/>
                          <a:sym typeface="Patua One"/>
                        </a:rPr>
                        <a:t>Copyright Infringement Issues</a:t>
                      </a:r>
                      <a:endParaRPr sz="1800">
                        <a:solidFill>
                          <a:schemeClr val="dk1"/>
                        </a:solidFill>
                        <a:latin typeface="Patua One"/>
                        <a:ea typeface="Patua One"/>
                        <a:cs typeface="Patua One"/>
                        <a:sym typeface="Patua One"/>
                      </a:endParaRPr>
                    </a:p>
                  </a:txBody>
                  <a:tcPr marT="91425" marB="91425" marR="91425" marL="91425" anchor="ctr">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solidFill>
                      <a:schemeClr val="accent4"/>
                    </a:solidFill>
                  </a:tcPr>
                </a:tc>
                <a:tc>
                  <a:txBody>
                    <a:bodyPr/>
                    <a:lstStyle/>
                    <a:p>
                      <a:pPr indent="0" lvl="0" marL="0" rtl="0" algn="ctr">
                        <a:spcBef>
                          <a:spcPts val="0"/>
                        </a:spcBef>
                        <a:spcAft>
                          <a:spcPts val="0"/>
                        </a:spcAft>
                        <a:buNone/>
                      </a:pPr>
                      <a:r>
                        <a:rPr lang="en" sz="1800">
                          <a:solidFill>
                            <a:schemeClr val="dk1"/>
                          </a:solidFill>
                          <a:latin typeface="Patua One"/>
                          <a:ea typeface="Patua One"/>
                          <a:cs typeface="Patua One"/>
                          <a:sym typeface="Patua One"/>
                        </a:rPr>
                        <a:t>Low</a:t>
                      </a:r>
                      <a:endParaRPr sz="1800">
                        <a:solidFill>
                          <a:schemeClr val="dk1"/>
                        </a:solidFill>
                        <a:latin typeface="Patua One"/>
                        <a:ea typeface="Patua One"/>
                        <a:cs typeface="Patua One"/>
                        <a:sym typeface="Patua One"/>
                      </a:endParaRPr>
                    </a:p>
                  </a:txBody>
                  <a:tcPr marT="91425" marB="91425" marR="91425" marL="91425" anchor="ctr">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sz="1600">
                          <a:solidFill>
                            <a:schemeClr val="dk1"/>
                          </a:solidFill>
                          <a:latin typeface="Patua One"/>
                          <a:ea typeface="Patua One"/>
                          <a:cs typeface="Patua One"/>
                          <a:sym typeface="Patua One"/>
                        </a:rPr>
                        <a:t>Serious</a:t>
                      </a:r>
                      <a:endParaRPr sz="1600">
                        <a:solidFill>
                          <a:schemeClr val="dk1"/>
                        </a:solidFill>
                        <a:latin typeface="Patua One"/>
                        <a:ea typeface="Patua One"/>
                        <a:cs typeface="Patua One"/>
                        <a:sym typeface="Patua One"/>
                      </a:endParaRPr>
                    </a:p>
                  </a:txBody>
                  <a:tcPr marT="91425" marB="91425" marR="91425" marL="91425" anchor="ctr">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a:solidFill>
                            <a:schemeClr val="dk1"/>
                          </a:solidFill>
                          <a:latin typeface="Rubik"/>
                          <a:ea typeface="Rubik"/>
                          <a:cs typeface="Rubik"/>
                          <a:sym typeface="Rubik"/>
                        </a:rPr>
                        <a:t>Require users to accept terms &amp; conditions, clearly outline copyright policies</a:t>
                      </a:r>
                      <a:endParaRPr>
                        <a:solidFill>
                          <a:schemeClr val="dk1"/>
                        </a:solidFill>
                        <a:latin typeface="Patua One"/>
                        <a:ea typeface="Patua One"/>
                        <a:cs typeface="Patua One"/>
                        <a:sym typeface="Patua One"/>
                      </a:endParaRPr>
                    </a:p>
                  </a:txBody>
                  <a:tcPr marT="91425" marB="91425" marR="91425" marL="91425" anchor="ctr">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solidFill>
                      <a:schemeClr val="lt1"/>
                    </a:solidFill>
                  </a:tcPr>
                </a:tc>
              </a:tr>
            </a:tbl>
          </a:graphicData>
        </a:graphic>
      </p:graphicFrame>
      <p:grpSp>
        <p:nvGrpSpPr>
          <p:cNvPr id="1755" name="Google Shape;1755;p85"/>
          <p:cNvGrpSpPr/>
          <p:nvPr/>
        </p:nvGrpSpPr>
        <p:grpSpPr>
          <a:xfrm>
            <a:off x="3091960" y="2519778"/>
            <a:ext cx="3014115" cy="1331027"/>
            <a:chOff x="3091960" y="2748378"/>
            <a:chExt cx="3014115" cy="1331027"/>
          </a:xfrm>
        </p:grpSpPr>
        <p:sp>
          <p:nvSpPr>
            <p:cNvPr id="1756" name="Google Shape;1756;p85"/>
            <p:cNvSpPr/>
            <p:nvPr/>
          </p:nvSpPr>
          <p:spPr>
            <a:xfrm>
              <a:off x="3091960" y="3837328"/>
              <a:ext cx="227051" cy="242077"/>
            </a:xfrm>
            <a:custGeom>
              <a:rect b="b" l="l" r="r" t="t"/>
              <a:pathLst>
                <a:path extrusionOk="0" h="5503" w="5162">
                  <a:moveTo>
                    <a:pt x="2488" y="0"/>
                  </a:moveTo>
                  <a:cubicBezTo>
                    <a:pt x="2133" y="1237"/>
                    <a:pt x="1252" y="2133"/>
                    <a:pt x="0" y="2659"/>
                  </a:cubicBezTo>
                  <a:cubicBezTo>
                    <a:pt x="1252" y="3199"/>
                    <a:pt x="2133" y="4266"/>
                    <a:pt x="2488" y="5502"/>
                  </a:cubicBezTo>
                  <a:cubicBezTo>
                    <a:pt x="3029" y="4266"/>
                    <a:pt x="3910" y="3199"/>
                    <a:pt x="5161" y="2659"/>
                  </a:cubicBezTo>
                  <a:cubicBezTo>
                    <a:pt x="3910" y="2133"/>
                    <a:pt x="3029" y="1237"/>
                    <a:pt x="2488" y="0"/>
                  </a:cubicBezTo>
                  <a:close/>
                </a:path>
              </a:pathLst>
            </a:cu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7" name="Google Shape;1757;p85"/>
            <p:cNvSpPr/>
            <p:nvPr/>
          </p:nvSpPr>
          <p:spPr>
            <a:xfrm>
              <a:off x="5879024" y="3837328"/>
              <a:ext cx="227051" cy="242077"/>
            </a:xfrm>
            <a:custGeom>
              <a:rect b="b" l="l" r="r" t="t"/>
              <a:pathLst>
                <a:path extrusionOk="0" h="5503" w="5162">
                  <a:moveTo>
                    <a:pt x="2488" y="0"/>
                  </a:moveTo>
                  <a:cubicBezTo>
                    <a:pt x="2133" y="1237"/>
                    <a:pt x="1252" y="2133"/>
                    <a:pt x="0" y="2659"/>
                  </a:cubicBezTo>
                  <a:cubicBezTo>
                    <a:pt x="1252" y="3199"/>
                    <a:pt x="2133" y="4266"/>
                    <a:pt x="2488" y="5502"/>
                  </a:cubicBezTo>
                  <a:cubicBezTo>
                    <a:pt x="3029" y="4266"/>
                    <a:pt x="3910" y="3199"/>
                    <a:pt x="5161" y="2659"/>
                  </a:cubicBezTo>
                  <a:cubicBezTo>
                    <a:pt x="3910" y="2133"/>
                    <a:pt x="3029" y="1237"/>
                    <a:pt x="2488" y="0"/>
                  </a:cubicBez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8" name="Google Shape;1758;p85"/>
            <p:cNvSpPr/>
            <p:nvPr/>
          </p:nvSpPr>
          <p:spPr>
            <a:xfrm>
              <a:off x="4508461" y="3837328"/>
              <a:ext cx="227051" cy="242077"/>
            </a:xfrm>
            <a:custGeom>
              <a:rect b="b" l="l" r="r" t="t"/>
              <a:pathLst>
                <a:path extrusionOk="0" h="5503" w="5162">
                  <a:moveTo>
                    <a:pt x="2488" y="0"/>
                  </a:moveTo>
                  <a:cubicBezTo>
                    <a:pt x="2133" y="1237"/>
                    <a:pt x="1252" y="2133"/>
                    <a:pt x="0" y="2659"/>
                  </a:cubicBezTo>
                  <a:cubicBezTo>
                    <a:pt x="1252" y="3199"/>
                    <a:pt x="2133" y="4266"/>
                    <a:pt x="2488" y="5502"/>
                  </a:cubicBezTo>
                  <a:cubicBezTo>
                    <a:pt x="3029" y="4266"/>
                    <a:pt x="3910" y="3199"/>
                    <a:pt x="5161" y="2659"/>
                  </a:cubicBezTo>
                  <a:cubicBezTo>
                    <a:pt x="3910" y="2133"/>
                    <a:pt x="3029" y="1237"/>
                    <a:pt x="2488" y="0"/>
                  </a:cubicBez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9" name="Google Shape;1759;p85"/>
            <p:cNvSpPr/>
            <p:nvPr/>
          </p:nvSpPr>
          <p:spPr>
            <a:xfrm>
              <a:off x="3091960" y="3292853"/>
              <a:ext cx="227051" cy="242077"/>
            </a:xfrm>
            <a:custGeom>
              <a:rect b="b" l="l" r="r" t="t"/>
              <a:pathLst>
                <a:path extrusionOk="0" h="5503" w="5162">
                  <a:moveTo>
                    <a:pt x="2488" y="0"/>
                  </a:moveTo>
                  <a:cubicBezTo>
                    <a:pt x="2133" y="1237"/>
                    <a:pt x="1252" y="2133"/>
                    <a:pt x="0" y="2659"/>
                  </a:cubicBezTo>
                  <a:cubicBezTo>
                    <a:pt x="1252" y="3199"/>
                    <a:pt x="2133" y="4266"/>
                    <a:pt x="2488" y="5502"/>
                  </a:cubicBezTo>
                  <a:cubicBezTo>
                    <a:pt x="3029" y="4266"/>
                    <a:pt x="3910" y="3199"/>
                    <a:pt x="5161" y="2659"/>
                  </a:cubicBezTo>
                  <a:cubicBezTo>
                    <a:pt x="3910" y="2133"/>
                    <a:pt x="3029" y="1237"/>
                    <a:pt x="2488" y="0"/>
                  </a:cubicBez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0" name="Google Shape;1760;p85"/>
            <p:cNvSpPr/>
            <p:nvPr/>
          </p:nvSpPr>
          <p:spPr>
            <a:xfrm>
              <a:off x="5879024" y="3292853"/>
              <a:ext cx="227051" cy="242077"/>
            </a:xfrm>
            <a:custGeom>
              <a:rect b="b" l="l" r="r" t="t"/>
              <a:pathLst>
                <a:path extrusionOk="0" h="5503" w="5162">
                  <a:moveTo>
                    <a:pt x="2488" y="0"/>
                  </a:moveTo>
                  <a:cubicBezTo>
                    <a:pt x="2133" y="1237"/>
                    <a:pt x="1252" y="2133"/>
                    <a:pt x="0" y="2659"/>
                  </a:cubicBezTo>
                  <a:cubicBezTo>
                    <a:pt x="1252" y="3199"/>
                    <a:pt x="2133" y="4266"/>
                    <a:pt x="2488" y="5502"/>
                  </a:cubicBezTo>
                  <a:cubicBezTo>
                    <a:pt x="3029" y="4266"/>
                    <a:pt x="3910" y="3199"/>
                    <a:pt x="5161" y="2659"/>
                  </a:cubicBezTo>
                  <a:cubicBezTo>
                    <a:pt x="3910" y="2133"/>
                    <a:pt x="3029" y="1237"/>
                    <a:pt x="2488" y="0"/>
                  </a:cubicBez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1" name="Google Shape;1761;p85"/>
            <p:cNvSpPr/>
            <p:nvPr/>
          </p:nvSpPr>
          <p:spPr>
            <a:xfrm>
              <a:off x="4508461" y="3292853"/>
              <a:ext cx="227051" cy="242077"/>
            </a:xfrm>
            <a:custGeom>
              <a:rect b="b" l="l" r="r" t="t"/>
              <a:pathLst>
                <a:path extrusionOk="0" h="5503" w="5162">
                  <a:moveTo>
                    <a:pt x="2488" y="0"/>
                  </a:moveTo>
                  <a:cubicBezTo>
                    <a:pt x="2133" y="1237"/>
                    <a:pt x="1252" y="2133"/>
                    <a:pt x="0" y="2659"/>
                  </a:cubicBezTo>
                  <a:cubicBezTo>
                    <a:pt x="1252" y="3199"/>
                    <a:pt x="2133" y="4266"/>
                    <a:pt x="2488" y="5502"/>
                  </a:cubicBezTo>
                  <a:cubicBezTo>
                    <a:pt x="3029" y="4266"/>
                    <a:pt x="3910" y="3199"/>
                    <a:pt x="5161" y="2659"/>
                  </a:cubicBezTo>
                  <a:cubicBezTo>
                    <a:pt x="3910" y="2133"/>
                    <a:pt x="3029" y="1237"/>
                    <a:pt x="2488" y="0"/>
                  </a:cubicBezTo>
                  <a:close/>
                </a:path>
              </a:pathLst>
            </a:cu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2" name="Google Shape;1762;p85"/>
            <p:cNvSpPr/>
            <p:nvPr/>
          </p:nvSpPr>
          <p:spPr>
            <a:xfrm>
              <a:off x="3091960" y="2748378"/>
              <a:ext cx="227051" cy="242077"/>
            </a:xfrm>
            <a:custGeom>
              <a:rect b="b" l="l" r="r" t="t"/>
              <a:pathLst>
                <a:path extrusionOk="0" h="5503" w="5162">
                  <a:moveTo>
                    <a:pt x="2488" y="0"/>
                  </a:moveTo>
                  <a:cubicBezTo>
                    <a:pt x="2133" y="1237"/>
                    <a:pt x="1252" y="2133"/>
                    <a:pt x="0" y="2659"/>
                  </a:cubicBezTo>
                  <a:cubicBezTo>
                    <a:pt x="1252" y="3199"/>
                    <a:pt x="2133" y="4266"/>
                    <a:pt x="2488" y="5502"/>
                  </a:cubicBezTo>
                  <a:cubicBezTo>
                    <a:pt x="3029" y="4266"/>
                    <a:pt x="3910" y="3199"/>
                    <a:pt x="5161" y="2659"/>
                  </a:cubicBezTo>
                  <a:cubicBezTo>
                    <a:pt x="3910" y="2133"/>
                    <a:pt x="3029" y="1237"/>
                    <a:pt x="2488" y="0"/>
                  </a:cubicBezTo>
                  <a:close/>
                </a:path>
              </a:pathLst>
            </a:cu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3" name="Google Shape;1763;p85"/>
            <p:cNvSpPr/>
            <p:nvPr/>
          </p:nvSpPr>
          <p:spPr>
            <a:xfrm>
              <a:off x="5879024" y="2748378"/>
              <a:ext cx="227051" cy="242077"/>
            </a:xfrm>
            <a:custGeom>
              <a:rect b="b" l="l" r="r" t="t"/>
              <a:pathLst>
                <a:path extrusionOk="0" h="5503" w="5162">
                  <a:moveTo>
                    <a:pt x="2488" y="0"/>
                  </a:moveTo>
                  <a:cubicBezTo>
                    <a:pt x="2133" y="1237"/>
                    <a:pt x="1252" y="2133"/>
                    <a:pt x="0" y="2659"/>
                  </a:cubicBezTo>
                  <a:cubicBezTo>
                    <a:pt x="1252" y="3199"/>
                    <a:pt x="2133" y="4266"/>
                    <a:pt x="2488" y="5502"/>
                  </a:cubicBezTo>
                  <a:cubicBezTo>
                    <a:pt x="3029" y="4266"/>
                    <a:pt x="3910" y="3199"/>
                    <a:pt x="5161" y="2659"/>
                  </a:cubicBezTo>
                  <a:cubicBezTo>
                    <a:pt x="3910" y="2133"/>
                    <a:pt x="3029" y="1237"/>
                    <a:pt x="2488" y="0"/>
                  </a:cubicBez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4" name="Google Shape;1764;p85"/>
            <p:cNvSpPr/>
            <p:nvPr/>
          </p:nvSpPr>
          <p:spPr>
            <a:xfrm>
              <a:off x="4508461" y="2748378"/>
              <a:ext cx="227051" cy="242077"/>
            </a:xfrm>
            <a:custGeom>
              <a:rect b="b" l="l" r="r" t="t"/>
              <a:pathLst>
                <a:path extrusionOk="0" h="5503" w="5162">
                  <a:moveTo>
                    <a:pt x="2488" y="0"/>
                  </a:moveTo>
                  <a:cubicBezTo>
                    <a:pt x="2133" y="1237"/>
                    <a:pt x="1252" y="2133"/>
                    <a:pt x="0" y="2659"/>
                  </a:cubicBezTo>
                  <a:cubicBezTo>
                    <a:pt x="1252" y="3199"/>
                    <a:pt x="2133" y="4266"/>
                    <a:pt x="2488" y="5502"/>
                  </a:cubicBezTo>
                  <a:cubicBezTo>
                    <a:pt x="3029" y="4266"/>
                    <a:pt x="3910" y="3199"/>
                    <a:pt x="5161" y="2659"/>
                  </a:cubicBezTo>
                  <a:cubicBezTo>
                    <a:pt x="3910" y="2133"/>
                    <a:pt x="3029" y="1237"/>
                    <a:pt x="2488" y="0"/>
                  </a:cubicBez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65" name="Google Shape;1765;p85"/>
          <p:cNvSpPr/>
          <p:nvPr/>
        </p:nvSpPr>
        <p:spPr>
          <a:xfrm>
            <a:off x="425824" y="3497953"/>
            <a:ext cx="401746" cy="428354"/>
          </a:xfrm>
          <a:custGeom>
            <a:rect b="b" l="l" r="r" t="t"/>
            <a:pathLst>
              <a:path extrusionOk="0" h="5503" w="5162">
                <a:moveTo>
                  <a:pt x="2488" y="0"/>
                </a:moveTo>
                <a:cubicBezTo>
                  <a:pt x="2133" y="1237"/>
                  <a:pt x="1252" y="2133"/>
                  <a:pt x="0" y="2659"/>
                </a:cubicBezTo>
                <a:cubicBezTo>
                  <a:pt x="1252" y="3199"/>
                  <a:pt x="2133" y="4266"/>
                  <a:pt x="2488" y="5502"/>
                </a:cubicBezTo>
                <a:cubicBezTo>
                  <a:pt x="3029" y="4266"/>
                  <a:pt x="3910" y="3199"/>
                  <a:pt x="5161" y="2659"/>
                </a:cubicBezTo>
                <a:cubicBezTo>
                  <a:pt x="3910" y="2133"/>
                  <a:pt x="3029" y="1237"/>
                  <a:pt x="2488" y="0"/>
                </a:cubicBez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6" name="Google Shape;1766;p85"/>
          <p:cNvSpPr/>
          <p:nvPr/>
        </p:nvSpPr>
        <p:spPr>
          <a:xfrm>
            <a:off x="8230751" y="2571742"/>
            <a:ext cx="401746" cy="428354"/>
          </a:xfrm>
          <a:custGeom>
            <a:rect b="b" l="l" r="r" t="t"/>
            <a:pathLst>
              <a:path extrusionOk="0" h="5503" w="5162">
                <a:moveTo>
                  <a:pt x="2488" y="0"/>
                </a:moveTo>
                <a:cubicBezTo>
                  <a:pt x="2133" y="1237"/>
                  <a:pt x="1252" y="2133"/>
                  <a:pt x="0" y="2659"/>
                </a:cubicBezTo>
                <a:cubicBezTo>
                  <a:pt x="1252" y="3199"/>
                  <a:pt x="2133" y="4266"/>
                  <a:pt x="2488" y="5502"/>
                </a:cubicBezTo>
                <a:cubicBezTo>
                  <a:pt x="3029" y="4266"/>
                  <a:pt x="3910" y="3199"/>
                  <a:pt x="5161" y="2659"/>
                </a:cubicBezTo>
                <a:cubicBezTo>
                  <a:pt x="3910" y="2133"/>
                  <a:pt x="3029" y="1237"/>
                  <a:pt x="2488" y="0"/>
                </a:cubicBez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7" name="Google Shape;1767;p85">
            <a:hlinkClick action="ppaction://hlinkshowjump?jump=previousslide"/>
          </p:cNvPr>
          <p:cNvSpPr/>
          <p:nvPr/>
        </p:nvSpPr>
        <p:spPr>
          <a:xfrm>
            <a:off x="3879613" y="4775338"/>
            <a:ext cx="260100" cy="260100"/>
          </a:xfrm>
          <a:prstGeom prst="rect">
            <a:avLst/>
          </a:prstGeom>
          <a:solidFill>
            <a:schemeClr val="l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8" name="Google Shape;1768;p85">
            <a:hlinkClick action="ppaction://hlinkshowjump?jump=previousslide"/>
          </p:cNvPr>
          <p:cNvSpPr/>
          <p:nvPr/>
        </p:nvSpPr>
        <p:spPr>
          <a:xfrm rot="-5400000">
            <a:off x="3933763" y="4839688"/>
            <a:ext cx="151800" cy="131400"/>
          </a:xfrm>
          <a:prstGeom prst="triangle">
            <a:avLst>
              <a:gd fmla="val 50000" name="adj"/>
            </a:avLst>
          </a:prstGeom>
          <a:solidFill>
            <a:schemeClr val="accent5"/>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9" name="Google Shape;1769;p85">
            <a:hlinkClick action="ppaction://hlinkshowjump?jump=nextslide"/>
          </p:cNvPr>
          <p:cNvSpPr/>
          <p:nvPr/>
        </p:nvSpPr>
        <p:spPr>
          <a:xfrm flipH="1">
            <a:off x="5004338" y="4775338"/>
            <a:ext cx="260100" cy="260100"/>
          </a:xfrm>
          <a:prstGeom prst="rect">
            <a:avLst/>
          </a:prstGeom>
          <a:solidFill>
            <a:schemeClr val="l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0" name="Google Shape;1770;p85">
            <a:hlinkClick action="ppaction://hlinkshowjump?jump=nextslide"/>
          </p:cNvPr>
          <p:cNvSpPr/>
          <p:nvPr/>
        </p:nvSpPr>
        <p:spPr>
          <a:xfrm flipH="1" rot="5400000">
            <a:off x="5058488" y="4839688"/>
            <a:ext cx="151800" cy="131400"/>
          </a:xfrm>
          <a:prstGeom prst="triangle">
            <a:avLst>
              <a:gd fmla="val 50000" name="adj"/>
            </a:avLst>
          </a:prstGeom>
          <a:solidFill>
            <a:schemeClr val="accent5"/>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1" name="Google Shape;1771;p85">
            <a:hlinkClick/>
          </p:cNvPr>
          <p:cNvSpPr/>
          <p:nvPr/>
        </p:nvSpPr>
        <p:spPr>
          <a:xfrm flipH="1">
            <a:off x="4441975" y="4775338"/>
            <a:ext cx="260100" cy="260100"/>
          </a:xfrm>
          <a:prstGeom prst="rect">
            <a:avLst/>
          </a:prstGeom>
          <a:solidFill>
            <a:schemeClr val="l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2" name="Google Shape;1772;p85">
            <a:hlinkClick/>
          </p:cNvPr>
          <p:cNvSpPr/>
          <p:nvPr/>
        </p:nvSpPr>
        <p:spPr>
          <a:xfrm flipH="1">
            <a:off x="4474720" y="4829500"/>
            <a:ext cx="194643" cy="151799"/>
          </a:xfrm>
          <a:custGeom>
            <a:rect b="b" l="l" r="r" t="t"/>
            <a:pathLst>
              <a:path extrusionOk="0" h="8328" w="10680">
                <a:moveTo>
                  <a:pt x="2629" y="1"/>
                </a:moveTo>
                <a:cubicBezTo>
                  <a:pt x="1214" y="1"/>
                  <a:pt x="1" y="1253"/>
                  <a:pt x="211" y="3028"/>
                </a:cubicBezTo>
                <a:cubicBezTo>
                  <a:pt x="559" y="5954"/>
                  <a:pt x="3306" y="7471"/>
                  <a:pt x="5340" y="8327"/>
                </a:cubicBezTo>
                <a:cubicBezTo>
                  <a:pt x="7383" y="7471"/>
                  <a:pt x="10131" y="5954"/>
                  <a:pt x="10470" y="3028"/>
                </a:cubicBezTo>
                <a:cubicBezTo>
                  <a:pt x="10680" y="1253"/>
                  <a:pt x="9470" y="1"/>
                  <a:pt x="8055" y="1"/>
                </a:cubicBezTo>
                <a:cubicBezTo>
                  <a:pt x="7123" y="1"/>
                  <a:pt x="6102" y="545"/>
                  <a:pt x="5340" y="1841"/>
                </a:cubicBezTo>
                <a:cubicBezTo>
                  <a:pt x="4582" y="545"/>
                  <a:pt x="3562" y="1"/>
                  <a:pt x="2629" y="1"/>
                </a:cubicBezTo>
                <a:close/>
              </a:path>
            </a:pathLst>
          </a:custGeom>
          <a:solidFill>
            <a:schemeClr val="accent3"/>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6" name="Shape 1776"/>
        <p:cNvGrpSpPr/>
        <p:nvPr/>
      </p:nvGrpSpPr>
      <p:grpSpPr>
        <a:xfrm>
          <a:off x="0" y="0"/>
          <a:ext cx="0" cy="0"/>
          <a:chOff x="0" y="0"/>
          <a:chExt cx="0" cy="0"/>
        </a:xfrm>
      </p:grpSpPr>
      <p:sp>
        <p:nvSpPr>
          <p:cNvPr id="1777" name="Google Shape;1777;p86"/>
          <p:cNvSpPr txBox="1"/>
          <p:nvPr>
            <p:ph type="title"/>
          </p:nvPr>
        </p:nvSpPr>
        <p:spPr>
          <a:xfrm flipH="1">
            <a:off x="4474725" y="2552388"/>
            <a:ext cx="2493000" cy="941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400"/>
              <a:t>Next Steps</a:t>
            </a:r>
            <a:endParaRPr sz="3400"/>
          </a:p>
        </p:txBody>
      </p:sp>
      <p:sp>
        <p:nvSpPr>
          <p:cNvPr id="1778" name="Google Shape;1778;p86"/>
          <p:cNvSpPr txBox="1"/>
          <p:nvPr>
            <p:ph idx="2" type="title"/>
          </p:nvPr>
        </p:nvSpPr>
        <p:spPr>
          <a:xfrm>
            <a:off x="4904771" y="1782050"/>
            <a:ext cx="1632900" cy="713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06.</a:t>
            </a:r>
            <a:endParaRPr/>
          </a:p>
        </p:txBody>
      </p:sp>
      <p:sp>
        <p:nvSpPr>
          <p:cNvPr id="1779" name="Google Shape;1779;p86">
            <a:hlinkClick action="ppaction://hlinkshowjump?jump=previousslide"/>
          </p:cNvPr>
          <p:cNvSpPr/>
          <p:nvPr/>
        </p:nvSpPr>
        <p:spPr>
          <a:xfrm>
            <a:off x="3879613" y="4775338"/>
            <a:ext cx="260100" cy="260100"/>
          </a:xfrm>
          <a:prstGeom prst="rect">
            <a:avLst/>
          </a:prstGeom>
          <a:solidFill>
            <a:schemeClr val="l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0" name="Google Shape;1780;p86">
            <a:hlinkClick action="ppaction://hlinkshowjump?jump=previousslide"/>
          </p:cNvPr>
          <p:cNvSpPr/>
          <p:nvPr/>
        </p:nvSpPr>
        <p:spPr>
          <a:xfrm rot="-5400000">
            <a:off x="3933763" y="4839688"/>
            <a:ext cx="151800" cy="131400"/>
          </a:xfrm>
          <a:prstGeom prst="triangle">
            <a:avLst>
              <a:gd fmla="val 50000" name="adj"/>
            </a:avLst>
          </a:prstGeom>
          <a:solidFill>
            <a:schemeClr val="accent5"/>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1" name="Google Shape;1781;p86">
            <a:hlinkClick action="ppaction://hlinkshowjump?jump=nextslide"/>
          </p:cNvPr>
          <p:cNvSpPr/>
          <p:nvPr/>
        </p:nvSpPr>
        <p:spPr>
          <a:xfrm flipH="1">
            <a:off x="5004338" y="4775338"/>
            <a:ext cx="260100" cy="260100"/>
          </a:xfrm>
          <a:prstGeom prst="rect">
            <a:avLst/>
          </a:prstGeom>
          <a:solidFill>
            <a:schemeClr val="l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2" name="Google Shape;1782;p86">
            <a:hlinkClick action="ppaction://hlinkshowjump?jump=nextslide"/>
          </p:cNvPr>
          <p:cNvSpPr/>
          <p:nvPr/>
        </p:nvSpPr>
        <p:spPr>
          <a:xfrm flipH="1" rot="5400000">
            <a:off x="5058488" y="4839688"/>
            <a:ext cx="151800" cy="131400"/>
          </a:xfrm>
          <a:prstGeom prst="triangle">
            <a:avLst>
              <a:gd fmla="val 50000" name="adj"/>
            </a:avLst>
          </a:prstGeom>
          <a:solidFill>
            <a:schemeClr val="accent5"/>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3" name="Google Shape;1783;p86">
            <a:hlinkClick/>
          </p:cNvPr>
          <p:cNvSpPr/>
          <p:nvPr/>
        </p:nvSpPr>
        <p:spPr>
          <a:xfrm flipH="1">
            <a:off x="4441975" y="4775338"/>
            <a:ext cx="260100" cy="260100"/>
          </a:xfrm>
          <a:prstGeom prst="rect">
            <a:avLst/>
          </a:prstGeom>
          <a:solidFill>
            <a:schemeClr val="l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4" name="Google Shape;1784;p86">
            <a:hlinkClick/>
          </p:cNvPr>
          <p:cNvSpPr/>
          <p:nvPr/>
        </p:nvSpPr>
        <p:spPr>
          <a:xfrm flipH="1">
            <a:off x="4474720" y="4829500"/>
            <a:ext cx="194643" cy="151799"/>
          </a:xfrm>
          <a:custGeom>
            <a:rect b="b" l="l" r="r" t="t"/>
            <a:pathLst>
              <a:path extrusionOk="0" h="8328" w="10680">
                <a:moveTo>
                  <a:pt x="2629" y="1"/>
                </a:moveTo>
                <a:cubicBezTo>
                  <a:pt x="1214" y="1"/>
                  <a:pt x="1" y="1253"/>
                  <a:pt x="211" y="3028"/>
                </a:cubicBezTo>
                <a:cubicBezTo>
                  <a:pt x="559" y="5954"/>
                  <a:pt x="3306" y="7471"/>
                  <a:pt x="5340" y="8327"/>
                </a:cubicBezTo>
                <a:cubicBezTo>
                  <a:pt x="7383" y="7471"/>
                  <a:pt x="10131" y="5954"/>
                  <a:pt x="10470" y="3028"/>
                </a:cubicBezTo>
                <a:cubicBezTo>
                  <a:pt x="10680" y="1253"/>
                  <a:pt x="9470" y="1"/>
                  <a:pt x="8055" y="1"/>
                </a:cubicBezTo>
                <a:cubicBezTo>
                  <a:pt x="7123" y="1"/>
                  <a:pt x="6102" y="545"/>
                  <a:pt x="5340" y="1841"/>
                </a:cubicBezTo>
                <a:cubicBezTo>
                  <a:pt x="4582" y="545"/>
                  <a:pt x="3562" y="1"/>
                  <a:pt x="2629" y="1"/>
                </a:cubicBezTo>
                <a:close/>
              </a:path>
            </a:pathLst>
          </a:custGeom>
          <a:solidFill>
            <a:schemeClr val="accent3"/>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nvGrpSpPr>
          <p:cNvPr id="1785" name="Google Shape;1785;p86"/>
          <p:cNvGrpSpPr/>
          <p:nvPr/>
        </p:nvGrpSpPr>
        <p:grpSpPr>
          <a:xfrm>
            <a:off x="5812498" y="1650016"/>
            <a:ext cx="902364" cy="902364"/>
            <a:chOff x="4731909" y="1368026"/>
            <a:chExt cx="818100" cy="818100"/>
          </a:xfrm>
        </p:grpSpPr>
        <p:sp>
          <p:nvSpPr>
            <p:cNvPr id="1786" name="Google Shape;1786;p86"/>
            <p:cNvSpPr/>
            <p:nvPr/>
          </p:nvSpPr>
          <p:spPr>
            <a:xfrm flipH="1">
              <a:off x="4731909" y="1368026"/>
              <a:ext cx="818100" cy="818100"/>
            </a:xfrm>
            <a:prstGeom prst="arc">
              <a:avLst>
                <a:gd fmla="val 8024064" name="adj1"/>
                <a:gd fmla="val 18924662"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7" name="Google Shape;1787;p86"/>
            <p:cNvSpPr/>
            <p:nvPr/>
          </p:nvSpPr>
          <p:spPr>
            <a:xfrm>
              <a:off x="5332023" y="1392825"/>
              <a:ext cx="191503" cy="182199"/>
            </a:xfrm>
            <a:custGeom>
              <a:rect b="b" l="l" r="r" t="t"/>
              <a:pathLst>
                <a:path extrusionOk="0" h="4220" w="4435">
                  <a:moveTo>
                    <a:pt x="2213" y="0"/>
                  </a:moveTo>
                  <a:lnTo>
                    <a:pt x="1535" y="1392"/>
                  </a:lnTo>
                  <a:lnTo>
                    <a:pt x="1" y="1606"/>
                  </a:lnTo>
                  <a:lnTo>
                    <a:pt x="1107" y="2694"/>
                  </a:lnTo>
                  <a:lnTo>
                    <a:pt x="848" y="4220"/>
                  </a:lnTo>
                  <a:lnTo>
                    <a:pt x="2213" y="3497"/>
                  </a:lnTo>
                  <a:lnTo>
                    <a:pt x="3587" y="4220"/>
                  </a:lnTo>
                  <a:lnTo>
                    <a:pt x="3329" y="2694"/>
                  </a:lnTo>
                  <a:lnTo>
                    <a:pt x="4435" y="1606"/>
                  </a:lnTo>
                  <a:lnTo>
                    <a:pt x="2900" y="1392"/>
                  </a:lnTo>
                  <a:lnTo>
                    <a:pt x="2213" y="0"/>
                  </a:lnTo>
                  <a:close/>
                </a:path>
              </a:pathLst>
            </a:cu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88" name="Google Shape;1788;p86"/>
          <p:cNvSpPr/>
          <p:nvPr/>
        </p:nvSpPr>
        <p:spPr>
          <a:xfrm>
            <a:off x="1689300" y="1810825"/>
            <a:ext cx="1546200" cy="1618800"/>
          </a:xfrm>
          <a:prstGeom prst="ellipse">
            <a:avLst/>
          </a:prstGeom>
          <a:solidFill>
            <a:schemeClr val="lt2"/>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89" name="Google Shape;1789;p86"/>
          <p:cNvGrpSpPr/>
          <p:nvPr/>
        </p:nvGrpSpPr>
        <p:grpSpPr>
          <a:xfrm>
            <a:off x="1333376" y="1458823"/>
            <a:ext cx="2258052" cy="2322790"/>
            <a:chOff x="1075614" y="766906"/>
            <a:chExt cx="3256022" cy="3488197"/>
          </a:xfrm>
        </p:grpSpPr>
        <p:sp>
          <p:nvSpPr>
            <p:cNvPr id="1790" name="Google Shape;1790;p86"/>
            <p:cNvSpPr/>
            <p:nvPr/>
          </p:nvSpPr>
          <p:spPr>
            <a:xfrm rot="5400000">
              <a:off x="1189439" y="1014019"/>
              <a:ext cx="3016500" cy="3016500"/>
            </a:xfrm>
            <a:prstGeom prst="arc">
              <a:avLst>
                <a:gd fmla="val 841929" name="adj1"/>
                <a:gd fmla="val 9981271" name="adj2"/>
              </a:avLst>
            </a:prstGeom>
            <a:noFill/>
            <a:ln cap="flat" cmpd="sng" w="19050">
              <a:solidFill>
                <a:schemeClr val="dk1"/>
              </a:solidFill>
              <a:prstDash val="solid"/>
              <a:round/>
              <a:headEnd len="sm" w="sm" type="oval"/>
              <a:tailEnd len="sm" w="sm" type="ova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1" name="Google Shape;1791;p86"/>
            <p:cNvSpPr/>
            <p:nvPr/>
          </p:nvSpPr>
          <p:spPr>
            <a:xfrm flipH="1">
              <a:off x="2530686" y="766906"/>
              <a:ext cx="334022" cy="317734"/>
            </a:xfrm>
            <a:custGeom>
              <a:rect b="b" l="l" r="r" t="t"/>
              <a:pathLst>
                <a:path extrusionOk="0" h="4220" w="4435">
                  <a:moveTo>
                    <a:pt x="2213" y="0"/>
                  </a:moveTo>
                  <a:lnTo>
                    <a:pt x="1535" y="1392"/>
                  </a:lnTo>
                  <a:lnTo>
                    <a:pt x="1" y="1606"/>
                  </a:lnTo>
                  <a:lnTo>
                    <a:pt x="1107" y="2694"/>
                  </a:lnTo>
                  <a:lnTo>
                    <a:pt x="848" y="4220"/>
                  </a:lnTo>
                  <a:lnTo>
                    <a:pt x="2213" y="3497"/>
                  </a:lnTo>
                  <a:lnTo>
                    <a:pt x="3587" y="4220"/>
                  </a:lnTo>
                  <a:lnTo>
                    <a:pt x="3329" y="2694"/>
                  </a:lnTo>
                  <a:lnTo>
                    <a:pt x="4435" y="1606"/>
                  </a:lnTo>
                  <a:lnTo>
                    <a:pt x="2900" y="1392"/>
                  </a:lnTo>
                  <a:lnTo>
                    <a:pt x="2213" y="0"/>
                  </a:lnTo>
                  <a:close/>
                </a:path>
              </a:pathLst>
            </a:cu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2" name="Google Shape;1792;p86"/>
            <p:cNvSpPr/>
            <p:nvPr/>
          </p:nvSpPr>
          <p:spPr>
            <a:xfrm flipH="1">
              <a:off x="1075614" y="2410422"/>
              <a:ext cx="234722" cy="223291"/>
            </a:xfrm>
            <a:custGeom>
              <a:rect b="b" l="l" r="r" t="t"/>
              <a:pathLst>
                <a:path extrusionOk="0" h="4220" w="4435">
                  <a:moveTo>
                    <a:pt x="2213" y="0"/>
                  </a:moveTo>
                  <a:lnTo>
                    <a:pt x="1535" y="1392"/>
                  </a:lnTo>
                  <a:lnTo>
                    <a:pt x="1" y="1606"/>
                  </a:lnTo>
                  <a:lnTo>
                    <a:pt x="1107" y="2694"/>
                  </a:lnTo>
                  <a:lnTo>
                    <a:pt x="848" y="4220"/>
                  </a:lnTo>
                  <a:lnTo>
                    <a:pt x="2213" y="3497"/>
                  </a:lnTo>
                  <a:lnTo>
                    <a:pt x="3587" y="4220"/>
                  </a:lnTo>
                  <a:lnTo>
                    <a:pt x="3329" y="2694"/>
                  </a:lnTo>
                  <a:lnTo>
                    <a:pt x="4435" y="1606"/>
                  </a:lnTo>
                  <a:lnTo>
                    <a:pt x="2900" y="1392"/>
                  </a:lnTo>
                  <a:lnTo>
                    <a:pt x="2213"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3" name="Google Shape;1793;p86"/>
            <p:cNvSpPr/>
            <p:nvPr/>
          </p:nvSpPr>
          <p:spPr>
            <a:xfrm flipH="1">
              <a:off x="4096914" y="2410422"/>
              <a:ext cx="234722" cy="223291"/>
            </a:xfrm>
            <a:custGeom>
              <a:rect b="b" l="l" r="r" t="t"/>
              <a:pathLst>
                <a:path extrusionOk="0" h="4220" w="4435">
                  <a:moveTo>
                    <a:pt x="2213" y="0"/>
                  </a:moveTo>
                  <a:lnTo>
                    <a:pt x="1535" y="1392"/>
                  </a:lnTo>
                  <a:lnTo>
                    <a:pt x="1" y="1606"/>
                  </a:lnTo>
                  <a:lnTo>
                    <a:pt x="1107" y="2694"/>
                  </a:lnTo>
                  <a:lnTo>
                    <a:pt x="848" y="4220"/>
                  </a:lnTo>
                  <a:lnTo>
                    <a:pt x="2213" y="3497"/>
                  </a:lnTo>
                  <a:lnTo>
                    <a:pt x="3587" y="4220"/>
                  </a:lnTo>
                  <a:lnTo>
                    <a:pt x="3329" y="2694"/>
                  </a:lnTo>
                  <a:lnTo>
                    <a:pt x="4435" y="1606"/>
                  </a:lnTo>
                  <a:lnTo>
                    <a:pt x="2900" y="1392"/>
                  </a:lnTo>
                  <a:lnTo>
                    <a:pt x="2213"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4" name="Google Shape;1794;p86"/>
            <p:cNvSpPr/>
            <p:nvPr/>
          </p:nvSpPr>
          <p:spPr>
            <a:xfrm flipH="1">
              <a:off x="2530686" y="3937369"/>
              <a:ext cx="334022" cy="317734"/>
            </a:xfrm>
            <a:custGeom>
              <a:rect b="b" l="l" r="r" t="t"/>
              <a:pathLst>
                <a:path extrusionOk="0" h="4220" w="4435">
                  <a:moveTo>
                    <a:pt x="2213" y="0"/>
                  </a:moveTo>
                  <a:lnTo>
                    <a:pt x="1535" y="1392"/>
                  </a:lnTo>
                  <a:lnTo>
                    <a:pt x="1" y="1606"/>
                  </a:lnTo>
                  <a:lnTo>
                    <a:pt x="1107" y="2694"/>
                  </a:lnTo>
                  <a:lnTo>
                    <a:pt x="848" y="4220"/>
                  </a:lnTo>
                  <a:lnTo>
                    <a:pt x="2213" y="3497"/>
                  </a:lnTo>
                  <a:lnTo>
                    <a:pt x="3587" y="4220"/>
                  </a:lnTo>
                  <a:lnTo>
                    <a:pt x="3329" y="2694"/>
                  </a:lnTo>
                  <a:lnTo>
                    <a:pt x="4435" y="1606"/>
                  </a:lnTo>
                  <a:lnTo>
                    <a:pt x="2900" y="1392"/>
                  </a:lnTo>
                  <a:lnTo>
                    <a:pt x="2213" y="0"/>
                  </a:lnTo>
                  <a:close/>
                </a:path>
              </a:pathLst>
            </a:cu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5" name="Google Shape;1795;p86"/>
            <p:cNvSpPr/>
            <p:nvPr/>
          </p:nvSpPr>
          <p:spPr>
            <a:xfrm flipH="1" rot="-5400000">
              <a:off x="1201289" y="1014019"/>
              <a:ext cx="3016500" cy="3016500"/>
            </a:xfrm>
            <a:prstGeom prst="arc">
              <a:avLst>
                <a:gd fmla="val 841929" name="adj1"/>
                <a:gd fmla="val 9981271" name="adj2"/>
              </a:avLst>
            </a:prstGeom>
            <a:noFill/>
            <a:ln cap="flat" cmpd="sng" w="19050">
              <a:solidFill>
                <a:schemeClr val="dk1"/>
              </a:solidFill>
              <a:prstDash val="solid"/>
              <a:round/>
              <a:headEnd len="sm" w="sm" type="oval"/>
              <a:tailEnd len="sm" w="sm" type="ova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96" name="Google Shape;1796;p86"/>
          <p:cNvGrpSpPr/>
          <p:nvPr/>
        </p:nvGrpSpPr>
        <p:grpSpPr>
          <a:xfrm>
            <a:off x="2066833" y="2128183"/>
            <a:ext cx="746876" cy="983990"/>
            <a:chOff x="6202725" y="3418400"/>
            <a:chExt cx="563850" cy="819650"/>
          </a:xfrm>
        </p:grpSpPr>
        <p:sp>
          <p:nvSpPr>
            <p:cNvPr id="1797" name="Google Shape;1797;p86"/>
            <p:cNvSpPr/>
            <p:nvPr/>
          </p:nvSpPr>
          <p:spPr>
            <a:xfrm>
              <a:off x="6202725" y="3531025"/>
              <a:ext cx="547075" cy="707025"/>
            </a:xfrm>
            <a:custGeom>
              <a:rect b="b" l="l" r="r" t="t"/>
              <a:pathLst>
                <a:path extrusionOk="0" h="28281" w="21883">
                  <a:moveTo>
                    <a:pt x="7585" y="1"/>
                  </a:moveTo>
                  <a:cubicBezTo>
                    <a:pt x="6927" y="1"/>
                    <a:pt x="6328" y="428"/>
                    <a:pt x="6148" y="1093"/>
                  </a:cubicBezTo>
                  <a:lnTo>
                    <a:pt x="217" y="22954"/>
                  </a:lnTo>
                  <a:cubicBezTo>
                    <a:pt x="1" y="23756"/>
                    <a:pt x="454" y="24578"/>
                    <a:pt x="1256" y="24795"/>
                  </a:cubicBezTo>
                  <a:lnTo>
                    <a:pt x="13896" y="28235"/>
                  </a:lnTo>
                  <a:cubicBezTo>
                    <a:pt x="14018" y="28266"/>
                    <a:pt x="14140" y="28280"/>
                    <a:pt x="14262" y="28280"/>
                  </a:cubicBezTo>
                  <a:cubicBezTo>
                    <a:pt x="14917" y="28280"/>
                    <a:pt x="15532" y="27851"/>
                    <a:pt x="15714" y="27176"/>
                  </a:cubicBezTo>
                  <a:lnTo>
                    <a:pt x="21666" y="5315"/>
                  </a:lnTo>
                  <a:cubicBezTo>
                    <a:pt x="21882" y="4513"/>
                    <a:pt x="21406" y="3713"/>
                    <a:pt x="20606" y="3497"/>
                  </a:cubicBezTo>
                  <a:lnTo>
                    <a:pt x="7987" y="55"/>
                  </a:lnTo>
                  <a:cubicBezTo>
                    <a:pt x="7852" y="18"/>
                    <a:pt x="7717" y="1"/>
                    <a:pt x="7585" y="1"/>
                  </a:cubicBezTo>
                  <a:close/>
                </a:path>
              </a:pathLst>
            </a:custGeom>
            <a:solidFill>
              <a:schemeClr val="accent3"/>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8" name="Google Shape;1798;p86"/>
            <p:cNvSpPr/>
            <p:nvPr/>
          </p:nvSpPr>
          <p:spPr>
            <a:xfrm>
              <a:off x="6219475" y="3467775"/>
              <a:ext cx="547100" cy="707175"/>
            </a:xfrm>
            <a:custGeom>
              <a:rect b="b" l="l" r="r" t="t"/>
              <a:pathLst>
                <a:path extrusionOk="0" h="28287" w="21884">
                  <a:moveTo>
                    <a:pt x="7605" y="1"/>
                  </a:moveTo>
                  <a:cubicBezTo>
                    <a:pt x="6956" y="1"/>
                    <a:pt x="6351" y="440"/>
                    <a:pt x="6170" y="1092"/>
                  </a:cubicBezTo>
                  <a:lnTo>
                    <a:pt x="217" y="22973"/>
                  </a:lnTo>
                  <a:cubicBezTo>
                    <a:pt x="1" y="23753"/>
                    <a:pt x="477" y="24575"/>
                    <a:pt x="1279" y="24791"/>
                  </a:cubicBezTo>
                  <a:lnTo>
                    <a:pt x="13896" y="28234"/>
                  </a:lnTo>
                  <a:cubicBezTo>
                    <a:pt x="14028" y="28269"/>
                    <a:pt x="14160" y="28286"/>
                    <a:pt x="14289" y="28286"/>
                  </a:cubicBezTo>
                  <a:cubicBezTo>
                    <a:pt x="14951" y="28286"/>
                    <a:pt x="15556" y="27846"/>
                    <a:pt x="15737" y="27195"/>
                  </a:cubicBezTo>
                  <a:lnTo>
                    <a:pt x="21668" y="5312"/>
                  </a:lnTo>
                  <a:cubicBezTo>
                    <a:pt x="21884" y="4532"/>
                    <a:pt x="21429" y="3710"/>
                    <a:pt x="20629" y="3494"/>
                  </a:cubicBezTo>
                  <a:lnTo>
                    <a:pt x="7988" y="53"/>
                  </a:lnTo>
                  <a:cubicBezTo>
                    <a:pt x="7861" y="18"/>
                    <a:pt x="7732" y="1"/>
                    <a:pt x="7605" y="1"/>
                  </a:cubicBezTo>
                  <a:close/>
                </a:path>
              </a:pathLst>
            </a:custGeom>
            <a:solidFill>
              <a:schemeClr val="dk2"/>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9" name="Google Shape;1799;p86"/>
            <p:cNvSpPr/>
            <p:nvPr/>
          </p:nvSpPr>
          <p:spPr>
            <a:xfrm>
              <a:off x="6422425" y="3418400"/>
              <a:ext cx="55200" cy="101575"/>
            </a:xfrm>
            <a:custGeom>
              <a:rect b="b" l="l" r="r" t="t"/>
              <a:pathLst>
                <a:path extrusionOk="0" h="4063" w="2208">
                  <a:moveTo>
                    <a:pt x="1417" y="1"/>
                  </a:moveTo>
                  <a:cubicBezTo>
                    <a:pt x="1175" y="1"/>
                    <a:pt x="940" y="163"/>
                    <a:pt x="866" y="404"/>
                  </a:cubicBezTo>
                  <a:lnTo>
                    <a:pt x="64" y="3327"/>
                  </a:lnTo>
                  <a:cubicBezTo>
                    <a:pt x="0" y="3607"/>
                    <a:pt x="173" y="3910"/>
                    <a:pt x="454" y="3997"/>
                  </a:cubicBezTo>
                  <a:lnTo>
                    <a:pt x="670" y="4040"/>
                  </a:lnTo>
                  <a:cubicBezTo>
                    <a:pt x="720" y="4055"/>
                    <a:pt x="770" y="4062"/>
                    <a:pt x="820" y="4062"/>
                  </a:cubicBezTo>
                  <a:cubicBezTo>
                    <a:pt x="1052" y="4062"/>
                    <a:pt x="1271" y="3904"/>
                    <a:pt x="1342" y="3673"/>
                  </a:cubicBezTo>
                  <a:lnTo>
                    <a:pt x="2121" y="750"/>
                  </a:lnTo>
                  <a:cubicBezTo>
                    <a:pt x="2208" y="447"/>
                    <a:pt x="2035" y="167"/>
                    <a:pt x="1753" y="80"/>
                  </a:cubicBezTo>
                  <a:lnTo>
                    <a:pt x="1536" y="14"/>
                  </a:lnTo>
                  <a:cubicBezTo>
                    <a:pt x="1497" y="5"/>
                    <a:pt x="1457" y="1"/>
                    <a:pt x="141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0" name="Google Shape;1800;p86"/>
            <p:cNvSpPr/>
            <p:nvPr/>
          </p:nvSpPr>
          <p:spPr>
            <a:xfrm>
              <a:off x="6508425" y="3442000"/>
              <a:ext cx="55800" cy="101775"/>
            </a:xfrm>
            <a:custGeom>
              <a:rect b="b" l="l" r="r" t="t"/>
              <a:pathLst>
                <a:path extrusionOk="0" h="4071" w="2232">
                  <a:moveTo>
                    <a:pt x="1401" y="0"/>
                  </a:moveTo>
                  <a:cubicBezTo>
                    <a:pt x="1157" y="0"/>
                    <a:pt x="942" y="159"/>
                    <a:pt x="889" y="391"/>
                  </a:cubicBezTo>
                  <a:lnTo>
                    <a:pt x="87" y="3312"/>
                  </a:lnTo>
                  <a:cubicBezTo>
                    <a:pt x="1" y="3616"/>
                    <a:pt x="174" y="3919"/>
                    <a:pt x="477" y="3984"/>
                  </a:cubicBezTo>
                  <a:lnTo>
                    <a:pt x="673" y="4048"/>
                  </a:lnTo>
                  <a:cubicBezTo>
                    <a:pt x="725" y="4063"/>
                    <a:pt x="778" y="4071"/>
                    <a:pt x="830" y="4071"/>
                  </a:cubicBezTo>
                  <a:cubicBezTo>
                    <a:pt x="1074" y="4071"/>
                    <a:pt x="1290" y="3909"/>
                    <a:pt x="1343" y="3659"/>
                  </a:cubicBezTo>
                  <a:lnTo>
                    <a:pt x="2144" y="738"/>
                  </a:lnTo>
                  <a:cubicBezTo>
                    <a:pt x="2231" y="455"/>
                    <a:pt x="2058" y="152"/>
                    <a:pt x="1755" y="66"/>
                  </a:cubicBezTo>
                  <a:lnTo>
                    <a:pt x="1559" y="23"/>
                  </a:lnTo>
                  <a:cubicBezTo>
                    <a:pt x="1506" y="7"/>
                    <a:pt x="1453" y="0"/>
                    <a:pt x="140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1" name="Google Shape;1801;p86"/>
            <p:cNvSpPr/>
            <p:nvPr/>
          </p:nvSpPr>
          <p:spPr>
            <a:xfrm>
              <a:off x="6595000" y="3465275"/>
              <a:ext cx="55225" cy="101800"/>
            </a:xfrm>
            <a:custGeom>
              <a:rect b="b" l="l" r="r" t="t"/>
              <a:pathLst>
                <a:path extrusionOk="0" h="4072" w="2209">
                  <a:moveTo>
                    <a:pt x="1390" y="1"/>
                  </a:moveTo>
                  <a:cubicBezTo>
                    <a:pt x="1157" y="1"/>
                    <a:pt x="938" y="163"/>
                    <a:pt x="867" y="413"/>
                  </a:cubicBezTo>
                  <a:lnTo>
                    <a:pt x="67" y="3334"/>
                  </a:lnTo>
                  <a:cubicBezTo>
                    <a:pt x="1" y="3616"/>
                    <a:pt x="174" y="3919"/>
                    <a:pt x="456" y="4006"/>
                  </a:cubicBezTo>
                  <a:lnTo>
                    <a:pt x="673" y="4049"/>
                  </a:lnTo>
                  <a:cubicBezTo>
                    <a:pt x="722" y="4064"/>
                    <a:pt x="771" y="4071"/>
                    <a:pt x="820" y="4071"/>
                  </a:cubicBezTo>
                  <a:cubicBezTo>
                    <a:pt x="1052" y="4071"/>
                    <a:pt x="1271" y="3910"/>
                    <a:pt x="1343" y="3659"/>
                  </a:cubicBezTo>
                  <a:lnTo>
                    <a:pt x="2122" y="759"/>
                  </a:lnTo>
                  <a:cubicBezTo>
                    <a:pt x="2209" y="456"/>
                    <a:pt x="2035" y="153"/>
                    <a:pt x="1755" y="87"/>
                  </a:cubicBezTo>
                  <a:lnTo>
                    <a:pt x="1539" y="23"/>
                  </a:lnTo>
                  <a:cubicBezTo>
                    <a:pt x="1489" y="8"/>
                    <a:pt x="1440" y="1"/>
                    <a:pt x="139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2" name="Google Shape;1802;p86"/>
            <p:cNvSpPr/>
            <p:nvPr/>
          </p:nvSpPr>
          <p:spPr>
            <a:xfrm>
              <a:off x="6681075" y="3488750"/>
              <a:ext cx="55200" cy="101900"/>
            </a:xfrm>
            <a:custGeom>
              <a:rect b="b" l="l" r="r" t="t"/>
              <a:pathLst>
                <a:path extrusionOk="0" h="4076" w="2208">
                  <a:moveTo>
                    <a:pt x="1432" y="1"/>
                  </a:moveTo>
                  <a:cubicBezTo>
                    <a:pt x="1175" y="1"/>
                    <a:pt x="943" y="162"/>
                    <a:pt x="887" y="404"/>
                  </a:cubicBezTo>
                  <a:lnTo>
                    <a:pt x="87" y="3326"/>
                  </a:lnTo>
                  <a:cubicBezTo>
                    <a:pt x="0" y="3607"/>
                    <a:pt x="173" y="3910"/>
                    <a:pt x="476" y="3996"/>
                  </a:cubicBezTo>
                  <a:lnTo>
                    <a:pt x="670" y="4062"/>
                  </a:lnTo>
                  <a:cubicBezTo>
                    <a:pt x="713" y="4071"/>
                    <a:pt x="755" y="4076"/>
                    <a:pt x="796" y="4076"/>
                  </a:cubicBezTo>
                  <a:cubicBezTo>
                    <a:pt x="1049" y="4076"/>
                    <a:pt x="1268" y="3914"/>
                    <a:pt x="1342" y="3673"/>
                  </a:cubicBezTo>
                  <a:lnTo>
                    <a:pt x="2142" y="750"/>
                  </a:lnTo>
                  <a:cubicBezTo>
                    <a:pt x="2208" y="469"/>
                    <a:pt x="2056" y="166"/>
                    <a:pt x="1753" y="80"/>
                  </a:cubicBezTo>
                  <a:lnTo>
                    <a:pt x="1559" y="14"/>
                  </a:lnTo>
                  <a:cubicBezTo>
                    <a:pt x="1516" y="5"/>
                    <a:pt x="1473" y="1"/>
                    <a:pt x="143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3" name="Google Shape;1803;p86"/>
            <p:cNvSpPr/>
            <p:nvPr/>
          </p:nvSpPr>
          <p:spPr>
            <a:xfrm>
              <a:off x="6380225" y="3567300"/>
              <a:ext cx="336575" cy="102025"/>
            </a:xfrm>
            <a:custGeom>
              <a:rect b="b" l="l" r="r" t="t"/>
              <a:pathLst>
                <a:path extrusionOk="0" h="4081" w="13463">
                  <a:moveTo>
                    <a:pt x="344" y="0"/>
                  </a:moveTo>
                  <a:cubicBezTo>
                    <a:pt x="204" y="0"/>
                    <a:pt x="79" y="84"/>
                    <a:pt x="43" y="228"/>
                  </a:cubicBezTo>
                  <a:cubicBezTo>
                    <a:pt x="0" y="401"/>
                    <a:pt x="107" y="574"/>
                    <a:pt x="260" y="617"/>
                  </a:cubicBezTo>
                  <a:lnTo>
                    <a:pt x="13030" y="4080"/>
                  </a:lnTo>
                  <a:lnTo>
                    <a:pt x="13116" y="4080"/>
                  </a:lnTo>
                  <a:cubicBezTo>
                    <a:pt x="13246" y="4080"/>
                    <a:pt x="13376" y="3994"/>
                    <a:pt x="13397" y="3864"/>
                  </a:cubicBezTo>
                  <a:cubicBezTo>
                    <a:pt x="13463" y="3691"/>
                    <a:pt x="13354" y="3518"/>
                    <a:pt x="13180" y="3474"/>
                  </a:cubicBezTo>
                  <a:lnTo>
                    <a:pt x="433" y="11"/>
                  </a:lnTo>
                  <a:cubicBezTo>
                    <a:pt x="403" y="4"/>
                    <a:pt x="373" y="0"/>
                    <a:pt x="34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4" name="Google Shape;1804;p86"/>
            <p:cNvSpPr/>
            <p:nvPr/>
          </p:nvSpPr>
          <p:spPr>
            <a:xfrm>
              <a:off x="6358000" y="3648500"/>
              <a:ext cx="336600" cy="102500"/>
            </a:xfrm>
            <a:custGeom>
              <a:rect b="b" l="l" r="r" t="t"/>
              <a:pathLst>
                <a:path extrusionOk="0" h="4100" w="13464">
                  <a:moveTo>
                    <a:pt x="355" y="0"/>
                  </a:moveTo>
                  <a:cubicBezTo>
                    <a:pt x="211" y="0"/>
                    <a:pt x="81" y="97"/>
                    <a:pt x="44" y="226"/>
                  </a:cubicBezTo>
                  <a:cubicBezTo>
                    <a:pt x="1" y="399"/>
                    <a:pt x="110" y="573"/>
                    <a:pt x="260" y="616"/>
                  </a:cubicBezTo>
                  <a:lnTo>
                    <a:pt x="13031" y="4079"/>
                  </a:lnTo>
                  <a:cubicBezTo>
                    <a:pt x="13053" y="4100"/>
                    <a:pt x="13074" y="4100"/>
                    <a:pt x="13117" y="4100"/>
                  </a:cubicBezTo>
                  <a:cubicBezTo>
                    <a:pt x="13247" y="4100"/>
                    <a:pt x="13377" y="4013"/>
                    <a:pt x="13420" y="3863"/>
                  </a:cubicBezTo>
                  <a:cubicBezTo>
                    <a:pt x="13463" y="3710"/>
                    <a:pt x="13356" y="3537"/>
                    <a:pt x="13204" y="3494"/>
                  </a:cubicBezTo>
                  <a:lnTo>
                    <a:pt x="434" y="10"/>
                  </a:lnTo>
                  <a:cubicBezTo>
                    <a:pt x="407" y="3"/>
                    <a:pt x="381" y="0"/>
                    <a:pt x="35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5" name="Google Shape;1805;p86"/>
            <p:cNvSpPr/>
            <p:nvPr/>
          </p:nvSpPr>
          <p:spPr>
            <a:xfrm>
              <a:off x="6343925" y="3700950"/>
              <a:ext cx="336075" cy="102575"/>
            </a:xfrm>
            <a:custGeom>
              <a:rect b="b" l="l" r="r" t="t"/>
              <a:pathLst>
                <a:path extrusionOk="0" h="4103" w="13443">
                  <a:moveTo>
                    <a:pt x="356" y="1"/>
                  </a:moveTo>
                  <a:cubicBezTo>
                    <a:pt x="212" y="1"/>
                    <a:pt x="81" y="99"/>
                    <a:pt x="44" y="227"/>
                  </a:cubicBezTo>
                  <a:cubicBezTo>
                    <a:pt x="1" y="400"/>
                    <a:pt x="88" y="573"/>
                    <a:pt x="261" y="617"/>
                  </a:cubicBezTo>
                  <a:lnTo>
                    <a:pt x="13031" y="4080"/>
                  </a:lnTo>
                  <a:cubicBezTo>
                    <a:pt x="13053" y="4102"/>
                    <a:pt x="13074" y="4102"/>
                    <a:pt x="13097" y="4102"/>
                  </a:cubicBezTo>
                  <a:cubicBezTo>
                    <a:pt x="13247" y="4102"/>
                    <a:pt x="13356" y="4016"/>
                    <a:pt x="13400" y="3863"/>
                  </a:cubicBezTo>
                  <a:cubicBezTo>
                    <a:pt x="13443" y="3713"/>
                    <a:pt x="13356" y="3539"/>
                    <a:pt x="13183" y="3496"/>
                  </a:cubicBezTo>
                  <a:lnTo>
                    <a:pt x="434" y="10"/>
                  </a:lnTo>
                  <a:cubicBezTo>
                    <a:pt x="408" y="4"/>
                    <a:pt x="382" y="1"/>
                    <a:pt x="35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6" name="Google Shape;1806;p86"/>
            <p:cNvSpPr/>
            <p:nvPr/>
          </p:nvSpPr>
          <p:spPr>
            <a:xfrm>
              <a:off x="6329875" y="3753475"/>
              <a:ext cx="336075" cy="102500"/>
            </a:xfrm>
            <a:custGeom>
              <a:rect b="b" l="l" r="r" t="t"/>
              <a:pathLst>
                <a:path extrusionOk="0" h="4100" w="13443">
                  <a:moveTo>
                    <a:pt x="342" y="0"/>
                  </a:moveTo>
                  <a:cubicBezTo>
                    <a:pt x="210" y="0"/>
                    <a:pt x="80" y="97"/>
                    <a:pt x="44" y="226"/>
                  </a:cubicBezTo>
                  <a:cubicBezTo>
                    <a:pt x="0" y="399"/>
                    <a:pt x="87" y="573"/>
                    <a:pt x="260" y="616"/>
                  </a:cubicBezTo>
                  <a:lnTo>
                    <a:pt x="13009" y="4079"/>
                  </a:lnTo>
                  <a:cubicBezTo>
                    <a:pt x="13030" y="4100"/>
                    <a:pt x="13073" y="4100"/>
                    <a:pt x="13096" y="4100"/>
                  </a:cubicBezTo>
                  <a:cubicBezTo>
                    <a:pt x="13226" y="4100"/>
                    <a:pt x="13356" y="4013"/>
                    <a:pt x="13399" y="3863"/>
                  </a:cubicBezTo>
                  <a:cubicBezTo>
                    <a:pt x="13442" y="3710"/>
                    <a:pt x="13333" y="3537"/>
                    <a:pt x="13182" y="3494"/>
                  </a:cubicBezTo>
                  <a:lnTo>
                    <a:pt x="412" y="10"/>
                  </a:lnTo>
                  <a:cubicBezTo>
                    <a:pt x="389" y="3"/>
                    <a:pt x="366" y="0"/>
                    <a:pt x="34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7" name="Google Shape;1807;p86"/>
            <p:cNvSpPr/>
            <p:nvPr/>
          </p:nvSpPr>
          <p:spPr>
            <a:xfrm>
              <a:off x="6315275" y="3805925"/>
              <a:ext cx="336600" cy="102575"/>
            </a:xfrm>
            <a:custGeom>
              <a:rect b="b" l="l" r="r" t="t"/>
              <a:pathLst>
                <a:path extrusionOk="0" h="4103" w="13464">
                  <a:moveTo>
                    <a:pt x="356" y="1"/>
                  </a:moveTo>
                  <a:cubicBezTo>
                    <a:pt x="211" y="1"/>
                    <a:pt x="81" y="99"/>
                    <a:pt x="44" y="227"/>
                  </a:cubicBezTo>
                  <a:cubicBezTo>
                    <a:pt x="1" y="400"/>
                    <a:pt x="108" y="573"/>
                    <a:pt x="260" y="616"/>
                  </a:cubicBezTo>
                  <a:lnTo>
                    <a:pt x="13031" y="4080"/>
                  </a:lnTo>
                  <a:cubicBezTo>
                    <a:pt x="13051" y="4102"/>
                    <a:pt x="13074" y="4102"/>
                    <a:pt x="13117" y="4102"/>
                  </a:cubicBezTo>
                  <a:cubicBezTo>
                    <a:pt x="13247" y="4102"/>
                    <a:pt x="13377" y="4016"/>
                    <a:pt x="13398" y="3863"/>
                  </a:cubicBezTo>
                  <a:cubicBezTo>
                    <a:pt x="13463" y="3712"/>
                    <a:pt x="13354" y="3539"/>
                    <a:pt x="13181" y="3496"/>
                  </a:cubicBezTo>
                  <a:lnTo>
                    <a:pt x="434" y="10"/>
                  </a:lnTo>
                  <a:cubicBezTo>
                    <a:pt x="408" y="4"/>
                    <a:pt x="382" y="1"/>
                    <a:pt x="35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8" name="Google Shape;1808;p86"/>
            <p:cNvSpPr/>
            <p:nvPr/>
          </p:nvSpPr>
          <p:spPr>
            <a:xfrm>
              <a:off x="6301200" y="3858450"/>
              <a:ext cx="336050" cy="102500"/>
            </a:xfrm>
            <a:custGeom>
              <a:rect b="b" l="l" r="r" t="t"/>
              <a:pathLst>
                <a:path extrusionOk="0" h="4100" w="13442">
                  <a:moveTo>
                    <a:pt x="342" y="0"/>
                  </a:moveTo>
                  <a:cubicBezTo>
                    <a:pt x="211" y="0"/>
                    <a:pt x="81" y="97"/>
                    <a:pt x="44" y="226"/>
                  </a:cubicBezTo>
                  <a:cubicBezTo>
                    <a:pt x="1" y="399"/>
                    <a:pt x="88" y="573"/>
                    <a:pt x="261" y="616"/>
                  </a:cubicBezTo>
                  <a:lnTo>
                    <a:pt x="13008" y="4079"/>
                  </a:lnTo>
                  <a:cubicBezTo>
                    <a:pt x="13052" y="4100"/>
                    <a:pt x="13074" y="4100"/>
                    <a:pt x="13095" y="4100"/>
                  </a:cubicBezTo>
                  <a:cubicBezTo>
                    <a:pt x="13247" y="4100"/>
                    <a:pt x="13355" y="4013"/>
                    <a:pt x="13398" y="3862"/>
                  </a:cubicBezTo>
                  <a:cubicBezTo>
                    <a:pt x="13441" y="3710"/>
                    <a:pt x="13355" y="3537"/>
                    <a:pt x="13181" y="3494"/>
                  </a:cubicBezTo>
                  <a:lnTo>
                    <a:pt x="411" y="10"/>
                  </a:lnTo>
                  <a:cubicBezTo>
                    <a:pt x="388" y="3"/>
                    <a:pt x="365" y="0"/>
                    <a:pt x="34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9" name="Google Shape;1809;p86"/>
            <p:cNvSpPr/>
            <p:nvPr/>
          </p:nvSpPr>
          <p:spPr>
            <a:xfrm>
              <a:off x="6286575" y="3910900"/>
              <a:ext cx="336600" cy="102575"/>
            </a:xfrm>
            <a:custGeom>
              <a:rect b="b" l="l" r="r" t="t"/>
              <a:pathLst>
                <a:path extrusionOk="0" h="4103" w="13464">
                  <a:moveTo>
                    <a:pt x="357" y="1"/>
                  </a:moveTo>
                  <a:cubicBezTo>
                    <a:pt x="217" y="1"/>
                    <a:pt x="100" y="99"/>
                    <a:pt x="44" y="227"/>
                  </a:cubicBezTo>
                  <a:cubicBezTo>
                    <a:pt x="1" y="400"/>
                    <a:pt x="110" y="573"/>
                    <a:pt x="283" y="616"/>
                  </a:cubicBezTo>
                  <a:lnTo>
                    <a:pt x="13031" y="4080"/>
                  </a:lnTo>
                  <a:cubicBezTo>
                    <a:pt x="13053" y="4102"/>
                    <a:pt x="13096" y="4102"/>
                    <a:pt x="13117" y="4102"/>
                  </a:cubicBezTo>
                  <a:cubicBezTo>
                    <a:pt x="13247" y="4102"/>
                    <a:pt x="13377" y="4015"/>
                    <a:pt x="13420" y="3863"/>
                  </a:cubicBezTo>
                  <a:cubicBezTo>
                    <a:pt x="13463" y="3712"/>
                    <a:pt x="13356" y="3539"/>
                    <a:pt x="13204" y="3496"/>
                  </a:cubicBezTo>
                  <a:lnTo>
                    <a:pt x="434" y="10"/>
                  </a:lnTo>
                  <a:cubicBezTo>
                    <a:pt x="408" y="4"/>
                    <a:pt x="382" y="1"/>
                    <a:pt x="3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0" name="Google Shape;1810;p86"/>
            <p:cNvSpPr/>
            <p:nvPr/>
          </p:nvSpPr>
          <p:spPr>
            <a:xfrm>
              <a:off x="6272500" y="3963425"/>
              <a:ext cx="336075" cy="102500"/>
            </a:xfrm>
            <a:custGeom>
              <a:rect b="b" l="l" r="r" t="t"/>
              <a:pathLst>
                <a:path extrusionOk="0" h="4100" w="13443">
                  <a:moveTo>
                    <a:pt x="355" y="0"/>
                  </a:moveTo>
                  <a:cubicBezTo>
                    <a:pt x="211" y="0"/>
                    <a:pt x="81" y="97"/>
                    <a:pt x="44" y="226"/>
                  </a:cubicBezTo>
                  <a:cubicBezTo>
                    <a:pt x="1" y="399"/>
                    <a:pt x="110" y="573"/>
                    <a:pt x="261" y="616"/>
                  </a:cubicBezTo>
                  <a:lnTo>
                    <a:pt x="13031" y="4079"/>
                  </a:lnTo>
                  <a:cubicBezTo>
                    <a:pt x="13053" y="4100"/>
                    <a:pt x="13074" y="4100"/>
                    <a:pt x="13097" y="4100"/>
                  </a:cubicBezTo>
                  <a:cubicBezTo>
                    <a:pt x="13247" y="4100"/>
                    <a:pt x="13377" y="4013"/>
                    <a:pt x="13400" y="3862"/>
                  </a:cubicBezTo>
                  <a:cubicBezTo>
                    <a:pt x="13443" y="3710"/>
                    <a:pt x="13356" y="3537"/>
                    <a:pt x="13183" y="3494"/>
                  </a:cubicBezTo>
                  <a:lnTo>
                    <a:pt x="434" y="10"/>
                  </a:lnTo>
                  <a:cubicBezTo>
                    <a:pt x="408" y="3"/>
                    <a:pt x="381" y="0"/>
                    <a:pt x="35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1" name="Google Shape;1811;p86"/>
            <p:cNvSpPr/>
            <p:nvPr/>
          </p:nvSpPr>
          <p:spPr>
            <a:xfrm>
              <a:off x="6258450" y="4015875"/>
              <a:ext cx="336075" cy="102575"/>
            </a:xfrm>
            <a:custGeom>
              <a:rect b="b" l="l" r="r" t="t"/>
              <a:pathLst>
                <a:path extrusionOk="0" h="4103" w="13443">
                  <a:moveTo>
                    <a:pt x="343" y="1"/>
                  </a:moveTo>
                  <a:cubicBezTo>
                    <a:pt x="211" y="1"/>
                    <a:pt x="80" y="99"/>
                    <a:pt x="44" y="227"/>
                  </a:cubicBezTo>
                  <a:cubicBezTo>
                    <a:pt x="0" y="400"/>
                    <a:pt x="87" y="573"/>
                    <a:pt x="260" y="616"/>
                  </a:cubicBezTo>
                  <a:lnTo>
                    <a:pt x="13009" y="4080"/>
                  </a:lnTo>
                  <a:cubicBezTo>
                    <a:pt x="13053" y="4102"/>
                    <a:pt x="13073" y="4102"/>
                    <a:pt x="13096" y="4102"/>
                  </a:cubicBezTo>
                  <a:cubicBezTo>
                    <a:pt x="13226" y="4102"/>
                    <a:pt x="13356" y="4015"/>
                    <a:pt x="13399" y="3863"/>
                  </a:cubicBezTo>
                  <a:cubicBezTo>
                    <a:pt x="13442" y="3712"/>
                    <a:pt x="13333" y="3539"/>
                    <a:pt x="13182" y="3496"/>
                  </a:cubicBezTo>
                  <a:lnTo>
                    <a:pt x="412" y="10"/>
                  </a:lnTo>
                  <a:cubicBezTo>
                    <a:pt x="389" y="4"/>
                    <a:pt x="366" y="1"/>
                    <a:pt x="34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 presetSubtype="1">
                                  <p:stCondLst>
                                    <p:cond delay="0"/>
                                  </p:stCondLst>
                                  <p:childTnLst>
                                    <p:set>
                                      <p:cBhvr>
                                        <p:cTn dur="1" fill="hold">
                                          <p:stCondLst>
                                            <p:cond delay="0"/>
                                          </p:stCondLst>
                                        </p:cTn>
                                        <p:tgtEl>
                                          <p:spTgt spid="1777"/>
                                        </p:tgtEl>
                                        <p:attrNameLst>
                                          <p:attrName>style.visibility</p:attrName>
                                        </p:attrNameLst>
                                      </p:cBhvr>
                                      <p:to>
                                        <p:strVal val="visible"/>
                                      </p:to>
                                    </p:set>
                                    <p:anim calcmode="lin" valueType="num">
                                      <p:cBhvr additive="base">
                                        <p:cTn dur="1000"/>
                                        <p:tgtEl>
                                          <p:spTgt spid="1777"/>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0"/>
                                  </p:stCondLst>
                                  <p:childTnLst>
                                    <p:set>
                                      <p:cBhvr>
                                        <p:cTn dur="1" fill="hold">
                                          <p:stCondLst>
                                            <p:cond delay="0"/>
                                          </p:stCondLst>
                                        </p:cTn>
                                        <p:tgtEl>
                                          <p:spTgt spid="1778"/>
                                        </p:tgtEl>
                                        <p:attrNameLst>
                                          <p:attrName>style.visibility</p:attrName>
                                        </p:attrNameLst>
                                      </p:cBhvr>
                                      <p:to>
                                        <p:strVal val="visible"/>
                                      </p:to>
                                    </p:set>
                                    <p:anim calcmode="lin" valueType="num">
                                      <p:cBhvr additive="base">
                                        <p:cTn dur="1000"/>
                                        <p:tgtEl>
                                          <p:spTgt spid="1778"/>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0"/>
                                  </p:stCondLst>
                                  <p:childTnLst>
                                    <p:set>
                                      <p:cBhvr>
                                        <p:cTn dur="1" fill="hold">
                                          <p:stCondLst>
                                            <p:cond delay="0"/>
                                          </p:stCondLst>
                                        </p:cTn>
                                        <p:tgtEl>
                                          <p:spTgt spid="1785"/>
                                        </p:tgtEl>
                                        <p:attrNameLst>
                                          <p:attrName>style.visibility</p:attrName>
                                        </p:attrNameLst>
                                      </p:cBhvr>
                                      <p:to>
                                        <p:strVal val="visible"/>
                                      </p:to>
                                    </p:set>
                                    <p:anim calcmode="lin" valueType="num">
                                      <p:cBhvr additive="base">
                                        <p:cTn dur="1000"/>
                                        <p:tgtEl>
                                          <p:spTgt spid="1785"/>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5" name="Shape 1815"/>
        <p:cNvGrpSpPr/>
        <p:nvPr/>
      </p:nvGrpSpPr>
      <p:grpSpPr>
        <a:xfrm>
          <a:off x="0" y="0"/>
          <a:ext cx="0" cy="0"/>
          <a:chOff x="0" y="0"/>
          <a:chExt cx="0" cy="0"/>
        </a:xfrm>
      </p:grpSpPr>
      <p:sp>
        <p:nvSpPr>
          <p:cNvPr id="1816" name="Google Shape;1816;p87"/>
          <p:cNvSpPr/>
          <p:nvPr/>
        </p:nvSpPr>
        <p:spPr>
          <a:xfrm>
            <a:off x="720000" y="1530400"/>
            <a:ext cx="7563000" cy="2951700"/>
          </a:xfrm>
          <a:prstGeom prst="rect">
            <a:avLst/>
          </a:prstGeom>
          <a:solidFill>
            <a:schemeClr val="lt1"/>
          </a:solidFill>
          <a:ln>
            <a:noFill/>
          </a:ln>
          <a:effectLst>
            <a:outerShdw rotWithShape="0" algn="bl" dir="3000000" dist="47625">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7" name="Google Shape;1817;p87"/>
          <p:cNvSpPr txBox="1"/>
          <p:nvPr>
            <p:ph type="title"/>
          </p:nvPr>
        </p:nvSpPr>
        <p:spPr>
          <a:xfrm>
            <a:off x="720000" y="14385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Sprint 1 Backlog Plans</a:t>
            </a:r>
            <a:endParaRPr/>
          </a:p>
        </p:txBody>
      </p:sp>
      <p:graphicFrame>
        <p:nvGraphicFramePr>
          <p:cNvPr id="1818" name="Google Shape;1818;p87"/>
          <p:cNvGraphicFramePr/>
          <p:nvPr/>
        </p:nvGraphicFramePr>
        <p:xfrm>
          <a:off x="720000" y="869096"/>
          <a:ext cx="3000000" cy="3000000"/>
        </p:xfrm>
        <a:graphic>
          <a:graphicData uri="http://schemas.openxmlformats.org/drawingml/2006/table">
            <a:tbl>
              <a:tblPr>
                <a:noFill/>
                <a:tableStyleId>{9F6F35A6-E610-4151-BF6C-C832D956D547}</a:tableStyleId>
              </a:tblPr>
              <a:tblGrid>
                <a:gridCol w="4144350"/>
                <a:gridCol w="3176150"/>
              </a:tblGrid>
              <a:tr h="454425">
                <a:tc>
                  <a:txBody>
                    <a:bodyPr/>
                    <a:lstStyle/>
                    <a:p>
                      <a:pPr indent="0" lvl="0" marL="0" rtl="0" algn="l">
                        <a:spcBef>
                          <a:spcPts val="0"/>
                        </a:spcBef>
                        <a:spcAft>
                          <a:spcPts val="0"/>
                        </a:spcAft>
                        <a:buNone/>
                      </a:pPr>
                      <a:r>
                        <a:rPr lang="en" sz="2400">
                          <a:solidFill>
                            <a:schemeClr val="dk1"/>
                          </a:solidFill>
                          <a:latin typeface="Patua One"/>
                          <a:ea typeface="Patua One"/>
                          <a:cs typeface="Patua One"/>
                          <a:sym typeface="Patua One"/>
                        </a:rPr>
                        <a:t>Issues</a:t>
                      </a:r>
                      <a:endParaRPr sz="2400">
                        <a:solidFill>
                          <a:schemeClr val="dk1"/>
                        </a:solidFill>
                        <a:latin typeface="Patua One"/>
                        <a:ea typeface="Patua One"/>
                        <a:cs typeface="Patua One"/>
                        <a:sym typeface="Patua One"/>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solidFill>
                      <a:schemeClr val="accent5"/>
                    </a:solidFill>
                  </a:tcPr>
                </a:tc>
                <a:tc>
                  <a:txBody>
                    <a:bodyPr/>
                    <a:lstStyle/>
                    <a:p>
                      <a:pPr indent="0" lvl="0" marL="0" rtl="0" algn="l">
                        <a:spcBef>
                          <a:spcPts val="0"/>
                        </a:spcBef>
                        <a:spcAft>
                          <a:spcPts val="0"/>
                        </a:spcAft>
                        <a:buNone/>
                      </a:pPr>
                      <a:r>
                        <a:rPr lang="en" sz="2400">
                          <a:solidFill>
                            <a:schemeClr val="dk1"/>
                          </a:solidFill>
                          <a:latin typeface="Patua One"/>
                          <a:ea typeface="Patua One"/>
                          <a:cs typeface="Patua One"/>
                          <a:sym typeface="Patua One"/>
                        </a:rPr>
                        <a:t>Roles</a:t>
                      </a:r>
                      <a:endParaRPr sz="2400">
                        <a:solidFill>
                          <a:schemeClr val="dk1"/>
                        </a:solidFill>
                        <a:latin typeface="Patua One"/>
                        <a:ea typeface="Patua One"/>
                        <a:cs typeface="Patua One"/>
                        <a:sym typeface="Patua One"/>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solidFill>
                      <a:schemeClr val="accent2"/>
                    </a:solidFill>
                  </a:tcPr>
                </a:tc>
              </a:tr>
              <a:tr h="676225">
                <a:tc>
                  <a:txBody>
                    <a:bodyPr/>
                    <a:lstStyle/>
                    <a:p>
                      <a:pPr indent="0" lvl="0" marL="0" rtl="0" algn="l">
                        <a:spcBef>
                          <a:spcPts val="0"/>
                        </a:spcBef>
                        <a:spcAft>
                          <a:spcPts val="0"/>
                        </a:spcAft>
                        <a:buNone/>
                      </a:pPr>
                      <a:r>
                        <a:rPr lang="en" sz="2400">
                          <a:solidFill>
                            <a:schemeClr val="dk1"/>
                          </a:solidFill>
                          <a:latin typeface="Patua One"/>
                          <a:ea typeface="Patua One"/>
                          <a:cs typeface="Patua One"/>
                          <a:sym typeface="Patua One"/>
                        </a:rPr>
                        <a:t>User Login Authentication</a:t>
                      </a:r>
                      <a:endParaRPr>
                        <a:solidFill>
                          <a:schemeClr val="dk1"/>
                        </a:solidFill>
                        <a:latin typeface="Patua One"/>
                        <a:ea typeface="Patua One"/>
                        <a:cs typeface="Patua One"/>
                        <a:sym typeface="Patua One"/>
                      </a:endParaRPr>
                    </a:p>
                  </a:txBody>
                  <a:tcPr marT="91425" marB="91425" marR="91425" marL="91425" anchor="ctr">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solidFill>
                      <a:schemeClr val="accent4"/>
                    </a:solidFill>
                  </a:tcPr>
                </a:tc>
                <a:tc>
                  <a:txBody>
                    <a:bodyPr/>
                    <a:lstStyle/>
                    <a:p>
                      <a:pPr indent="0" lvl="0" marL="0" rtl="0" algn="l">
                        <a:spcBef>
                          <a:spcPts val="0"/>
                        </a:spcBef>
                        <a:spcAft>
                          <a:spcPts val="0"/>
                        </a:spcAft>
                        <a:buNone/>
                      </a:pPr>
                      <a:r>
                        <a:rPr lang="en" sz="1600">
                          <a:solidFill>
                            <a:schemeClr val="dk1"/>
                          </a:solidFill>
                          <a:latin typeface="Rubik"/>
                          <a:ea typeface="Rubik"/>
                          <a:cs typeface="Rubik"/>
                          <a:sym typeface="Rubik"/>
                        </a:rPr>
                        <a:t>Lara, Aarithi, Isabelle, Erriana</a:t>
                      </a:r>
                      <a:endParaRPr>
                        <a:solidFill>
                          <a:schemeClr val="dk1"/>
                        </a:solidFill>
                        <a:latin typeface="Patua One"/>
                        <a:ea typeface="Patua One"/>
                        <a:cs typeface="Patua One"/>
                        <a:sym typeface="Patua One"/>
                      </a:endParaRPr>
                    </a:p>
                  </a:txBody>
                  <a:tcPr marT="91425" marB="91425" marR="91425" marL="91425" anchor="ctr">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solidFill>
                      <a:schemeClr val="lt1"/>
                    </a:solidFill>
                  </a:tcPr>
                </a:tc>
              </a:tr>
              <a:tr h="676225">
                <a:tc>
                  <a:txBody>
                    <a:bodyPr/>
                    <a:lstStyle/>
                    <a:p>
                      <a:pPr indent="0" lvl="0" marL="0" rtl="0" algn="l">
                        <a:spcBef>
                          <a:spcPts val="0"/>
                        </a:spcBef>
                        <a:spcAft>
                          <a:spcPts val="0"/>
                        </a:spcAft>
                        <a:buNone/>
                      </a:pPr>
                      <a:r>
                        <a:rPr lang="en" sz="2400">
                          <a:solidFill>
                            <a:schemeClr val="dk1"/>
                          </a:solidFill>
                          <a:latin typeface="Patua One"/>
                          <a:ea typeface="Patua One"/>
                          <a:cs typeface="Patua One"/>
                          <a:sym typeface="Patua One"/>
                        </a:rPr>
                        <a:t>Design Database of Movies</a:t>
                      </a:r>
                      <a:endParaRPr>
                        <a:solidFill>
                          <a:schemeClr val="dk1"/>
                        </a:solidFill>
                        <a:latin typeface="Patua One"/>
                        <a:ea typeface="Patua One"/>
                        <a:cs typeface="Patua One"/>
                        <a:sym typeface="Patua One"/>
                      </a:endParaRPr>
                    </a:p>
                  </a:txBody>
                  <a:tcPr marT="91425" marB="91425" marR="91425" marL="91425" anchor="ctr">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solidFill>
                      <a:schemeClr val="accent4"/>
                    </a:solidFill>
                  </a:tcPr>
                </a:tc>
                <a:tc>
                  <a:txBody>
                    <a:bodyPr/>
                    <a:lstStyle/>
                    <a:p>
                      <a:pPr indent="0" lvl="0" marL="0" rtl="0" algn="l">
                        <a:spcBef>
                          <a:spcPts val="0"/>
                        </a:spcBef>
                        <a:spcAft>
                          <a:spcPts val="0"/>
                        </a:spcAft>
                        <a:buNone/>
                      </a:pPr>
                      <a:r>
                        <a:rPr lang="en" sz="1600">
                          <a:solidFill>
                            <a:schemeClr val="dk1"/>
                          </a:solidFill>
                          <a:latin typeface="Rubik"/>
                          <a:ea typeface="Rubik"/>
                          <a:cs typeface="Rubik"/>
                          <a:sym typeface="Rubik"/>
                        </a:rPr>
                        <a:t>Lara, Aarithi</a:t>
                      </a:r>
                      <a:endParaRPr>
                        <a:solidFill>
                          <a:schemeClr val="dk1"/>
                        </a:solidFill>
                        <a:latin typeface="Patua One"/>
                        <a:ea typeface="Patua One"/>
                        <a:cs typeface="Patua One"/>
                        <a:sym typeface="Patua One"/>
                      </a:endParaRPr>
                    </a:p>
                  </a:txBody>
                  <a:tcPr marT="91425" marB="91425" marR="91425" marL="91425" anchor="ctr">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solidFill>
                      <a:schemeClr val="lt1"/>
                    </a:solidFill>
                  </a:tcPr>
                </a:tc>
              </a:tr>
              <a:tr h="946750">
                <a:tc>
                  <a:txBody>
                    <a:bodyPr/>
                    <a:lstStyle/>
                    <a:p>
                      <a:pPr indent="0" lvl="0" marL="0" rtl="0" algn="l">
                        <a:spcBef>
                          <a:spcPts val="0"/>
                        </a:spcBef>
                        <a:spcAft>
                          <a:spcPts val="0"/>
                        </a:spcAft>
                        <a:buNone/>
                      </a:pPr>
                      <a:r>
                        <a:rPr lang="en" sz="2400">
                          <a:solidFill>
                            <a:schemeClr val="dk1"/>
                          </a:solidFill>
                          <a:latin typeface="Patua One"/>
                          <a:ea typeface="Patua One"/>
                          <a:cs typeface="Patua One"/>
                          <a:sym typeface="Patua One"/>
                        </a:rPr>
                        <a:t>Establish APIs (list movie, remove movie)</a:t>
                      </a:r>
                      <a:endParaRPr sz="2400">
                        <a:solidFill>
                          <a:schemeClr val="dk1"/>
                        </a:solidFill>
                        <a:latin typeface="Patua One"/>
                        <a:ea typeface="Patua One"/>
                        <a:cs typeface="Patua One"/>
                        <a:sym typeface="Patua One"/>
                      </a:endParaRPr>
                    </a:p>
                  </a:txBody>
                  <a:tcPr marT="91425" marB="91425" marR="91425" marL="91425" anchor="ctr">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solidFill>
                      <a:schemeClr val="accent4"/>
                    </a:solidFill>
                  </a:tcPr>
                </a:tc>
                <a:tc>
                  <a:txBody>
                    <a:bodyPr/>
                    <a:lstStyle/>
                    <a:p>
                      <a:pPr indent="0" lvl="0" marL="0" rtl="0" algn="l">
                        <a:spcBef>
                          <a:spcPts val="0"/>
                        </a:spcBef>
                        <a:spcAft>
                          <a:spcPts val="0"/>
                        </a:spcAft>
                        <a:buNone/>
                      </a:pPr>
                      <a:r>
                        <a:rPr lang="en" sz="1600">
                          <a:solidFill>
                            <a:schemeClr val="dk1"/>
                          </a:solidFill>
                          <a:latin typeface="Rubik"/>
                          <a:ea typeface="Rubik"/>
                          <a:cs typeface="Rubik"/>
                          <a:sym typeface="Rubik"/>
                        </a:rPr>
                        <a:t>Lara, Aarithi</a:t>
                      </a:r>
                      <a:endParaRPr>
                        <a:solidFill>
                          <a:schemeClr val="dk1"/>
                        </a:solidFill>
                        <a:latin typeface="Patua One"/>
                        <a:ea typeface="Patua One"/>
                        <a:cs typeface="Patua One"/>
                        <a:sym typeface="Patua One"/>
                      </a:endParaRPr>
                    </a:p>
                  </a:txBody>
                  <a:tcPr marT="91425" marB="91425" marR="91425" marL="91425" anchor="ctr">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solidFill>
                      <a:schemeClr val="lt1"/>
                    </a:solidFill>
                  </a:tcPr>
                </a:tc>
              </a:tr>
              <a:tr h="676225">
                <a:tc>
                  <a:txBody>
                    <a:bodyPr/>
                    <a:lstStyle/>
                    <a:p>
                      <a:pPr indent="0" lvl="0" marL="0" rtl="0" algn="l">
                        <a:spcBef>
                          <a:spcPts val="0"/>
                        </a:spcBef>
                        <a:spcAft>
                          <a:spcPts val="0"/>
                        </a:spcAft>
                        <a:buNone/>
                      </a:pPr>
                      <a:r>
                        <a:rPr lang="en" sz="2400">
                          <a:solidFill>
                            <a:schemeClr val="dk1"/>
                          </a:solidFill>
                          <a:latin typeface="Patua One"/>
                          <a:ea typeface="Patua One"/>
                          <a:cs typeface="Patua One"/>
                          <a:sym typeface="Patua One"/>
                        </a:rPr>
                        <a:t>Display Movie Information</a:t>
                      </a:r>
                      <a:endParaRPr>
                        <a:solidFill>
                          <a:schemeClr val="dk1"/>
                        </a:solidFill>
                        <a:latin typeface="Patua One"/>
                        <a:ea typeface="Patua One"/>
                        <a:cs typeface="Patua One"/>
                        <a:sym typeface="Patua One"/>
                      </a:endParaRPr>
                    </a:p>
                  </a:txBody>
                  <a:tcPr marT="91425" marB="91425" marR="91425" marL="91425" anchor="ctr">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solidFill>
                      <a:schemeClr val="accent4"/>
                    </a:solidFill>
                  </a:tcPr>
                </a:tc>
                <a:tc>
                  <a:txBody>
                    <a:bodyPr/>
                    <a:lstStyle/>
                    <a:p>
                      <a:pPr indent="0" lvl="0" marL="0" rtl="0" algn="l">
                        <a:spcBef>
                          <a:spcPts val="0"/>
                        </a:spcBef>
                        <a:spcAft>
                          <a:spcPts val="0"/>
                        </a:spcAft>
                        <a:buNone/>
                      </a:pPr>
                      <a:r>
                        <a:rPr lang="en" sz="1600">
                          <a:solidFill>
                            <a:schemeClr val="dk1"/>
                          </a:solidFill>
                          <a:latin typeface="Rubik"/>
                          <a:ea typeface="Rubik"/>
                          <a:cs typeface="Rubik"/>
                          <a:sym typeface="Rubik"/>
                        </a:rPr>
                        <a:t>Isabelle, Erriana</a:t>
                      </a:r>
                      <a:endParaRPr>
                        <a:solidFill>
                          <a:schemeClr val="dk1"/>
                        </a:solidFill>
                        <a:latin typeface="Patua One"/>
                        <a:ea typeface="Patua One"/>
                        <a:cs typeface="Patua One"/>
                        <a:sym typeface="Patua One"/>
                      </a:endParaRPr>
                    </a:p>
                  </a:txBody>
                  <a:tcPr marT="91425" marB="91425" marR="91425" marL="91425" anchor="ctr">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solidFill>
                      <a:schemeClr val="lt1"/>
                    </a:solidFill>
                  </a:tcPr>
                </a:tc>
              </a:tr>
            </a:tbl>
          </a:graphicData>
        </a:graphic>
      </p:graphicFrame>
      <p:sp>
        <p:nvSpPr>
          <p:cNvPr id="1819" name="Google Shape;1819;p87"/>
          <p:cNvSpPr/>
          <p:nvPr/>
        </p:nvSpPr>
        <p:spPr>
          <a:xfrm>
            <a:off x="531674" y="3515603"/>
            <a:ext cx="401746" cy="428354"/>
          </a:xfrm>
          <a:custGeom>
            <a:rect b="b" l="l" r="r" t="t"/>
            <a:pathLst>
              <a:path extrusionOk="0" h="5503" w="5162">
                <a:moveTo>
                  <a:pt x="2488" y="0"/>
                </a:moveTo>
                <a:cubicBezTo>
                  <a:pt x="2133" y="1237"/>
                  <a:pt x="1252" y="2133"/>
                  <a:pt x="0" y="2659"/>
                </a:cubicBezTo>
                <a:cubicBezTo>
                  <a:pt x="1252" y="3199"/>
                  <a:pt x="2133" y="4266"/>
                  <a:pt x="2488" y="5502"/>
                </a:cubicBezTo>
                <a:cubicBezTo>
                  <a:pt x="3029" y="4266"/>
                  <a:pt x="3910" y="3199"/>
                  <a:pt x="5161" y="2659"/>
                </a:cubicBezTo>
                <a:cubicBezTo>
                  <a:pt x="3910" y="2133"/>
                  <a:pt x="3029" y="1237"/>
                  <a:pt x="2488" y="0"/>
                </a:cubicBez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0" name="Google Shape;1820;p87"/>
          <p:cNvSpPr/>
          <p:nvPr/>
        </p:nvSpPr>
        <p:spPr>
          <a:xfrm>
            <a:off x="8101676" y="2416942"/>
            <a:ext cx="401746" cy="428354"/>
          </a:xfrm>
          <a:custGeom>
            <a:rect b="b" l="l" r="r" t="t"/>
            <a:pathLst>
              <a:path extrusionOk="0" h="5503" w="5162">
                <a:moveTo>
                  <a:pt x="2488" y="0"/>
                </a:moveTo>
                <a:cubicBezTo>
                  <a:pt x="2133" y="1237"/>
                  <a:pt x="1252" y="2133"/>
                  <a:pt x="0" y="2659"/>
                </a:cubicBezTo>
                <a:cubicBezTo>
                  <a:pt x="1252" y="3199"/>
                  <a:pt x="2133" y="4266"/>
                  <a:pt x="2488" y="5502"/>
                </a:cubicBezTo>
                <a:cubicBezTo>
                  <a:pt x="3029" y="4266"/>
                  <a:pt x="3910" y="3199"/>
                  <a:pt x="5161" y="2659"/>
                </a:cubicBezTo>
                <a:cubicBezTo>
                  <a:pt x="3910" y="2133"/>
                  <a:pt x="3029" y="1237"/>
                  <a:pt x="2488" y="0"/>
                </a:cubicBez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1" name="Google Shape;1821;p87">
            <a:hlinkClick action="ppaction://hlinkshowjump?jump=previousslide"/>
          </p:cNvPr>
          <p:cNvSpPr/>
          <p:nvPr/>
        </p:nvSpPr>
        <p:spPr>
          <a:xfrm>
            <a:off x="3879613" y="4775338"/>
            <a:ext cx="260100" cy="260100"/>
          </a:xfrm>
          <a:prstGeom prst="rect">
            <a:avLst/>
          </a:prstGeom>
          <a:solidFill>
            <a:schemeClr val="l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2" name="Google Shape;1822;p87">
            <a:hlinkClick action="ppaction://hlinkshowjump?jump=previousslide"/>
          </p:cNvPr>
          <p:cNvSpPr/>
          <p:nvPr/>
        </p:nvSpPr>
        <p:spPr>
          <a:xfrm rot="-5400000">
            <a:off x="3933763" y="4839688"/>
            <a:ext cx="151800" cy="131400"/>
          </a:xfrm>
          <a:prstGeom prst="triangle">
            <a:avLst>
              <a:gd fmla="val 50000" name="adj"/>
            </a:avLst>
          </a:prstGeom>
          <a:solidFill>
            <a:schemeClr val="accent5"/>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3" name="Google Shape;1823;p87">
            <a:hlinkClick action="ppaction://hlinkshowjump?jump=nextslide"/>
          </p:cNvPr>
          <p:cNvSpPr/>
          <p:nvPr/>
        </p:nvSpPr>
        <p:spPr>
          <a:xfrm flipH="1">
            <a:off x="5004338" y="4775338"/>
            <a:ext cx="260100" cy="260100"/>
          </a:xfrm>
          <a:prstGeom prst="rect">
            <a:avLst/>
          </a:prstGeom>
          <a:solidFill>
            <a:schemeClr val="l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4" name="Google Shape;1824;p87">
            <a:hlinkClick action="ppaction://hlinkshowjump?jump=nextslide"/>
          </p:cNvPr>
          <p:cNvSpPr/>
          <p:nvPr/>
        </p:nvSpPr>
        <p:spPr>
          <a:xfrm flipH="1" rot="5400000">
            <a:off x="5058488" y="4839688"/>
            <a:ext cx="151800" cy="131400"/>
          </a:xfrm>
          <a:prstGeom prst="triangle">
            <a:avLst>
              <a:gd fmla="val 50000" name="adj"/>
            </a:avLst>
          </a:prstGeom>
          <a:solidFill>
            <a:schemeClr val="accent5"/>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5" name="Google Shape;1825;p87">
            <a:hlinkClick/>
          </p:cNvPr>
          <p:cNvSpPr/>
          <p:nvPr/>
        </p:nvSpPr>
        <p:spPr>
          <a:xfrm flipH="1">
            <a:off x="4441975" y="4775338"/>
            <a:ext cx="260100" cy="260100"/>
          </a:xfrm>
          <a:prstGeom prst="rect">
            <a:avLst/>
          </a:prstGeom>
          <a:solidFill>
            <a:schemeClr val="l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6" name="Google Shape;1826;p87">
            <a:hlinkClick/>
          </p:cNvPr>
          <p:cNvSpPr/>
          <p:nvPr/>
        </p:nvSpPr>
        <p:spPr>
          <a:xfrm flipH="1">
            <a:off x="4474720" y="4829500"/>
            <a:ext cx="194643" cy="151799"/>
          </a:xfrm>
          <a:custGeom>
            <a:rect b="b" l="l" r="r" t="t"/>
            <a:pathLst>
              <a:path extrusionOk="0" h="8328" w="10680">
                <a:moveTo>
                  <a:pt x="2629" y="1"/>
                </a:moveTo>
                <a:cubicBezTo>
                  <a:pt x="1214" y="1"/>
                  <a:pt x="1" y="1253"/>
                  <a:pt x="211" y="3028"/>
                </a:cubicBezTo>
                <a:cubicBezTo>
                  <a:pt x="559" y="5954"/>
                  <a:pt x="3306" y="7471"/>
                  <a:pt x="5340" y="8327"/>
                </a:cubicBezTo>
                <a:cubicBezTo>
                  <a:pt x="7383" y="7471"/>
                  <a:pt x="10131" y="5954"/>
                  <a:pt x="10470" y="3028"/>
                </a:cubicBezTo>
                <a:cubicBezTo>
                  <a:pt x="10680" y="1253"/>
                  <a:pt x="9470" y="1"/>
                  <a:pt x="8055" y="1"/>
                </a:cubicBezTo>
                <a:cubicBezTo>
                  <a:pt x="7123" y="1"/>
                  <a:pt x="6102" y="545"/>
                  <a:pt x="5340" y="1841"/>
                </a:cubicBezTo>
                <a:cubicBezTo>
                  <a:pt x="4582" y="545"/>
                  <a:pt x="3562" y="1"/>
                  <a:pt x="2629" y="1"/>
                </a:cubicBezTo>
                <a:close/>
              </a:path>
            </a:pathLst>
          </a:custGeom>
          <a:solidFill>
            <a:schemeClr val="accent3"/>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0" name="Shape 1830"/>
        <p:cNvGrpSpPr/>
        <p:nvPr/>
      </p:nvGrpSpPr>
      <p:grpSpPr>
        <a:xfrm>
          <a:off x="0" y="0"/>
          <a:ext cx="0" cy="0"/>
          <a:chOff x="0" y="0"/>
          <a:chExt cx="0" cy="0"/>
        </a:xfrm>
      </p:grpSpPr>
      <p:sp>
        <p:nvSpPr>
          <p:cNvPr id="1831" name="Google Shape;1831;p88"/>
          <p:cNvSpPr txBox="1"/>
          <p:nvPr/>
        </p:nvSpPr>
        <p:spPr>
          <a:xfrm>
            <a:off x="4688775" y="3151035"/>
            <a:ext cx="2334000" cy="368100"/>
          </a:xfrm>
          <a:prstGeom prst="rect">
            <a:avLst/>
          </a:prstGeom>
          <a:solidFill>
            <a:schemeClr val="accent3"/>
          </a:solidFill>
          <a:ln cap="flat" cmpd="sng" w="19050">
            <a:solidFill>
              <a:schemeClr val="accent1"/>
            </a:solidFill>
            <a:prstDash val="solid"/>
            <a:round/>
            <a:headEnd len="sm" w="sm" type="none"/>
            <a:tailEnd len="sm" w="sm" type="none"/>
          </a:ln>
          <a:effectLst>
            <a:outerShdw rotWithShape="0" algn="bl" dir="3000000" dist="47625">
              <a:srgbClr val="B4A7D6"/>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1600">
                <a:solidFill>
                  <a:schemeClr val="dk1"/>
                </a:solidFill>
                <a:latin typeface="Patua One"/>
                <a:ea typeface="Patua One"/>
                <a:cs typeface="Patua One"/>
                <a:sym typeface="Patua One"/>
              </a:rPr>
              <a:t>Capacity</a:t>
            </a:r>
            <a:endParaRPr sz="2400">
              <a:solidFill>
                <a:schemeClr val="dk1"/>
              </a:solidFill>
              <a:latin typeface="Patua One"/>
              <a:ea typeface="Patua One"/>
              <a:cs typeface="Patua One"/>
              <a:sym typeface="Patua One"/>
            </a:endParaRPr>
          </a:p>
        </p:txBody>
      </p:sp>
      <p:sp>
        <p:nvSpPr>
          <p:cNvPr id="1832" name="Google Shape;1832;p88"/>
          <p:cNvSpPr txBox="1"/>
          <p:nvPr/>
        </p:nvSpPr>
        <p:spPr>
          <a:xfrm>
            <a:off x="2130534" y="3151035"/>
            <a:ext cx="2334000" cy="368100"/>
          </a:xfrm>
          <a:prstGeom prst="rect">
            <a:avLst/>
          </a:prstGeom>
          <a:solidFill>
            <a:schemeClr val="accent5"/>
          </a:solidFill>
          <a:ln cap="flat" cmpd="sng" w="19050">
            <a:solidFill>
              <a:schemeClr val="accent1"/>
            </a:solidFill>
            <a:prstDash val="solid"/>
            <a:round/>
            <a:headEnd len="sm" w="sm" type="none"/>
            <a:tailEnd len="sm" w="sm" type="none"/>
          </a:ln>
          <a:effectLst>
            <a:outerShdw rotWithShape="0" algn="bl" dir="3000000" dist="47625">
              <a:srgbClr val="B4A7D6"/>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1600">
                <a:solidFill>
                  <a:schemeClr val="dk1"/>
                </a:solidFill>
                <a:latin typeface="Patua One"/>
                <a:ea typeface="Patua One"/>
                <a:cs typeface="Patua One"/>
                <a:sym typeface="Patua One"/>
              </a:rPr>
              <a:t>Velocity</a:t>
            </a:r>
            <a:endParaRPr sz="2400">
              <a:solidFill>
                <a:schemeClr val="dk1"/>
              </a:solidFill>
              <a:latin typeface="Patua One"/>
              <a:ea typeface="Patua One"/>
              <a:cs typeface="Patua One"/>
              <a:sym typeface="Patua One"/>
            </a:endParaRPr>
          </a:p>
        </p:txBody>
      </p:sp>
      <p:sp>
        <p:nvSpPr>
          <p:cNvPr id="1833" name="Google Shape;1833;p88"/>
          <p:cNvSpPr txBox="1"/>
          <p:nvPr/>
        </p:nvSpPr>
        <p:spPr>
          <a:xfrm>
            <a:off x="2500925" y="1351199"/>
            <a:ext cx="1851000" cy="326700"/>
          </a:xfrm>
          <a:prstGeom prst="rect">
            <a:avLst/>
          </a:prstGeom>
          <a:solidFill>
            <a:schemeClr val="dk2"/>
          </a:solidFill>
          <a:ln cap="flat" cmpd="sng" w="19050">
            <a:solidFill>
              <a:schemeClr val="accent1"/>
            </a:solidFill>
            <a:prstDash val="solid"/>
            <a:round/>
            <a:headEnd len="sm" w="sm" type="none"/>
            <a:tailEnd len="sm" w="sm" type="none"/>
          </a:ln>
          <a:effectLst>
            <a:outerShdw rotWithShape="0" algn="bl" dir="3000000" dist="47625">
              <a:srgbClr val="B4A7D6"/>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1500">
                <a:solidFill>
                  <a:schemeClr val="dk1"/>
                </a:solidFill>
                <a:latin typeface="Patua One"/>
                <a:ea typeface="Patua One"/>
                <a:cs typeface="Patua One"/>
                <a:sym typeface="Patua One"/>
              </a:rPr>
              <a:t>Database of Movies</a:t>
            </a:r>
            <a:endParaRPr sz="1500">
              <a:solidFill>
                <a:schemeClr val="dk1"/>
              </a:solidFill>
              <a:latin typeface="Patua One"/>
              <a:ea typeface="Patua One"/>
              <a:cs typeface="Patua One"/>
              <a:sym typeface="Patua One"/>
            </a:endParaRPr>
          </a:p>
        </p:txBody>
      </p:sp>
      <p:sp>
        <p:nvSpPr>
          <p:cNvPr id="1834" name="Google Shape;1834;p88"/>
          <p:cNvSpPr txBox="1"/>
          <p:nvPr/>
        </p:nvSpPr>
        <p:spPr>
          <a:xfrm>
            <a:off x="2500925" y="1676044"/>
            <a:ext cx="1851000" cy="630000"/>
          </a:xfrm>
          <a:prstGeom prst="rect">
            <a:avLst/>
          </a:prstGeom>
          <a:solidFill>
            <a:schemeClr val="l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solidFill>
                  <a:schemeClr val="dk1"/>
                </a:solidFill>
                <a:latin typeface="Rubik"/>
                <a:ea typeface="Rubik"/>
                <a:cs typeface="Rubik"/>
                <a:sym typeface="Rubik"/>
              </a:rPr>
              <a:t>4 points, 2 hours</a:t>
            </a:r>
            <a:endParaRPr sz="1600">
              <a:solidFill>
                <a:schemeClr val="dk1"/>
              </a:solidFill>
              <a:latin typeface="Rubik"/>
              <a:ea typeface="Rubik"/>
              <a:cs typeface="Rubik"/>
              <a:sym typeface="Rubik"/>
            </a:endParaRPr>
          </a:p>
        </p:txBody>
      </p:sp>
      <p:sp>
        <p:nvSpPr>
          <p:cNvPr id="1835" name="Google Shape;1835;p88"/>
          <p:cNvSpPr txBox="1"/>
          <p:nvPr/>
        </p:nvSpPr>
        <p:spPr>
          <a:xfrm>
            <a:off x="2500925" y="2305378"/>
            <a:ext cx="1851000" cy="326700"/>
          </a:xfrm>
          <a:prstGeom prst="rect">
            <a:avLst/>
          </a:prstGeom>
          <a:solidFill>
            <a:schemeClr val="dk2"/>
          </a:solidFill>
          <a:ln cap="flat" cmpd="sng" w="19050">
            <a:solidFill>
              <a:schemeClr val="accent1"/>
            </a:solidFill>
            <a:prstDash val="solid"/>
            <a:round/>
            <a:headEnd len="sm" w="sm" type="none"/>
            <a:tailEnd len="sm" w="sm" type="none"/>
          </a:ln>
          <a:effectLst>
            <a:outerShdw rotWithShape="0" algn="bl" dir="3000000" dist="47625">
              <a:srgbClr val="B4A7D6"/>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1600">
                <a:solidFill>
                  <a:schemeClr val="dk1"/>
                </a:solidFill>
                <a:latin typeface="Patua One"/>
                <a:ea typeface="Patua One"/>
                <a:cs typeface="Patua One"/>
                <a:sym typeface="Patua One"/>
              </a:rPr>
              <a:t>2nd</a:t>
            </a:r>
            <a:r>
              <a:rPr lang="en" sz="1600">
                <a:solidFill>
                  <a:schemeClr val="dk1"/>
                </a:solidFill>
                <a:latin typeface="Patua One"/>
                <a:ea typeface="Patua One"/>
                <a:cs typeface="Patua One"/>
                <a:sym typeface="Patua One"/>
              </a:rPr>
              <a:t> Issue</a:t>
            </a:r>
            <a:endParaRPr sz="2400">
              <a:solidFill>
                <a:schemeClr val="dk1"/>
              </a:solidFill>
              <a:latin typeface="Patua One"/>
              <a:ea typeface="Patua One"/>
              <a:cs typeface="Patua One"/>
              <a:sym typeface="Patua One"/>
            </a:endParaRPr>
          </a:p>
        </p:txBody>
      </p:sp>
      <p:sp>
        <p:nvSpPr>
          <p:cNvPr id="1836" name="Google Shape;1836;p88"/>
          <p:cNvSpPr txBox="1"/>
          <p:nvPr/>
        </p:nvSpPr>
        <p:spPr>
          <a:xfrm>
            <a:off x="354625" y="1382912"/>
            <a:ext cx="1851000" cy="302400"/>
          </a:xfrm>
          <a:prstGeom prst="rect">
            <a:avLst/>
          </a:prstGeom>
          <a:solidFill>
            <a:schemeClr val="accent2"/>
          </a:solidFill>
          <a:ln cap="flat" cmpd="sng" w="19050">
            <a:solidFill>
              <a:schemeClr val="accent1"/>
            </a:solidFill>
            <a:prstDash val="solid"/>
            <a:round/>
            <a:headEnd len="sm" w="sm" type="none"/>
            <a:tailEnd len="sm" w="sm" type="none"/>
          </a:ln>
          <a:effectLst>
            <a:outerShdw rotWithShape="0" algn="bl" dir="3000000" dist="47625">
              <a:srgbClr val="B4A7D6"/>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dk1"/>
                </a:solidFill>
                <a:latin typeface="Patua One"/>
                <a:ea typeface="Patua One"/>
                <a:cs typeface="Patua One"/>
                <a:sym typeface="Patua One"/>
              </a:rPr>
              <a:t>User Login</a:t>
            </a:r>
            <a:endParaRPr sz="1800">
              <a:solidFill>
                <a:schemeClr val="dk1"/>
              </a:solidFill>
              <a:latin typeface="Patua One"/>
              <a:ea typeface="Patua One"/>
              <a:cs typeface="Patua One"/>
              <a:sym typeface="Patua One"/>
            </a:endParaRPr>
          </a:p>
        </p:txBody>
      </p:sp>
      <p:sp>
        <p:nvSpPr>
          <p:cNvPr id="1837" name="Google Shape;1837;p88"/>
          <p:cNvSpPr txBox="1"/>
          <p:nvPr/>
        </p:nvSpPr>
        <p:spPr>
          <a:xfrm>
            <a:off x="4688763" y="4224202"/>
            <a:ext cx="2334000" cy="368100"/>
          </a:xfrm>
          <a:prstGeom prst="rect">
            <a:avLst/>
          </a:prstGeom>
          <a:solidFill>
            <a:schemeClr val="accent3"/>
          </a:solidFill>
          <a:ln cap="flat" cmpd="sng" w="19050">
            <a:solidFill>
              <a:schemeClr val="accent1"/>
            </a:solidFill>
            <a:prstDash val="solid"/>
            <a:round/>
            <a:headEnd len="sm" w="sm" type="none"/>
            <a:tailEnd len="sm" w="sm" type="none"/>
          </a:ln>
          <a:effectLst>
            <a:outerShdw rotWithShape="0" algn="bl" dir="3000000" dist="47625">
              <a:srgbClr val="B4A7D6"/>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1600">
                <a:solidFill>
                  <a:schemeClr val="dk1"/>
                </a:solidFill>
                <a:latin typeface="Patua One"/>
                <a:ea typeface="Patua One"/>
                <a:cs typeface="Patua One"/>
                <a:sym typeface="Patua One"/>
              </a:rPr>
              <a:t>Total Work Possible</a:t>
            </a:r>
            <a:endParaRPr sz="1600">
              <a:solidFill>
                <a:schemeClr val="dk1"/>
              </a:solidFill>
              <a:latin typeface="Patua One"/>
              <a:ea typeface="Patua One"/>
              <a:cs typeface="Patua One"/>
              <a:sym typeface="Patua One"/>
            </a:endParaRPr>
          </a:p>
        </p:txBody>
      </p:sp>
      <p:sp>
        <p:nvSpPr>
          <p:cNvPr id="1838" name="Google Shape;1838;p88"/>
          <p:cNvSpPr txBox="1"/>
          <p:nvPr/>
        </p:nvSpPr>
        <p:spPr>
          <a:xfrm>
            <a:off x="2130523" y="4224202"/>
            <a:ext cx="2334000" cy="368100"/>
          </a:xfrm>
          <a:prstGeom prst="rect">
            <a:avLst/>
          </a:prstGeom>
          <a:solidFill>
            <a:schemeClr val="accent5"/>
          </a:solidFill>
          <a:ln cap="flat" cmpd="sng" w="19050">
            <a:solidFill>
              <a:schemeClr val="accent1"/>
            </a:solidFill>
            <a:prstDash val="solid"/>
            <a:round/>
            <a:headEnd len="sm" w="sm" type="none"/>
            <a:tailEnd len="sm" w="sm" type="none"/>
          </a:ln>
          <a:effectLst>
            <a:outerShdw rotWithShape="0" algn="bl" dir="3000000" dist="47625">
              <a:srgbClr val="B4A7D6"/>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1600">
                <a:solidFill>
                  <a:schemeClr val="dk1"/>
                </a:solidFill>
                <a:latin typeface="Patua One"/>
                <a:ea typeface="Patua One"/>
                <a:cs typeface="Patua One"/>
                <a:sym typeface="Patua One"/>
              </a:rPr>
              <a:t>Total Work Needed</a:t>
            </a:r>
            <a:endParaRPr sz="1600">
              <a:solidFill>
                <a:schemeClr val="dk1"/>
              </a:solidFill>
              <a:latin typeface="Patua One"/>
              <a:ea typeface="Patua One"/>
              <a:cs typeface="Patua One"/>
              <a:sym typeface="Patua One"/>
            </a:endParaRPr>
          </a:p>
        </p:txBody>
      </p:sp>
      <p:sp>
        <p:nvSpPr>
          <p:cNvPr id="1839" name="Google Shape;1839;p88"/>
          <p:cNvSpPr txBox="1"/>
          <p:nvPr/>
        </p:nvSpPr>
        <p:spPr>
          <a:xfrm>
            <a:off x="4691650" y="1351225"/>
            <a:ext cx="1928100" cy="326700"/>
          </a:xfrm>
          <a:prstGeom prst="rect">
            <a:avLst/>
          </a:prstGeom>
          <a:solidFill>
            <a:schemeClr val="lt2"/>
          </a:solidFill>
          <a:ln cap="flat" cmpd="sng" w="19050">
            <a:solidFill>
              <a:schemeClr val="accent1"/>
            </a:solidFill>
            <a:prstDash val="solid"/>
            <a:round/>
            <a:headEnd len="sm" w="sm" type="none"/>
            <a:tailEnd len="sm" w="sm" type="none"/>
          </a:ln>
          <a:effectLst>
            <a:outerShdw rotWithShape="0" algn="bl" dir="3000000" dist="47625">
              <a:srgbClr val="B4A7D6"/>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1600">
                <a:solidFill>
                  <a:schemeClr val="dk1"/>
                </a:solidFill>
                <a:latin typeface="Patua One"/>
                <a:ea typeface="Patua One"/>
                <a:cs typeface="Patua One"/>
                <a:sym typeface="Patua One"/>
              </a:rPr>
              <a:t>Establish</a:t>
            </a:r>
            <a:r>
              <a:rPr lang="en" sz="1900">
                <a:solidFill>
                  <a:schemeClr val="dk1"/>
                </a:solidFill>
                <a:latin typeface="Patua One"/>
                <a:ea typeface="Patua One"/>
                <a:cs typeface="Patua One"/>
                <a:sym typeface="Patua One"/>
              </a:rPr>
              <a:t> APIs</a:t>
            </a:r>
            <a:endParaRPr sz="1900">
              <a:solidFill>
                <a:schemeClr val="dk1"/>
              </a:solidFill>
              <a:latin typeface="Patua One"/>
              <a:ea typeface="Patua One"/>
              <a:cs typeface="Patua One"/>
              <a:sym typeface="Patua One"/>
            </a:endParaRPr>
          </a:p>
        </p:txBody>
      </p:sp>
      <p:cxnSp>
        <p:nvCxnSpPr>
          <p:cNvPr id="1840" name="Google Shape;1840;p88"/>
          <p:cNvCxnSpPr/>
          <p:nvPr/>
        </p:nvCxnSpPr>
        <p:spPr>
          <a:xfrm>
            <a:off x="845900" y="2965523"/>
            <a:ext cx="7477200" cy="0"/>
          </a:xfrm>
          <a:prstGeom prst="straightConnector1">
            <a:avLst/>
          </a:prstGeom>
          <a:noFill/>
          <a:ln cap="flat" cmpd="sng" w="19050">
            <a:solidFill>
              <a:schemeClr val="accent1"/>
            </a:solidFill>
            <a:prstDash val="solid"/>
            <a:round/>
            <a:headEnd len="med" w="med" type="oval"/>
            <a:tailEnd len="med" w="med" type="oval"/>
          </a:ln>
        </p:spPr>
      </p:cxnSp>
      <p:sp>
        <p:nvSpPr>
          <p:cNvPr id="1841" name="Google Shape;1841;p8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Velocity and Capacity</a:t>
            </a:r>
            <a:endParaRPr/>
          </a:p>
        </p:txBody>
      </p:sp>
      <p:sp>
        <p:nvSpPr>
          <p:cNvPr id="1842" name="Google Shape;1842;p88"/>
          <p:cNvSpPr txBox="1"/>
          <p:nvPr/>
        </p:nvSpPr>
        <p:spPr>
          <a:xfrm>
            <a:off x="354625" y="1683703"/>
            <a:ext cx="1851000" cy="583200"/>
          </a:xfrm>
          <a:prstGeom prst="rect">
            <a:avLst/>
          </a:prstGeom>
          <a:solidFill>
            <a:schemeClr val="l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solidFill>
                  <a:schemeClr val="dk1"/>
                </a:solidFill>
                <a:latin typeface="Rubik"/>
                <a:ea typeface="Rubik"/>
                <a:cs typeface="Rubik"/>
                <a:sym typeface="Rubik"/>
              </a:rPr>
              <a:t>9 points, 8 hours</a:t>
            </a:r>
            <a:endParaRPr sz="1600">
              <a:solidFill>
                <a:schemeClr val="dk1"/>
              </a:solidFill>
              <a:latin typeface="Rubik"/>
              <a:ea typeface="Rubik"/>
              <a:cs typeface="Rubik"/>
              <a:sym typeface="Rubik"/>
            </a:endParaRPr>
          </a:p>
        </p:txBody>
      </p:sp>
      <p:sp>
        <p:nvSpPr>
          <p:cNvPr id="1843" name="Google Shape;1843;p88"/>
          <p:cNvSpPr txBox="1"/>
          <p:nvPr/>
        </p:nvSpPr>
        <p:spPr>
          <a:xfrm>
            <a:off x="4688763" y="3516605"/>
            <a:ext cx="2334000" cy="710100"/>
          </a:xfrm>
          <a:prstGeom prst="rect">
            <a:avLst/>
          </a:prstGeom>
          <a:solidFill>
            <a:schemeClr val="l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solidFill>
                  <a:schemeClr val="dk1"/>
                </a:solidFill>
                <a:latin typeface="Rubik"/>
                <a:ea typeface="Rubik"/>
                <a:cs typeface="Rubik"/>
                <a:sym typeface="Rubik"/>
              </a:rPr>
              <a:t>208 </a:t>
            </a:r>
            <a:endParaRPr sz="1600">
              <a:solidFill>
                <a:schemeClr val="dk1"/>
              </a:solidFill>
              <a:latin typeface="Rubik"/>
              <a:ea typeface="Rubik"/>
              <a:cs typeface="Rubik"/>
              <a:sym typeface="Rubik"/>
            </a:endParaRPr>
          </a:p>
        </p:txBody>
      </p:sp>
      <p:sp>
        <p:nvSpPr>
          <p:cNvPr id="1844" name="Google Shape;1844;p88"/>
          <p:cNvSpPr txBox="1"/>
          <p:nvPr/>
        </p:nvSpPr>
        <p:spPr>
          <a:xfrm>
            <a:off x="2130523" y="3516605"/>
            <a:ext cx="2334000" cy="710100"/>
          </a:xfrm>
          <a:prstGeom prst="rect">
            <a:avLst/>
          </a:prstGeom>
          <a:solidFill>
            <a:schemeClr val="l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solidFill>
                  <a:schemeClr val="dk1"/>
                </a:solidFill>
                <a:latin typeface="Rubik"/>
                <a:ea typeface="Rubik"/>
                <a:cs typeface="Rubik"/>
                <a:sym typeface="Rubik"/>
              </a:rPr>
              <a:t>14 points/sprint</a:t>
            </a:r>
            <a:endParaRPr sz="1600">
              <a:solidFill>
                <a:schemeClr val="dk1"/>
              </a:solidFill>
              <a:latin typeface="Rubik"/>
              <a:ea typeface="Rubik"/>
              <a:cs typeface="Rubik"/>
              <a:sym typeface="Rubik"/>
            </a:endParaRPr>
          </a:p>
        </p:txBody>
      </p:sp>
      <p:sp>
        <p:nvSpPr>
          <p:cNvPr id="1845" name="Google Shape;1845;p88"/>
          <p:cNvSpPr txBox="1"/>
          <p:nvPr/>
        </p:nvSpPr>
        <p:spPr>
          <a:xfrm>
            <a:off x="4691650" y="1676061"/>
            <a:ext cx="1928100" cy="630000"/>
          </a:xfrm>
          <a:prstGeom prst="rect">
            <a:avLst/>
          </a:prstGeom>
          <a:solidFill>
            <a:schemeClr val="l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solidFill>
                  <a:schemeClr val="dk1"/>
                </a:solidFill>
                <a:latin typeface="Rubik"/>
                <a:ea typeface="Rubik"/>
                <a:cs typeface="Rubik"/>
                <a:sym typeface="Rubik"/>
              </a:rPr>
              <a:t>7 points, 8 hours</a:t>
            </a:r>
            <a:endParaRPr sz="1600">
              <a:solidFill>
                <a:schemeClr val="dk1"/>
              </a:solidFill>
              <a:latin typeface="Rubik"/>
              <a:ea typeface="Rubik"/>
              <a:cs typeface="Rubik"/>
              <a:sym typeface="Rubik"/>
            </a:endParaRPr>
          </a:p>
        </p:txBody>
      </p:sp>
      <p:sp>
        <p:nvSpPr>
          <p:cNvPr id="1846" name="Google Shape;1846;p88"/>
          <p:cNvSpPr/>
          <p:nvPr/>
        </p:nvSpPr>
        <p:spPr>
          <a:xfrm flipH="1" rot="10800000">
            <a:off x="1894760" y="2832581"/>
            <a:ext cx="238897" cy="254651"/>
          </a:xfrm>
          <a:custGeom>
            <a:rect b="b" l="l" r="r" t="t"/>
            <a:pathLst>
              <a:path extrusionOk="0" h="5503" w="5162">
                <a:moveTo>
                  <a:pt x="2488" y="0"/>
                </a:moveTo>
                <a:cubicBezTo>
                  <a:pt x="2133" y="1237"/>
                  <a:pt x="1252" y="2133"/>
                  <a:pt x="0" y="2659"/>
                </a:cubicBezTo>
                <a:cubicBezTo>
                  <a:pt x="1252" y="3199"/>
                  <a:pt x="2133" y="4266"/>
                  <a:pt x="2488" y="5502"/>
                </a:cubicBezTo>
                <a:cubicBezTo>
                  <a:pt x="3029" y="4266"/>
                  <a:pt x="3910" y="3199"/>
                  <a:pt x="5161" y="2659"/>
                </a:cubicBezTo>
                <a:cubicBezTo>
                  <a:pt x="3910" y="2133"/>
                  <a:pt x="3029" y="1237"/>
                  <a:pt x="2488" y="0"/>
                </a:cubicBez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7" name="Google Shape;1847;p88"/>
          <p:cNvSpPr/>
          <p:nvPr/>
        </p:nvSpPr>
        <p:spPr>
          <a:xfrm flipH="1" rot="10800000">
            <a:off x="3173657" y="2832581"/>
            <a:ext cx="238897" cy="254651"/>
          </a:xfrm>
          <a:custGeom>
            <a:rect b="b" l="l" r="r" t="t"/>
            <a:pathLst>
              <a:path extrusionOk="0" h="5503" w="5162">
                <a:moveTo>
                  <a:pt x="2488" y="0"/>
                </a:moveTo>
                <a:cubicBezTo>
                  <a:pt x="2133" y="1237"/>
                  <a:pt x="1252" y="2133"/>
                  <a:pt x="0" y="2659"/>
                </a:cubicBezTo>
                <a:cubicBezTo>
                  <a:pt x="1252" y="3199"/>
                  <a:pt x="2133" y="4266"/>
                  <a:pt x="2488" y="5502"/>
                </a:cubicBezTo>
                <a:cubicBezTo>
                  <a:pt x="3029" y="4266"/>
                  <a:pt x="3910" y="3199"/>
                  <a:pt x="5161" y="2659"/>
                </a:cubicBezTo>
                <a:cubicBezTo>
                  <a:pt x="3910" y="2133"/>
                  <a:pt x="3029" y="1237"/>
                  <a:pt x="2488" y="0"/>
                </a:cubicBez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8" name="Google Shape;1848;p88"/>
          <p:cNvSpPr/>
          <p:nvPr/>
        </p:nvSpPr>
        <p:spPr>
          <a:xfrm flipH="1" rot="10800000">
            <a:off x="1198230" y="2354121"/>
            <a:ext cx="206209" cy="214782"/>
          </a:xfrm>
          <a:custGeom>
            <a:rect b="b" l="l" r="r" t="t"/>
            <a:pathLst>
              <a:path extrusionOk="0" h="5503" w="5162">
                <a:moveTo>
                  <a:pt x="2488" y="0"/>
                </a:moveTo>
                <a:cubicBezTo>
                  <a:pt x="2133" y="1237"/>
                  <a:pt x="1252" y="2133"/>
                  <a:pt x="0" y="2659"/>
                </a:cubicBezTo>
                <a:cubicBezTo>
                  <a:pt x="1252" y="3199"/>
                  <a:pt x="2133" y="4266"/>
                  <a:pt x="2488" y="5502"/>
                </a:cubicBezTo>
                <a:cubicBezTo>
                  <a:pt x="3029" y="4266"/>
                  <a:pt x="3910" y="3199"/>
                  <a:pt x="5161" y="2659"/>
                </a:cubicBezTo>
                <a:cubicBezTo>
                  <a:pt x="3910" y="2133"/>
                  <a:pt x="3029" y="1237"/>
                  <a:pt x="2488" y="0"/>
                </a:cubicBez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9" name="Google Shape;1849;p88"/>
          <p:cNvSpPr/>
          <p:nvPr/>
        </p:nvSpPr>
        <p:spPr>
          <a:xfrm flipH="1" rot="10800000">
            <a:off x="5750751" y="2880543"/>
            <a:ext cx="238897" cy="254651"/>
          </a:xfrm>
          <a:custGeom>
            <a:rect b="b" l="l" r="r" t="t"/>
            <a:pathLst>
              <a:path extrusionOk="0" h="5503" w="5162">
                <a:moveTo>
                  <a:pt x="2488" y="0"/>
                </a:moveTo>
                <a:cubicBezTo>
                  <a:pt x="2133" y="1237"/>
                  <a:pt x="1252" y="2133"/>
                  <a:pt x="0" y="2659"/>
                </a:cubicBezTo>
                <a:cubicBezTo>
                  <a:pt x="1252" y="3199"/>
                  <a:pt x="2133" y="4266"/>
                  <a:pt x="2488" y="5502"/>
                </a:cubicBezTo>
                <a:cubicBezTo>
                  <a:pt x="3029" y="4266"/>
                  <a:pt x="3910" y="3199"/>
                  <a:pt x="5161" y="2659"/>
                </a:cubicBezTo>
                <a:cubicBezTo>
                  <a:pt x="3910" y="2133"/>
                  <a:pt x="3029" y="1237"/>
                  <a:pt x="2488" y="0"/>
                </a:cubicBezTo>
                <a:close/>
              </a:path>
            </a:pathLst>
          </a:cu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0" name="Google Shape;1850;p88"/>
          <p:cNvSpPr txBox="1"/>
          <p:nvPr/>
        </p:nvSpPr>
        <p:spPr>
          <a:xfrm>
            <a:off x="354625" y="2266435"/>
            <a:ext cx="1851000" cy="302400"/>
          </a:xfrm>
          <a:prstGeom prst="rect">
            <a:avLst/>
          </a:prstGeom>
          <a:solidFill>
            <a:schemeClr val="accent2"/>
          </a:solidFill>
          <a:ln cap="flat" cmpd="sng" w="19050">
            <a:solidFill>
              <a:schemeClr val="accent1"/>
            </a:solidFill>
            <a:prstDash val="solid"/>
            <a:round/>
            <a:headEnd len="sm" w="sm" type="none"/>
            <a:tailEnd len="sm" w="sm" type="none"/>
          </a:ln>
          <a:effectLst>
            <a:outerShdw rotWithShape="0" algn="bl" dir="3000000" dist="47625">
              <a:srgbClr val="B4A7D6"/>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1600">
                <a:solidFill>
                  <a:schemeClr val="dk1"/>
                </a:solidFill>
                <a:latin typeface="Patua One"/>
                <a:ea typeface="Patua One"/>
                <a:cs typeface="Patua One"/>
                <a:sym typeface="Patua One"/>
              </a:rPr>
              <a:t>1st Issue</a:t>
            </a:r>
            <a:endParaRPr sz="2400">
              <a:solidFill>
                <a:schemeClr val="dk1"/>
              </a:solidFill>
              <a:latin typeface="Patua One"/>
              <a:ea typeface="Patua One"/>
              <a:cs typeface="Patua One"/>
              <a:sym typeface="Patua One"/>
            </a:endParaRPr>
          </a:p>
        </p:txBody>
      </p:sp>
      <p:sp>
        <p:nvSpPr>
          <p:cNvPr id="1851" name="Google Shape;1851;p88"/>
          <p:cNvSpPr txBox="1"/>
          <p:nvPr/>
        </p:nvSpPr>
        <p:spPr>
          <a:xfrm>
            <a:off x="4691650" y="2305376"/>
            <a:ext cx="1928100" cy="326700"/>
          </a:xfrm>
          <a:prstGeom prst="rect">
            <a:avLst/>
          </a:prstGeom>
          <a:solidFill>
            <a:schemeClr val="lt2"/>
          </a:solidFill>
          <a:ln cap="flat" cmpd="sng" w="19050">
            <a:solidFill>
              <a:schemeClr val="accent1"/>
            </a:solidFill>
            <a:prstDash val="solid"/>
            <a:round/>
            <a:headEnd len="sm" w="sm" type="none"/>
            <a:tailEnd len="sm" w="sm" type="none"/>
          </a:ln>
          <a:effectLst>
            <a:outerShdw rotWithShape="0" algn="bl" dir="3000000" dist="47625">
              <a:srgbClr val="B4A7D6"/>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1600">
                <a:solidFill>
                  <a:schemeClr val="dk1"/>
                </a:solidFill>
                <a:latin typeface="Patua One"/>
                <a:ea typeface="Patua One"/>
                <a:cs typeface="Patua One"/>
                <a:sym typeface="Patua One"/>
              </a:rPr>
              <a:t>3rd Issue</a:t>
            </a:r>
            <a:endParaRPr sz="2400">
              <a:solidFill>
                <a:schemeClr val="dk1"/>
              </a:solidFill>
              <a:latin typeface="Patua One"/>
              <a:ea typeface="Patua One"/>
              <a:cs typeface="Patua One"/>
              <a:sym typeface="Patua One"/>
            </a:endParaRPr>
          </a:p>
        </p:txBody>
      </p:sp>
      <p:sp>
        <p:nvSpPr>
          <p:cNvPr id="1852" name="Google Shape;1852;p88"/>
          <p:cNvSpPr/>
          <p:nvPr/>
        </p:nvSpPr>
        <p:spPr>
          <a:xfrm flipH="1" rot="10800000">
            <a:off x="4452554" y="2832581"/>
            <a:ext cx="238897" cy="254651"/>
          </a:xfrm>
          <a:custGeom>
            <a:rect b="b" l="l" r="r" t="t"/>
            <a:pathLst>
              <a:path extrusionOk="0" h="5503" w="5162">
                <a:moveTo>
                  <a:pt x="2488" y="0"/>
                </a:moveTo>
                <a:cubicBezTo>
                  <a:pt x="2133" y="1237"/>
                  <a:pt x="1252" y="2133"/>
                  <a:pt x="0" y="2659"/>
                </a:cubicBezTo>
                <a:cubicBezTo>
                  <a:pt x="1252" y="3199"/>
                  <a:pt x="2133" y="4266"/>
                  <a:pt x="2488" y="5502"/>
                </a:cubicBezTo>
                <a:cubicBezTo>
                  <a:pt x="3029" y="4266"/>
                  <a:pt x="3910" y="3199"/>
                  <a:pt x="5161" y="2659"/>
                </a:cubicBezTo>
                <a:cubicBezTo>
                  <a:pt x="3910" y="2133"/>
                  <a:pt x="3029" y="1237"/>
                  <a:pt x="2488" y="0"/>
                </a:cubicBez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3" name="Google Shape;1853;p88"/>
          <p:cNvSpPr/>
          <p:nvPr/>
        </p:nvSpPr>
        <p:spPr>
          <a:xfrm flipH="1" rot="10800000">
            <a:off x="7010348" y="2832581"/>
            <a:ext cx="238897" cy="254651"/>
          </a:xfrm>
          <a:custGeom>
            <a:rect b="b" l="l" r="r" t="t"/>
            <a:pathLst>
              <a:path extrusionOk="0" h="5503" w="5162">
                <a:moveTo>
                  <a:pt x="2488" y="0"/>
                </a:moveTo>
                <a:cubicBezTo>
                  <a:pt x="2133" y="1237"/>
                  <a:pt x="1252" y="2133"/>
                  <a:pt x="0" y="2659"/>
                </a:cubicBezTo>
                <a:cubicBezTo>
                  <a:pt x="1252" y="3199"/>
                  <a:pt x="2133" y="4266"/>
                  <a:pt x="2488" y="5502"/>
                </a:cubicBezTo>
                <a:cubicBezTo>
                  <a:pt x="3029" y="4266"/>
                  <a:pt x="3910" y="3199"/>
                  <a:pt x="5161" y="2659"/>
                </a:cubicBezTo>
                <a:cubicBezTo>
                  <a:pt x="3910" y="2133"/>
                  <a:pt x="3029" y="1237"/>
                  <a:pt x="2488" y="0"/>
                </a:cubicBezTo>
                <a:close/>
              </a:path>
            </a:pathLst>
          </a:cu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4" name="Google Shape;1854;p88">
            <a:hlinkClick action="ppaction://hlinkshowjump?jump=previousslide"/>
          </p:cNvPr>
          <p:cNvSpPr/>
          <p:nvPr/>
        </p:nvSpPr>
        <p:spPr>
          <a:xfrm>
            <a:off x="3879613" y="4775338"/>
            <a:ext cx="260100" cy="260100"/>
          </a:xfrm>
          <a:prstGeom prst="rect">
            <a:avLst/>
          </a:prstGeom>
          <a:solidFill>
            <a:schemeClr val="l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5" name="Google Shape;1855;p88">
            <a:hlinkClick action="ppaction://hlinkshowjump?jump=previousslide"/>
          </p:cNvPr>
          <p:cNvSpPr/>
          <p:nvPr/>
        </p:nvSpPr>
        <p:spPr>
          <a:xfrm rot="-5400000">
            <a:off x="3933763" y="4839688"/>
            <a:ext cx="151800" cy="131400"/>
          </a:xfrm>
          <a:prstGeom prst="triangle">
            <a:avLst>
              <a:gd fmla="val 50000" name="adj"/>
            </a:avLst>
          </a:prstGeom>
          <a:solidFill>
            <a:schemeClr val="accent5"/>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6" name="Google Shape;1856;p88">
            <a:hlinkClick action="ppaction://hlinkshowjump?jump=nextslide"/>
          </p:cNvPr>
          <p:cNvSpPr/>
          <p:nvPr/>
        </p:nvSpPr>
        <p:spPr>
          <a:xfrm flipH="1">
            <a:off x="5004338" y="4775338"/>
            <a:ext cx="260100" cy="260100"/>
          </a:xfrm>
          <a:prstGeom prst="rect">
            <a:avLst/>
          </a:prstGeom>
          <a:solidFill>
            <a:schemeClr val="l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7" name="Google Shape;1857;p88">
            <a:hlinkClick action="ppaction://hlinkshowjump?jump=nextslide"/>
          </p:cNvPr>
          <p:cNvSpPr/>
          <p:nvPr/>
        </p:nvSpPr>
        <p:spPr>
          <a:xfrm flipH="1" rot="5400000">
            <a:off x="5058488" y="4839688"/>
            <a:ext cx="151800" cy="131400"/>
          </a:xfrm>
          <a:prstGeom prst="triangle">
            <a:avLst>
              <a:gd fmla="val 50000" name="adj"/>
            </a:avLst>
          </a:prstGeom>
          <a:solidFill>
            <a:schemeClr val="accent5"/>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8" name="Google Shape;1858;p88">
            <a:hlinkClick/>
          </p:cNvPr>
          <p:cNvSpPr/>
          <p:nvPr/>
        </p:nvSpPr>
        <p:spPr>
          <a:xfrm flipH="1">
            <a:off x="4441975" y="4775338"/>
            <a:ext cx="260100" cy="260100"/>
          </a:xfrm>
          <a:prstGeom prst="rect">
            <a:avLst/>
          </a:prstGeom>
          <a:solidFill>
            <a:schemeClr val="l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9" name="Google Shape;1859;p88">
            <a:hlinkClick/>
          </p:cNvPr>
          <p:cNvSpPr/>
          <p:nvPr/>
        </p:nvSpPr>
        <p:spPr>
          <a:xfrm flipH="1">
            <a:off x="4474720" y="4829500"/>
            <a:ext cx="194643" cy="151799"/>
          </a:xfrm>
          <a:custGeom>
            <a:rect b="b" l="l" r="r" t="t"/>
            <a:pathLst>
              <a:path extrusionOk="0" h="8328" w="10680">
                <a:moveTo>
                  <a:pt x="2629" y="1"/>
                </a:moveTo>
                <a:cubicBezTo>
                  <a:pt x="1214" y="1"/>
                  <a:pt x="1" y="1253"/>
                  <a:pt x="211" y="3028"/>
                </a:cubicBezTo>
                <a:cubicBezTo>
                  <a:pt x="559" y="5954"/>
                  <a:pt x="3306" y="7471"/>
                  <a:pt x="5340" y="8327"/>
                </a:cubicBezTo>
                <a:cubicBezTo>
                  <a:pt x="7383" y="7471"/>
                  <a:pt x="10131" y="5954"/>
                  <a:pt x="10470" y="3028"/>
                </a:cubicBezTo>
                <a:cubicBezTo>
                  <a:pt x="10680" y="1253"/>
                  <a:pt x="9470" y="1"/>
                  <a:pt x="8055" y="1"/>
                </a:cubicBezTo>
                <a:cubicBezTo>
                  <a:pt x="7123" y="1"/>
                  <a:pt x="6102" y="545"/>
                  <a:pt x="5340" y="1841"/>
                </a:cubicBezTo>
                <a:cubicBezTo>
                  <a:pt x="4582" y="545"/>
                  <a:pt x="3562" y="1"/>
                  <a:pt x="2629" y="1"/>
                </a:cubicBezTo>
                <a:close/>
              </a:path>
            </a:pathLst>
          </a:custGeom>
          <a:solidFill>
            <a:schemeClr val="accent3"/>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860" name="Google Shape;1860;p88"/>
          <p:cNvSpPr txBox="1"/>
          <p:nvPr/>
        </p:nvSpPr>
        <p:spPr>
          <a:xfrm>
            <a:off x="6963375" y="1347025"/>
            <a:ext cx="1851000" cy="328800"/>
          </a:xfrm>
          <a:prstGeom prst="rect">
            <a:avLst/>
          </a:prstGeom>
          <a:solidFill>
            <a:schemeClr val="accent2"/>
          </a:solidFill>
          <a:ln cap="flat" cmpd="sng" w="19050">
            <a:solidFill>
              <a:schemeClr val="accent1"/>
            </a:solidFill>
            <a:prstDash val="solid"/>
            <a:round/>
            <a:headEnd len="sm" w="sm" type="none"/>
            <a:tailEnd len="sm" w="sm" type="none"/>
          </a:ln>
          <a:effectLst>
            <a:outerShdw rotWithShape="0" algn="bl" dir="3000000" dist="47625">
              <a:srgbClr val="B4A7D6"/>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1700">
                <a:solidFill>
                  <a:schemeClr val="dk1"/>
                </a:solidFill>
                <a:latin typeface="Patua One"/>
                <a:ea typeface="Patua One"/>
                <a:cs typeface="Patua One"/>
                <a:sym typeface="Patua One"/>
              </a:rPr>
              <a:t>Display Movies</a:t>
            </a:r>
            <a:endParaRPr sz="1700">
              <a:solidFill>
                <a:schemeClr val="dk1"/>
              </a:solidFill>
              <a:latin typeface="Patua One"/>
              <a:ea typeface="Patua One"/>
              <a:cs typeface="Patua One"/>
              <a:sym typeface="Patua One"/>
            </a:endParaRPr>
          </a:p>
        </p:txBody>
      </p:sp>
      <p:sp>
        <p:nvSpPr>
          <p:cNvPr id="1861" name="Google Shape;1861;p88"/>
          <p:cNvSpPr txBox="1"/>
          <p:nvPr/>
        </p:nvSpPr>
        <p:spPr>
          <a:xfrm>
            <a:off x="6963375" y="1673996"/>
            <a:ext cx="1851000" cy="634200"/>
          </a:xfrm>
          <a:prstGeom prst="rect">
            <a:avLst/>
          </a:prstGeom>
          <a:solidFill>
            <a:schemeClr val="l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solidFill>
                  <a:schemeClr val="dk1"/>
                </a:solidFill>
                <a:latin typeface="Rubik"/>
                <a:ea typeface="Rubik"/>
                <a:cs typeface="Rubik"/>
                <a:sym typeface="Rubik"/>
              </a:rPr>
              <a:t>8 points, 8 hours</a:t>
            </a:r>
            <a:endParaRPr sz="1600">
              <a:solidFill>
                <a:schemeClr val="dk1"/>
              </a:solidFill>
              <a:latin typeface="Rubik"/>
              <a:ea typeface="Rubik"/>
              <a:cs typeface="Rubik"/>
              <a:sym typeface="Rubik"/>
            </a:endParaRPr>
          </a:p>
        </p:txBody>
      </p:sp>
      <p:sp>
        <p:nvSpPr>
          <p:cNvPr id="1862" name="Google Shape;1862;p88"/>
          <p:cNvSpPr/>
          <p:nvPr/>
        </p:nvSpPr>
        <p:spPr>
          <a:xfrm flipH="1" rot="10800000">
            <a:off x="7888700" y="2375495"/>
            <a:ext cx="189458" cy="227439"/>
          </a:xfrm>
          <a:custGeom>
            <a:rect b="b" l="l" r="r" t="t"/>
            <a:pathLst>
              <a:path extrusionOk="0" h="5503" w="5162">
                <a:moveTo>
                  <a:pt x="2488" y="0"/>
                </a:moveTo>
                <a:cubicBezTo>
                  <a:pt x="2133" y="1237"/>
                  <a:pt x="1252" y="2133"/>
                  <a:pt x="0" y="2659"/>
                </a:cubicBezTo>
                <a:cubicBezTo>
                  <a:pt x="1252" y="3199"/>
                  <a:pt x="2133" y="4266"/>
                  <a:pt x="2488" y="5502"/>
                </a:cubicBezTo>
                <a:cubicBezTo>
                  <a:pt x="3029" y="4266"/>
                  <a:pt x="3910" y="3199"/>
                  <a:pt x="5161" y="2659"/>
                </a:cubicBezTo>
                <a:cubicBezTo>
                  <a:pt x="3910" y="2133"/>
                  <a:pt x="3029" y="1237"/>
                  <a:pt x="2488" y="0"/>
                </a:cubicBez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3" name="Google Shape;1863;p88"/>
          <p:cNvSpPr txBox="1"/>
          <p:nvPr/>
        </p:nvSpPr>
        <p:spPr>
          <a:xfrm>
            <a:off x="6963375" y="2307449"/>
            <a:ext cx="1851000" cy="328800"/>
          </a:xfrm>
          <a:prstGeom prst="rect">
            <a:avLst/>
          </a:prstGeom>
          <a:solidFill>
            <a:schemeClr val="accent2"/>
          </a:solidFill>
          <a:ln cap="flat" cmpd="sng" w="19050">
            <a:solidFill>
              <a:schemeClr val="accent1"/>
            </a:solidFill>
            <a:prstDash val="solid"/>
            <a:round/>
            <a:headEnd len="sm" w="sm" type="none"/>
            <a:tailEnd len="sm" w="sm" type="none"/>
          </a:ln>
          <a:effectLst>
            <a:outerShdw rotWithShape="0" algn="bl" dir="3000000" dist="47625">
              <a:srgbClr val="B4A7D6"/>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1600">
                <a:solidFill>
                  <a:schemeClr val="dk1"/>
                </a:solidFill>
                <a:latin typeface="Patua One"/>
                <a:ea typeface="Patua One"/>
                <a:cs typeface="Patua One"/>
                <a:sym typeface="Patua One"/>
              </a:rPr>
              <a:t>4th</a:t>
            </a:r>
            <a:r>
              <a:rPr lang="en" sz="1600">
                <a:solidFill>
                  <a:schemeClr val="dk1"/>
                </a:solidFill>
                <a:latin typeface="Patua One"/>
                <a:ea typeface="Patua One"/>
                <a:cs typeface="Patua One"/>
                <a:sym typeface="Patua One"/>
              </a:rPr>
              <a:t> Issue</a:t>
            </a:r>
            <a:endParaRPr sz="2400">
              <a:solidFill>
                <a:schemeClr val="dk1"/>
              </a:solidFill>
              <a:latin typeface="Patua One"/>
              <a:ea typeface="Patua One"/>
              <a:cs typeface="Patua One"/>
              <a:sym typeface="Patua One"/>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7" name="Shape 1867"/>
        <p:cNvGrpSpPr/>
        <p:nvPr/>
      </p:nvGrpSpPr>
      <p:grpSpPr>
        <a:xfrm>
          <a:off x="0" y="0"/>
          <a:ext cx="0" cy="0"/>
          <a:chOff x="0" y="0"/>
          <a:chExt cx="0" cy="0"/>
        </a:xfrm>
      </p:grpSpPr>
      <p:sp>
        <p:nvSpPr>
          <p:cNvPr id="1868" name="Google Shape;1868;p89"/>
          <p:cNvSpPr txBox="1"/>
          <p:nvPr>
            <p:ph type="title"/>
          </p:nvPr>
        </p:nvSpPr>
        <p:spPr>
          <a:xfrm>
            <a:off x="720000" y="8066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Issues &amp; Next Steps</a:t>
            </a:r>
            <a:endParaRPr/>
          </a:p>
        </p:txBody>
      </p:sp>
      <p:sp>
        <p:nvSpPr>
          <p:cNvPr id="1869" name="Google Shape;1869;p89"/>
          <p:cNvSpPr txBox="1"/>
          <p:nvPr/>
        </p:nvSpPr>
        <p:spPr>
          <a:xfrm>
            <a:off x="556375" y="2431314"/>
            <a:ext cx="1670700" cy="942900"/>
          </a:xfrm>
          <a:prstGeom prst="rect">
            <a:avLst/>
          </a:prstGeom>
          <a:solidFill>
            <a:schemeClr val="l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solidFill>
                  <a:schemeClr val="dk1"/>
                </a:solidFill>
                <a:latin typeface="Rubik"/>
                <a:ea typeface="Rubik"/>
                <a:cs typeface="Rubik"/>
                <a:sym typeface="Rubik"/>
              </a:rPr>
              <a:t>Building user interface</a:t>
            </a:r>
            <a:endParaRPr sz="1600">
              <a:solidFill>
                <a:schemeClr val="dk1"/>
              </a:solidFill>
              <a:latin typeface="Rubik"/>
              <a:ea typeface="Rubik"/>
              <a:cs typeface="Rubik"/>
              <a:sym typeface="Rubik"/>
            </a:endParaRPr>
          </a:p>
        </p:txBody>
      </p:sp>
      <p:sp>
        <p:nvSpPr>
          <p:cNvPr id="1870" name="Google Shape;1870;p89"/>
          <p:cNvSpPr txBox="1"/>
          <p:nvPr/>
        </p:nvSpPr>
        <p:spPr>
          <a:xfrm>
            <a:off x="556375" y="1769274"/>
            <a:ext cx="1670700" cy="489000"/>
          </a:xfrm>
          <a:prstGeom prst="rect">
            <a:avLst/>
          </a:prstGeom>
          <a:solidFill>
            <a:schemeClr val="accent5"/>
          </a:solidFill>
          <a:ln cap="flat" cmpd="sng" w="19050">
            <a:solidFill>
              <a:schemeClr val="accent1"/>
            </a:solidFill>
            <a:prstDash val="solid"/>
            <a:round/>
            <a:headEnd len="sm" w="sm" type="none"/>
            <a:tailEnd len="sm" w="sm" type="none"/>
          </a:ln>
          <a:effectLst>
            <a:outerShdw rotWithShape="0" algn="bl" dir="3000000" dist="47625">
              <a:srgbClr val="B4A7D6"/>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dk1"/>
                </a:solidFill>
                <a:latin typeface="Patua One"/>
                <a:ea typeface="Patua One"/>
                <a:cs typeface="Patua One"/>
                <a:sym typeface="Patua One"/>
              </a:rPr>
              <a:t>1.</a:t>
            </a:r>
            <a:endParaRPr sz="2400">
              <a:solidFill>
                <a:schemeClr val="dk1"/>
              </a:solidFill>
              <a:latin typeface="Patua One"/>
              <a:ea typeface="Patua One"/>
              <a:cs typeface="Patua One"/>
              <a:sym typeface="Patua One"/>
            </a:endParaRPr>
          </a:p>
        </p:txBody>
      </p:sp>
      <p:sp>
        <p:nvSpPr>
          <p:cNvPr id="1871" name="Google Shape;1871;p89"/>
          <p:cNvSpPr txBox="1"/>
          <p:nvPr/>
        </p:nvSpPr>
        <p:spPr>
          <a:xfrm>
            <a:off x="2676590" y="2431314"/>
            <a:ext cx="1670700" cy="942900"/>
          </a:xfrm>
          <a:prstGeom prst="rect">
            <a:avLst/>
          </a:prstGeom>
          <a:solidFill>
            <a:schemeClr val="l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solidFill>
                  <a:schemeClr val="dk1"/>
                </a:solidFill>
                <a:latin typeface="Rubik"/>
                <a:ea typeface="Rubik"/>
                <a:cs typeface="Rubik"/>
                <a:sym typeface="Rubik"/>
              </a:rPr>
              <a:t>Connecting Back-end with Front-end</a:t>
            </a:r>
            <a:endParaRPr sz="1600">
              <a:solidFill>
                <a:schemeClr val="dk1"/>
              </a:solidFill>
              <a:latin typeface="Rubik"/>
              <a:ea typeface="Rubik"/>
              <a:cs typeface="Rubik"/>
              <a:sym typeface="Rubik"/>
            </a:endParaRPr>
          </a:p>
        </p:txBody>
      </p:sp>
      <p:sp>
        <p:nvSpPr>
          <p:cNvPr id="1872" name="Google Shape;1872;p89"/>
          <p:cNvSpPr txBox="1"/>
          <p:nvPr/>
        </p:nvSpPr>
        <p:spPr>
          <a:xfrm>
            <a:off x="2676590" y="1769274"/>
            <a:ext cx="1670700" cy="489000"/>
          </a:xfrm>
          <a:prstGeom prst="rect">
            <a:avLst/>
          </a:prstGeom>
          <a:solidFill>
            <a:schemeClr val="accent3"/>
          </a:solidFill>
          <a:ln cap="flat" cmpd="sng" w="19050">
            <a:solidFill>
              <a:schemeClr val="accent1"/>
            </a:solidFill>
            <a:prstDash val="solid"/>
            <a:round/>
            <a:headEnd len="sm" w="sm" type="none"/>
            <a:tailEnd len="sm" w="sm" type="none"/>
          </a:ln>
          <a:effectLst>
            <a:outerShdw rotWithShape="0" algn="bl" dir="3000000" dist="47625">
              <a:srgbClr val="B4A7D6"/>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dk1"/>
                </a:solidFill>
                <a:latin typeface="Patua One"/>
                <a:ea typeface="Patua One"/>
                <a:cs typeface="Patua One"/>
                <a:sym typeface="Patua One"/>
              </a:rPr>
              <a:t>2.</a:t>
            </a:r>
            <a:endParaRPr sz="2400">
              <a:solidFill>
                <a:schemeClr val="dk1"/>
              </a:solidFill>
              <a:latin typeface="Patua One"/>
              <a:ea typeface="Patua One"/>
              <a:cs typeface="Patua One"/>
              <a:sym typeface="Patua One"/>
            </a:endParaRPr>
          </a:p>
        </p:txBody>
      </p:sp>
      <p:sp>
        <p:nvSpPr>
          <p:cNvPr id="1873" name="Google Shape;1873;p89"/>
          <p:cNvSpPr txBox="1"/>
          <p:nvPr/>
        </p:nvSpPr>
        <p:spPr>
          <a:xfrm>
            <a:off x="4796804" y="2431314"/>
            <a:ext cx="1670700" cy="942900"/>
          </a:xfrm>
          <a:prstGeom prst="rect">
            <a:avLst/>
          </a:prstGeom>
          <a:solidFill>
            <a:schemeClr val="l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solidFill>
                  <a:schemeClr val="dk1"/>
                </a:solidFill>
                <a:latin typeface="Rubik"/>
                <a:ea typeface="Rubik"/>
                <a:cs typeface="Rubik"/>
                <a:sym typeface="Rubik"/>
              </a:rPr>
              <a:t>Testing</a:t>
            </a:r>
            <a:endParaRPr sz="1600">
              <a:solidFill>
                <a:schemeClr val="dk1"/>
              </a:solidFill>
              <a:latin typeface="Rubik"/>
              <a:ea typeface="Rubik"/>
              <a:cs typeface="Rubik"/>
              <a:sym typeface="Rubik"/>
            </a:endParaRPr>
          </a:p>
        </p:txBody>
      </p:sp>
      <p:sp>
        <p:nvSpPr>
          <p:cNvPr id="1874" name="Google Shape;1874;p89"/>
          <p:cNvSpPr txBox="1"/>
          <p:nvPr/>
        </p:nvSpPr>
        <p:spPr>
          <a:xfrm>
            <a:off x="4796804" y="1769274"/>
            <a:ext cx="1670700" cy="489000"/>
          </a:xfrm>
          <a:prstGeom prst="rect">
            <a:avLst/>
          </a:prstGeom>
          <a:solidFill>
            <a:schemeClr val="dk2"/>
          </a:solidFill>
          <a:ln cap="flat" cmpd="sng" w="19050">
            <a:solidFill>
              <a:schemeClr val="accent1"/>
            </a:solidFill>
            <a:prstDash val="solid"/>
            <a:round/>
            <a:headEnd len="sm" w="sm" type="none"/>
            <a:tailEnd len="sm" w="sm" type="none"/>
          </a:ln>
          <a:effectLst>
            <a:outerShdw rotWithShape="0" algn="bl" dir="3000000" dist="47625">
              <a:srgbClr val="B4A7D6"/>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dk1"/>
                </a:solidFill>
                <a:latin typeface="Patua One"/>
                <a:ea typeface="Patua One"/>
                <a:cs typeface="Patua One"/>
                <a:sym typeface="Patua One"/>
              </a:rPr>
              <a:t>3.</a:t>
            </a:r>
            <a:endParaRPr sz="2400">
              <a:solidFill>
                <a:schemeClr val="dk1"/>
              </a:solidFill>
              <a:latin typeface="Patua One"/>
              <a:ea typeface="Patua One"/>
              <a:cs typeface="Patua One"/>
              <a:sym typeface="Patua One"/>
            </a:endParaRPr>
          </a:p>
        </p:txBody>
      </p:sp>
      <p:sp>
        <p:nvSpPr>
          <p:cNvPr id="1875" name="Google Shape;1875;p89"/>
          <p:cNvSpPr txBox="1"/>
          <p:nvPr/>
        </p:nvSpPr>
        <p:spPr>
          <a:xfrm>
            <a:off x="6917019" y="2431314"/>
            <a:ext cx="1670700" cy="942900"/>
          </a:xfrm>
          <a:prstGeom prst="rect">
            <a:avLst/>
          </a:prstGeom>
          <a:solidFill>
            <a:schemeClr val="l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solidFill>
                  <a:schemeClr val="dk1"/>
                </a:solidFill>
                <a:latin typeface="Rubik"/>
                <a:ea typeface="Rubik"/>
                <a:cs typeface="Rubik"/>
                <a:sym typeface="Rubik"/>
              </a:rPr>
              <a:t>Deployment</a:t>
            </a:r>
            <a:endParaRPr sz="1600">
              <a:solidFill>
                <a:schemeClr val="dk1"/>
              </a:solidFill>
              <a:latin typeface="Rubik"/>
              <a:ea typeface="Rubik"/>
              <a:cs typeface="Rubik"/>
              <a:sym typeface="Rubik"/>
            </a:endParaRPr>
          </a:p>
        </p:txBody>
      </p:sp>
      <p:sp>
        <p:nvSpPr>
          <p:cNvPr id="1876" name="Google Shape;1876;p89"/>
          <p:cNvSpPr txBox="1"/>
          <p:nvPr/>
        </p:nvSpPr>
        <p:spPr>
          <a:xfrm>
            <a:off x="6917019" y="1769274"/>
            <a:ext cx="1670700" cy="489000"/>
          </a:xfrm>
          <a:prstGeom prst="rect">
            <a:avLst/>
          </a:prstGeom>
          <a:solidFill>
            <a:schemeClr val="accent2"/>
          </a:solidFill>
          <a:ln cap="flat" cmpd="sng" w="19050">
            <a:solidFill>
              <a:schemeClr val="accent1"/>
            </a:solidFill>
            <a:prstDash val="solid"/>
            <a:round/>
            <a:headEnd len="sm" w="sm" type="none"/>
            <a:tailEnd len="sm" w="sm" type="none"/>
          </a:ln>
          <a:effectLst>
            <a:outerShdw rotWithShape="0" algn="bl" dir="3000000" dist="47625">
              <a:srgbClr val="B4A7D6"/>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dk1"/>
                </a:solidFill>
                <a:latin typeface="Patua One"/>
                <a:ea typeface="Patua One"/>
                <a:cs typeface="Patua One"/>
                <a:sym typeface="Patua One"/>
              </a:rPr>
              <a:t>4.</a:t>
            </a:r>
            <a:endParaRPr sz="2400">
              <a:solidFill>
                <a:schemeClr val="dk1"/>
              </a:solidFill>
              <a:latin typeface="Patua One"/>
              <a:ea typeface="Patua One"/>
              <a:cs typeface="Patua One"/>
              <a:sym typeface="Patua One"/>
            </a:endParaRPr>
          </a:p>
        </p:txBody>
      </p:sp>
      <p:cxnSp>
        <p:nvCxnSpPr>
          <p:cNvPr id="1877" name="Google Shape;1877;p89"/>
          <p:cNvCxnSpPr>
            <a:stCxn id="1870" idx="3"/>
            <a:endCxn id="1872" idx="1"/>
          </p:cNvCxnSpPr>
          <p:nvPr/>
        </p:nvCxnSpPr>
        <p:spPr>
          <a:xfrm>
            <a:off x="2227075" y="2013774"/>
            <a:ext cx="449400" cy="0"/>
          </a:xfrm>
          <a:prstGeom prst="straightConnector1">
            <a:avLst/>
          </a:prstGeom>
          <a:noFill/>
          <a:ln cap="flat" cmpd="sng" w="19050">
            <a:solidFill>
              <a:schemeClr val="accent1"/>
            </a:solidFill>
            <a:prstDash val="solid"/>
            <a:round/>
            <a:headEnd len="med" w="med" type="none"/>
            <a:tailEnd len="med" w="med" type="none"/>
          </a:ln>
        </p:spPr>
      </p:cxnSp>
      <p:cxnSp>
        <p:nvCxnSpPr>
          <p:cNvPr id="1878" name="Google Shape;1878;p89"/>
          <p:cNvCxnSpPr>
            <a:stCxn id="1872" idx="3"/>
            <a:endCxn id="1874" idx="1"/>
          </p:cNvCxnSpPr>
          <p:nvPr/>
        </p:nvCxnSpPr>
        <p:spPr>
          <a:xfrm>
            <a:off x="4347290" y="2013774"/>
            <a:ext cx="449400" cy="0"/>
          </a:xfrm>
          <a:prstGeom prst="straightConnector1">
            <a:avLst/>
          </a:prstGeom>
          <a:noFill/>
          <a:ln cap="flat" cmpd="sng" w="19050">
            <a:solidFill>
              <a:schemeClr val="accent1"/>
            </a:solidFill>
            <a:prstDash val="solid"/>
            <a:round/>
            <a:headEnd len="med" w="med" type="none"/>
            <a:tailEnd len="med" w="med" type="none"/>
          </a:ln>
        </p:spPr>
      </p:cxnSp>
      <p:cxnSp>
        <p:nvCxnSpPr>
          <p:cNvPr id="1879" name="Google Shape;1879;p89"/>
          <p:cNvCxnSpPr>
            <a:stCxn id="1874" idx="3"/>
            <a:endCxn id="1876" idx="1"/>
          </p:cNvCxnSpPr>
          <p:nvPr/>
        </p:nvCxnSpPr>
        <p:spPr>
          <a:xfrm>
            <a:off x="6467504" y="2013774"/>
            <a:ext cx="449400" cy="0"/>
          </a:xfrm>
          <a:prstGeom prst="straightConnector1">
            <a:avLst/>
          </a:prstGeom>
          <a:noFill/>
          <a:ln cap="flat" cmpd="sng" w="19050">
            <a:solidFill>
              <a:schemeClr val="accent1"/>
            </a:solidFill>
            <a:prstDash val="solid"/>
            <a:round/>
            <a:headEnd len="med" w="med" type="none"/>
            <a:tailEnd len="med" w="med" type="none"/>
          </a:ln>
        </p:spPr>
      </p:cxnSp>
      <p:sp>
        <p:nvSpPr>
          <p:cNvPr id="1880" name="Google Shape;1880;p89">
            <a:hlinkClick action="ppaction://hlinkshowjump?jump=previousslide"/>
          </p:cNvPr>
          <p:cNvSpPr/>
          <p:nvPr/>
        </p:nvSpPr>
        <p:spPr>
          <a:xfrm>
            <a:off x="3879613" y="4775338"/>
            <a:ext cx="260100" cy="260100"/>
          </a:xfrm>
          <a:prstGeom prst="rect">
            <a:avLst/>
          </a:prstGeom>
          <a:solidFill>
            <a:schemeClr val="l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1" name="Google Shape;1881;p89">
            <a:hlinkClick action="ppaction://hlinkshowjump?jump=previousslide"/>
          </p:cNvPr>
          <p:cNvSpPr/>
          <p:nvPr/>
        </p:nvSpPr>
        <p:spPr>
          <a:xfrm rot="-5400000">
            <a:off x="3933763" y="4839688"/>
            <a:ext cx="151800" cy="131400"/>
          </a:xfrm>
          <a:prstGeom prst="triangle">
            <a:avLst>
              <a:gd fmla="val 50000" name="adj"/>
            </a:avLst>
          </a:prstGeom>
          <a:solidFill>
            <a:schemeClr val="accent5"/>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2" name="Google Shape;1882;p89">
            <a:hlinkClick action="ppaction://hlinkshowjump?jump=nextslide"/>
          </p:cNvPr>
          <p:cNvSpPr/>
          <p:nvPr/>
        </p:nvSpPr>
        <p:spPr>
          <a:xfrm flipH="1">
            <a:off x="5004338" y="4775338"/>
            <a:ext cx="260100" cy="260100"/>
          </a:xfrm>
          <a:prstGeom prst="rect">
            <a:avLst/>
          </a:prstGeom>
          <a:solidFill>
            <a:schemeClr val="l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3" name="Google Shape;1883;p89">
            <a:hlinkClick action="ppaction://hlinkshowjump?jump=nextslide"/>
          </p:cNvPr>
          <p:cNvSpPr/>
          <p:nvPr/>
        </p:nvSpPr>
        <p:spPr>
          <a:xfrm flipH="1" rot="5400000">
            <a:off x="5058488" y="4839688"/>
            <a:ext cx="151800" cy="131400"/>
          </a:xfrm>
          <a:prstGeom prst="triangle">
            <a:avLst>
              <a:gd fmla="val 50000" name="adj"/>
            </a:avLst>
          </a:prstGeom>
          <a:solidFill>
            <a:schemeClr val="accent5"/>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4" name="Google Shape;1884;p89">
            <a:hlinkClick/>
          </p:cNvPr>
          <p:cNvSpPr/>
          <p:nvPr/>
        </p:nvSpPr>
        <p:spPr>
          <a:xfrm flipH="1">
            <a:off x="4441975" y="4775338"/>
            <a:ext cx="260100" cy="260100"/>
          </a:xfrm>
          <a:prstGeom prst="rect">
            <a:avLst/>
          </a:prstGeom>
          <a:solidFill>
            <a:schemeClr val="l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5" name="Google Shape;1885;p89">
            <a:hlinkClick/>
          </p:cNvPr>
          <p:cNvSpPr/>
          <p:nvPr/>
        </p:nvSpPr>
        <p:spPr>
          <a:xfrm flipH="1">
            <a:off x="4474720" y="4829500"/>
            <a:ext cx="194643" cy="151799"/>
          </a:xfrm>
          <a:custGeom>
            <a:rect b="b" l="l" r="r" t="t"/>
            <a:pathLst>
              <a:path extrusionOk="0" h="8328" w="10680">
                <a:moveTo>
                  <a:pt x="2629" y="1"/>
                </a:moveTo>
                <a:cubicBezTo>
                  <a:pt x="1214" y="1"/>
                  <a:pt x="1" y="1253"/>
                  <a:pt x="211" y="3028"/>
                </a:cubicBezTo>
                <a:cubicBezTo>
                  <a:pt x="559" y="5954"/>
                  <a:pt x="3306" y="7471"/>
                  <a:pt x="5340" y="8327"/>
                </a:cubicBezTo>
                <a:cubicBezTo>
                  <a:pt x="7383" y="7471"/>
                  <a:pt x="10131" y="5954"/>
                  <a:pt x="10470" y="3028"/>
                </a:cubicBezTo>
                <a:cubicBezTo>
                  <a:pt x="10680" y="1253"/>
                  <a:pt x="9470" y="1"/>
                  <a:pt x="8055" y="1"/>
                </a:cubicBezTo>
                <a:cubicBezTo>
                  <a:pt x="7123" y="1"/>
                  <a:pt x="6102" y="545"/>
                  <a:pt x="5340" y="1841"/>
                </a:cubicBezTo>
                <a:cubicBezTo>
                  <a:pt x="4582" y="545"/>
                  <a:pt x="3562" y="1"/>
                  <a:pt x="2629" y="1"/>
                </a:cubicBezTo>
                <a:close/>
              </a:path>
            </a:pathLst>
          </a:custGeom>
          <a:solidFill>
            <a:schemeClr val="accent3"/>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869"/>
                                        </p:tgtEl>
                                        <p:attrNameLst>
                                          <p:attrName>style.visibility</p:attrName>
                                        </p:attrNameLst>
                                      </p:cBhvr>
                                      <p:to>
                                        <p:strVal val="visible"/>
                                      </p:to>
                                    </p:set>
                                    <p:animEffect filter="fade" transition="in">
                                      <p:cBhvr>
                                        <p:cTn dur="1000"/>
                                        <p:tgtEl>
                                          <p:spTgt spid="1869"/>
                                        </p:tgtEl>
                                      </p:cBhvr>
                                    </p:animEffect>
                                  </p:childTnLst>
                                </p:cTn>
                              </p:par>
                              <p:par>
                                <p:cTn fill="hold" nodeType="withEffect" presetClass="entr" presetID="10" presetSubtype="0">
                                  <p:stCondLst>
                                    <p:cond delay="0"/>
                                  </p:stCondLst>
                                  <p:childTnLst>
                                    <p:set>
                                      <p:cBhvr>
                                        <p:cTn dur="1" fill="hold">
                                          <p:stCondLst>
                                            <p:cond delay="0"/>
                                          </p:stCondLst>
                                        </p:cTn>
                                        <p:tgtEl>
                                          <p:spTgt spid="1870"/>
                                        </p:tgtEl>
                                        <p:attrNameLst>
                                          <p:attrName>style.visibility</p:attrName>
                                        </p:attrNameLst>
                                      </p:cBhvr>
                                      <p:to>
                                        <p:strVal val="visible"/>
                                      </p:to>
                                    </p:set>
                                    <p:animEffect filter="fade" transition="in">
                                      <p:cBhvr>
                                        <p:cTn dur="1000"/>
                                        <p:tgtEl>
                                          <p:spTgt spid="1870"/>
                                        </p:tgtEl>
                                      </p:cBhvr>
                                    </p:animEffect>
                                  </p:childTnLst>
                                </p:cTn>
                              </p:par>
                              <p:par>
                                <p:cTn fill="hold" nodeType="withEffect" presetClass="entr" presetID="10" presetSubtype="0">
                                  <p:stCondLst>
                                    <p:cond delay="0"/>
                                  </p:stCondLst>
                                  <p:childTnLst>
                                    <p:set>
                                      <p:cBhvr>
                                        <p:cTn dur="1" fill="hold">
                                          <p:stCondLst>
                                            <p:cond delay="0"/>
                                          </p:stCondLst>
                                        </p:cTn>
                                        <p:tgtEl>
                                          <p:spTgt spid="1871"/>
                                        </p:tgtEl>
                                        <p:attrNameLst>
                                          <p:attrName>style.visibility</p:attrName>
                                        </p:attrNameLst>
                                      </p:cBhvr>
                                      <p:to>
                                        <p:strVal val="visible"/>
                                      </p:to>
                                    </p:set>
                                    <p:animEffect filter="fade" transition="in">
                                      <p:cBhvr>
                                        <p:cTn dur="1000"/>
                                        <p:tgtEl>
                                          <p:spTgt spid="1871"/>
                                        </p:tgtEl>
                                      </p:cBhvr>
                                    </p:animEffect>
                                  </p:childTnLst>
                                </p:cTn>
                              </p:par>
                              <p:par>
                                <p:cTn fill="hold" nodeType="withEffect" presetClass="entr" presetID="10" presetSubtype="0">
                                  <p:stCondLst>
                                    <p:cond delay="0"/>
                                  </p:stCondLst>
                                  <p:childTnLst>
                                    <p:set>
                                      <p:cBhvr>
                                        <p:cTn dur="1" fill="hold">
                                          <p:stCondLst>
                                            <p:cond delay="0"/>
                                          </p:stCondLst>
                                        </p:cTn>
                                        <p:tgtEl>
                                          <p:spTgt spid="1872"/>
                                        </p:tgtEl>
                                        <p:attrNameLst>
                                          <p:attrName>style.visibility</p:attrName>
                                        </p:attrNameLst>
                                      </p:cBhvr>
                                      <p:to>
                                        <p:strVal val="visible"/>
                                      </p:to>
                                    </p:set>
                                    <p:animEffect filter="fade" transition="in">
                                      <p:cBhvr>
                                        <p:cTn dur="1000"/>
                                        <p:tgtEl>
                                          <p:spTgt spid="1872"/>
                                        </p:tgtEl>
                                      </p:cBhvr>
                                    </p:animEffect>
                                  </p:childTnLst>
                                </p:cTn>
                              </p:par>
                              <p:par>
                                <p:cTn fill="hold" nodeType="withEffect" presetClass="entr" presetID="10" presetSubtype="0">
                                  <p:stCondLst>
                                    <p:cond delay="0"/>
                                  </p:stCondLst>
                                  <p:childTnLst>
                                    <p:set>
                                      <p:cBhvr>
                                        <p:cTn dur="1" fill="hold">
                                          <p:stCondLst>
                                            <p:cond delay="0"/>
                                          </p:stCondLst>
                                        </p:cTn>
                                        <p:tgtEl>
                                          <p:spTgt spid="1873"/>
                                        </p:tgtEl>
                                        <p:attrNameLst>
                                          <p:attrName>style.visibility</p:attrName>
                                        </p:attrNameLst>
                                      </p:cBhvr>
                                      <p:to>
                                        <p:strVal val="visible"/>
                                      </p:to>
                                    </p:set>
                                    <p:animEffect filter="fade" transition="in">
                                      <p:cBhvr>
                                        <p:cTn dur="1000"/>
                                        <p:tgtEl>
                                          <p:spTgt spid="1873"/>
                                        </p:tgtEl>
                                      </p:cBhvr>
                                    </p:animEffect>
                                  </p:childTnLst>
                                </p:cTn>
                              </p:par>
                              <p:par>
                                <p:cTn fill="hold" nodeType="withEffect" presetClass="entr" presetID="10" presetSubtype="0">
                                  <p:stCondLst>
                                    <p:cond delay="0"/>
                                  </p:stCondLst>
                                  <p:childTnLst>
                                    <p:set>
                                      <p:cBhvr>
                                        <p:cTn dur="1" fill="hold">
                                          <p:stCondLst>
                                            <p:cond delay="0"/>
                                          </p:stCondLst>
                                        </p:cTn>
                                        <p:tgtEl>
                                          <p:spTgt spid="1874"/>
                                        </p:tgtEl>
                                        <p:attrNameLst>
                                          <p:attrName>style.visibility</p:attrName>
                                        </p:attrNameLst>
                                      </p:cBhvr>
                                      <p:to>
                                        <p:strVal val="visible"/>
                                      </p:to>
                                    </p:set>
                                    <p:animEffect filter="fade" transition="in">
                                      <p:cBhvr>
                                        <p:cTn dur="1000"/>
                                        <p:tgtEl>
                                          <p:spTgt spid="1874"/>
                                        </p:tgtEl>
                                      </p:cBhvr>
                                    </p:animEffect>
                                  </p:childTnLst>
                                </p:cTn>
                              </p:par>
                              <p:par>
                                <p:cTn fill="hold" nodeType="withEffect" presetClass="entr" presetID="10" presetSubtype="0">
                                  <p:stCondLst>
                                    <p:cond delay="0"/>
                                  </p:stCondLst>
                                  <p:childTnLst>
                                    <p:set>
                                      <p:cBhvr>
                                        <p:cTn dur="1" fill="hold">
                                          <p:stCondLst>
                                            <p:cond delay="0"/>
                                          </p:stCondLst>
                                        </p:cTn>
                                        <p:tgtEl>
                                          <p:spTgt spid="1875"/>
                                        </p:tgtEl>
                                        <p:attrNameLst>
                                          <p:attrName>style.visibility</p:attrName>
                                        </p:attrNameLst>
                                      </p:cBhvr>
                                      <p:to>
                                        <p:strVal val="visible"/>
                                      </p:to>
                                    </p:set>
                                    <p:animEffect filter="fade" transition="in">
                                      <p:cBhvr>
                                        <p:cTn dur="1000"/>
                                        <p:tgtEl>
                                          <p:spTgt spid="1875"/>
                                        </p:tgtEl>
                                      </p:cBhvr>
                                    </p:animEffect>
                                  </p:childTnLst>
                                </p:cTn>
                              </p:par>
                              <p:par>
                                <p:cTn fill="hold" nodeType="withEffect" presetClass="entr" presetID="10" presetSubtype="0">
                                  <p:stCondLst>
                                    <p:cond delay="0"/>
                                  </p:stCondLst>
                                  <p:childTnLst>
                                    <p:set>
                                      <p:cBhvr>
                                        <p:cTn dur="1" fill="hold">
                                          <p:stCondLst>
                                            <p:cond delay="0"/>
                                          </p:stCondLst>
                                        </p:cTn>
                                        <p:tgtEl>
                                          <p:spTgt spid="1876"/>
                                        </p:tgtEl>
                                        <p:attrNameLst>
                                          <p:attrName>style.visibility</p:attrName>
                                        </p:attrNameLst>
                                      </p:cBhvr>
                                      <p:to>
                                        <p:strVal val="visible"/>
                                      </p:to>
                                    </p:set>
                                    <p:animEffect filter="fade" transition="in">
                                      <p:cBhvr>
                                        <p:cTn dur="1000"/>
                                        <p:tgtEl>
                                          <p:spTgt spid="1876"/>
                                        </p:tgtEl>
                                      </p:cBhvr>
                                    </p:animEffect>
                                  </p:childTnLst>
                                </p:cTn>
                              </p:par>
                              <p:par>
                                <p:cTn fill="hold" nodeType="withEffect" presetClass="entr" presetID="10" presetSubtype="0">
                                  <p:stCondLst>
                                    <p:cond delay="0"/>
                                  </p:stCondLst>
                                  <p:childTnLst>
                                    <p:set>
                                      <p:cBhvr>
                                        <p:cTn dur="1" fill="hold">
                                          <p:stCondLst>
                                            <p:cond delay="0"/>
                                          </p:stCondLst>
                                        </p:cTn>
                                        <p:tgtEl>
                                          <p:spTgt spid="1877"/>
                                        </p:tgtEl>
                                        <p:attrNameLst>
                                          <p:attrName>style.visibility</p:attrName>
                                        </p:attrNameLst>
                                      </p:cBhvr>
                                      <p:to>
                                        <p:strVal val="visible"/>
                                      </p:to>
                                    </p:set>
                                    <p:animEffect filter="fade" transition="in">
                                      <p:cBhvr>
                                        <p:cTn dur="1000"/>
                                        <p:tgtEl>
                                          <p:spTgt spid="1877"/>
                                        </p:tgtEl>
                                      </p:cBhvr>
                                    </p:animEffect>
                                  </p:childTnLst>
                                </p:cTn>
                              </p:par>
                              <p:par>
                                <p:cTn fill="hold" nodeType="withEffect" presetClass="entr" presetID="10" presetSubtype="0">
                                  <p:stCondLst>
                                    <p:cond delay="0"/>
                                  </p:stCondLst>
                                  <p:childTnLst>
                                    <p:set>
                                      <p:cBhvr>
                                        <p:cTn dur="1" fill="hold">
                                          <p:stCondLst>
                                            <p:cond delay="0"/>
                                          </p:stCondLst>
                                        </p:cTn>
                                        <p:tgtEl>
                                          <p:spTgt spid="1878"/>
                                        </p:tgtEl>
                                        <p:attrNameLst>
                                          <p:attrName>style.visibility</p:attrName>
                                        </p:attrNameLst>
                                      </p:cBhvr>
                                      <p:to>
                                        <p:strVal val="visible"/>
                                      </p:to>
                                    </p:set>
                                    <p:animEffect filter="fade" transition="in">
                                      <p:cBhvr>
                                        <p:cTn dur="1000"/>
                                        <p:tgtEl>
                                          <p:spTgt spid="1878"/>
                                        </p:tgtEl>
                                      </p:cBhvr>
                                    </p:animEffect>
                                  </p:childTnLst>
                                </p:cTn>
                              </p:par>
                              <p:par>
                                <p:cTn fill="hold" nodeType="withEffect" presetClass="entr" presetID="10" presetSubtype="0">
                                  <p:stCondLst>
                                    <p:cond delay="0"/>
                                  </p:stCondLst>
                                  <p:childTnLst>
                                    <p:set>
                                      <p:cBhvr>
                                        <p:cTn dur="1" fill="hold">
                                          <p:stCondLst>
                                            <p:cond delay="0"/>
                                          </p:stCondLst>
                                        </p:cTn>
                                        <p:tgtEl>
                                          <p:spTgt spid="1879"/>
                                        </p:tgtEl>
                                        <p:attrNameLst>
                                          <p:attrName>style.visibility</p:attrName>
                                        </p:attrNameLst>
                                      </p:cBhvr>
                                      <p:to>
                                        <p:strVal val="visible"/>
                                      </p:to>
                                    </p:set>
                                    <p:animEffect filter="fade" transition="in">
                                      <p:cBhvr>
                                        <p:cTn dur="1000"/>
                                        <p:tgtEl>
                                          <p:spTgt spid="187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1" name="Shape 1411"/>
        <p:cNvGrpSpPr/>
        <p:nvPr/>
      </p:nvGrpSpPr>
      <p:grpSpPr>
        <a:xfrm>
          <a:off x="0" y="0"/>
          <a:ext cx="0" cy="0"/>
          <a:chOff x="0" y="0"/>
          <a:chExt cx="0" cy="0"/>
        </a:xfrm>
      </p:grpSpPr>
      <p:sp>
        <p:nvSpPr>
          <p:cNvPr id="1412" name="Google Shape;1412;p7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Overview</a:t>
            </a:r>
            <a:endParaRPr/>
          </a:p>
        </p:txBody>
      </p:sp>
      <p:sp>
        <p:nvSpPr>
          <p:cNvPr id="1413" name="Google Shape;1413;p72">
            <a:hlinkClick action="ppaction://hlinksldjump" r:id="rId3"/>
          </p:cNvPr>
          <p:cNvSpPr txBox="1"/>
          <p:nvPr>
            <p:ph idx="2" type="title"/>
          </p:nvPr>
        </p:nvSpPr>
        <p:spPr>
          <a:xfrm>
            <a:off x="720000" y="1599352"/>
            <a:ext cx="2305500" cy="328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Introductions</a:t>
            </a:r>
            <a:endParaRPr/>
          </a:p>
        </p:txBody>
      </p:sp>
      <p:sp>
        <p:nvSpPr>
          <p:cNvPr id="1414" name="Google Shape;1414;p72"/>
          <p:cNvSpPr txBox="1"/>
          <p:nvPr>
            <p:ph idx="1" type="subTitle"/>
          </p:nvPr>
        </p:nvSpPr>
        <p:spPr>
          <a:xfrm>
            <a:off x="720000" y="1923849"/>
            <a:ext cx="2305500" cy="903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Group Members and their role on the team</a:t>
            </a:r>
            <a:endParaRPr/>
          </a:p>
        </p:txBody>
      </p:sp>
      <p:sp>
        <p:nvSpPr>
          <p:cNvPr id="1415" name="Google Shape;1415;p72">
            <a:hlinkClick action="ppaction://hlinksldjump" r:id="rId4"/>
          </p:cNvPr>
          <p:cNvSpPr txBox="1"/>
          <p:nvPr>
            <p:ph idx="3" type="title"/>
          </p:nvPr>
        </p:nvSpPr>
        <p:spPr>
          <a:xfrm>
            <a:off x="3419271" y="1599352"/>
            <a:ext cx="2305500" cy="328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500"/>
              <a:t>Our Problem &amp; Solution</a:t>
            </a:r>
            <a:endParaRPr sz="1500"/>
          </a:p>
        </p:txBody>
      </p:sp>
      <p:sp>
        <p:nvSpPr>
          <p:cNvPr id="1416" name="Google Shape;1416;p72"/>
          <p:cNvSpPr txBox="1"/>
          <p:nvPr>
            <p:ph idx="4" type="subTitle"/>
          </p:nvPr>
        </p:nvSpPr>
        <p:spPr>
          <a:xfrm>
            <a:off x="3419271" y="1923849"/>
            <a:ext cx="2305500" cy="903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Our project idea and proposed solutions</a:t>
            </a:r>
            <a:endParaRPr/>
          </a:p>
        </p:txBody>
      </p:sp>
      <p:sp>
        <p:nvSpPr>
          <p:cNvPr id="1417" name="Google Shape;1417;p72">
            <a:hlinkClick/>
          </p:cNvPr>
          <p:cNvSpPr txBox="1"/>
          <p:nvPr>
            <p:ph idx="5" type="title"/>
          </p:nvPr>
        </p:nvSpPr>
        <p:spPr>
          <a:xfrm>
            <a:off x="720000" y="3379269"/>
            <a:ext cx="2305500" cy="328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800"/>
              <a:t>System Architecture</a:t>
            </a:r>
            <a:endParaRPr sz="1800"/>
          </a:p>
        </p:txBody>
      </p:sp>
      <p:sp>
        <p:nvSpPr>
          <p:cNvPr id="1418" name="Google Shape;1418;p72"/>
          <p:cNvSpPr txBox="1"/>
          <p:nvPr>
            <p:ph idx="6" type="subTitle"/>
          </p:nvPr>
        </p:nvSpPr>
        <p:spPr>
          <a:xfrm>
            <a:off x="720000" y="3701100"/>
            <a:ext cx="2305500" cy="903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Our system’s structure and components </a:t>
            </a:r>
            <a:endParaRPr/>
          </a:p>
        </p:txBody>
      </p:sp>
      <p:sp>
        <p:nvSpPr>
          <p:cNvPr id="1419" name="Google Shape;1419;p72">
            <a:hlinkClick/>
          </p:cNvPr>
          <p:cNvSpPr txBox="1"/>
          <p:nvPr>
            <p:ph idx="7" type="title"/>
          </p:nvPr>
        </p:nvSpPr>
        <p:spPr>
          <a:xfrm>
            <a:off x="3419271" y="3379269"/>
            <a:ext cx="2305500" cy="328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000"/>
              <a:t>Risk Management</a:t>
            </a:r>
            <a:endParaRPr sz="2000"/>
          </a:p>
        </p:txBody>
      </p:sp>
      <p:sp>
        <p:nvSpPr>
          <p:cNvPr id="1420" name="Google Shape;1420;p72"/>
          <p:cNvSpPr txBox="1"/>
          <p:nvPr>
            <p:ph idx="8" type="subTitle"/>
          </p:nvPr>
        </p:nvSpPr>
        <p:spPr>
          <a:xfrm>
            <a:off x="3419275" y="3701100"/>
            <a:ext cx="2305500" cy="903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Risks, probability, effects, mitigation</a:t>
            </a:r>
            <a:endParaRPr/>
          </a:p>
        </p:txBody>
      </p:sp>
      <p:sp>
        <p:nvSpPr>
          <p:cNvPr id="1421" name="Google Shape;1421;p72">
            <a:hlinkClick action="ppaction://hlinksldjump" r:id="rId5"/>
          </p:cNvPr>
          <p:cNvSpPr txBox="1"/>
          <p:nvPr>
            <p:ph idx="9" type="title"/>
          </p:nvPr>
        </p:nvSpPr>
        <p:spPr>
          <a:xfrm>
            <a:off x="6118549" y="1599352"/>
            <a:ext cx="2305500" cy="328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400"/>
              <a:t>Languages &amp; Frameworks</a:t>
            </a:r>
            <a:endParaRPr sz="1400"/>
          </a:p>
        </p:txBody>
      </p:sp>
      <p:sp>
        <p:nvSpPr>
          <p:cNvPr id="1422" name="Google Shape;1422;p72"/>
          <p:cNvSpPr txBox="1"/>
          <p:nvPr>
            <p:ph idx="13" type="subTitle"/>
          </p:nvPr>
        </p:nvSpPr>
        <p:spPr>
          <a:xfrm>
            <a:off x="6118549" y="1923849"/>
            <a:ext cx="2305500" cy="903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Technology and tools used for our project</a:t>
            </a:r>
            <a:endParaRPr/>
          </a:p>
        </p:txBody>
      </p:sp>
      <p:sp>
        <p:nvSpPr>
          <p:cNvPr id="1423" name="Google Shape;1423;p72">
            <a:hlinkClick/>
          </p:cNvPr>
          <p:cNvSpPr txBox="1"/>
          <p:nvPr>
            <p:ph idx="14" type="title"/>
          </p:nvPr>
        </p:nvSpPr>
        <p:spPr>
          <a:xfrm>
            <a:off x="6118550" y="3379269"/>
            <a:ext cx="2305500" cy="328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Next steps</a:t>
            </a:r>
            <a:endParaRPr/>
          </a:p>
        </p:txBody>
      </p:sp>
      <p:sp>
        <p:nvSpPr>
          <p:cNvPr id="1424" name="Google Shape;1424;p72"/>
          <p:cNvSpPr txBox="1"/>
          <p:nvPr>
            <p:ph idx="15" type="subTitle"/>
          </p:nvPr>
        </p:nvSpPr>
        <p:spPr>
          <a:xfrm>
            <a:off x="6118551" y="3701100"/>
            <a:ext cx="2305500" cy="903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Issues we want to tackle next</a:t>
            </a:r>
            <a:endParaRPr/>
          </a:p>
        </p:txBody>
      </p:sp>
      <p:sp>
        <p:nvSpPr>
          <p:cNvPr id="1425" name="Google Shape;1425;p72"/>
          <p:cNvSpPr/>
          <p:nvPr/>
        </p:nvSpPr>
        <p:spPr>
          <a:xfrm>
            <a:off x="5869753" y="3017817"/>
            <a:ext cx="501600" cy="501600"/>
          </a:xfrm>
          <a:prstGeom prst="ellipse">
            <a:avLst/>
          </a:prstGeom>
          <a:solidFill>
            <a:schemeClr val="accent2"/>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3000">
              <a:solidFill>
                <a:schemeClr val="dk1"/>
              </a:solidFill>
              <a:latin typeface="Patua One"/>
              <a:ea typeface="Patua One"/>
              <a:cs typeface="Patua One"/>
              <a:sym typeface="Patua One"/>
            </a:endParaRPr>
          </a:p>
        </p:txBody>
      </p:sp>
      <p:sp>
        <p:nvSpPr>
          <p:cNvPr id="1426" name="Google Shape;1426;p72"/>
          <p:cNvSpPr/>
          <p:nvPr/>
        </p:nvSpPr>
        <p:spPr>
          <a:xfrm>
            <a:off x="3180929" y="3017817"/>
            <a:ext cx="501600" cy="501600"/>
          </a:xfrm>
          <a:prstGeom prst="ellipse">
            <a:avLst/>
          </a:prstGeom>
          <a:solidFill>
            <a:schemeClr val="accent2"/>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3000">
              <a:solidFill>
                <a:schemeClr val="dk1"/>
              </a:solidFill>
              <a:latin typeface="Patua One"/>
              <a:ea typeface="Patua One"/>
              <a:cs typeface="Patua One"/>
              <a:sym typeface="Patua One"/>
            </a:endParaRPr>
          </a:p>
        </p:txBody>
      </p:sp>
      <p:sp>
        <p:nvSpPr>
          <p:cNvPr id="1427" name="Google Shape;1427;p72"/>
          <p:cNvSpPr/>
          <p:nvPr/>
        </p:nvSpPr>
        <p:spPr>
          <a:xfrm>
            <a:off x="487230" y="3017817"/>
            <a:ext cx="501600" cy="501600"/>
          </a:xfrm>
          <a:prstGeom prst="ellipse">
            <a:avLst/>
          </a:prstGeom>
          <a:solidFill>
            <a:schemeClr val="accent2"/>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3000">
              <a:solidFill>
                <a:schemeClr val="dk1"/>
              </a:solidFill>
              <a:latin typeface="Patua One"/>
              <a:ea typeface="Patua One"/>
              <a:cs typeface="Patua One"/>
              <a:sym typeface="Patua One"/>
            </a:endParaRPr>
          </a:p>
        </p:txBody>
      </p:sp>
      <p:sp>
        <p:nvSpPr>
          <p:cNvPr id="1428" name="Google Shape;1428;p72"/>
          <p:cNvSpPr/>
          <p:nvPr/>
        </p:nvSpPr>
        <p:spPr>
          <a:xfrm>
            <a:off x="3180934" y="1224463"/>
            <a:ext cx="501600" cy="501600"/>
          </a:xfrm>
          <a:prstGeom prst="ellipse">
            <a:avLst/>
          </a:prstGeom>
          <a:solidFill>
            <a:schemeClr val="accent2"/>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3000">
              <a:solidFill>
                <a:schemeClr val="dk1"/>
              </a:solidFill>
              <a:latin typeface="Patua One"/>
              <a:ea typeface="Patua One"/>
              <a:cs typeface="Patua One"/>
              <a:sym typeface="Patua One"/>
            </a:endParaRPr>
          </a:p>
        </p:txBody>
      </p:sp>
      <p:sp>
        <p:nvSpPr>
          <p:cNvPr id="1429" name="Google Shape;1429;p72"/>
          <p:cNvSpPr/>
          <p:nvPr/>
        </p:nvSpPr>
        <p:spPr>
          <a:xfrm>
            <a:off x="6447559" y="1313844"/>
            <a:ext cx="113061" cy="120529"/>
          </a:xfrm>
          <a:custGeom>
            <a:rect b="b" l="l" r="r" t="t"/>
            <a:pathLst>
              <a:path extrusionOk="0" h="5503" w="5162">
                <a:moveTo>
                  <a:pt x="2488" y="0"/>
                </a:moveTo>
                <a:cubicBezTo>
                  <a:pt x="2133" y="1237"/>
                  <a:pt x="1252" y="2133"/>
                  <a:pt x="0" y="2659"/>
                </a:cubicBezTo>
                <a:cubicBezTo>
                  <a:pt x="1252" y="3199"/>
                  <a:pt x="2133" y="4266"/>
                  <a:pt x="2488" y="5502"/>
                </a:cubicBezTo>
                <a:cubicBezTo>
                  <a:pt x="3029" y="4266"/>
                  <a:pt x="3910" y="3199"/>
                  <a:pt x="5161" y="2659"/>
                </a:cubicBezTo>
                <a:cubicBezTo>
                  <a:pt x="3910" y="2133"/>
                  <a:pt x="3029" y="1237"/>
                  <a:pt x="2488" y="0"/>
                </a:cubicBezTo>
                <a:close/>
              </a:path>
            </a:pathLst>
          </a:custGeom>
          <a:solidFill>
            <a:schemeClr val="accent5"/>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0" name="Google Shape;1430;p72"/>
          <p:cNvSpPr/>
          <p:nvPr/>
        </p:nvSpPr>
        <p:spPr>
          <a:xfrm>
            <a:off x="497835" y="1224465"/>
            <a:ext cx="501600" cy="501600"/>
          </a:xfrm>
          <a:prstGeom prst="ellipse">
            <a:avLst/>
          </a:prstGeom>
          <a:solidFill>
            <a:schemeClr val="accent2"/>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3000">
              <a:solidFill>
                <a:schemeClr val="dk1"/>
              </a:solidFill>
              <a:latin typeface="Patua One"/>
              <a:ea typeface="Patua One"/>
              <a:cs typeface="Patua One"/>
              <a:sym typeface="Patua One"/>
            </a:endParaRPr>
          </a:p>
        </p:txBody>
      </p:sp>
      <p:sp>
        <p:nvSpPr>
          <p:cNvPr id="1431" name="Google Shape;1431;p72"/>
          <p:cNvSpPr/>
          <p:nvPr/>
        </p:nvSpPr>
        <p:spPr>
          <a:xfrm>
            <a:off x="3769811" y="1326231"/>
            <a:ext cx="113061" cy="120529"/>
          </a:xfrm>
          <a:custGeom>
            <a:rect b="b" l="l" r="r" t="t"/>
            <a:pathLst>
              <a:path extrusionOk="0" h="5503" w="5162">
                <a:moveTo>
                  <a:pt x="2488" y="0"/>
                </a:moveTo>
                <a:cubicBezTo>
                  <a:pt x="2133" y="1237"/>
                  <a:pt x="1252" y="2133"/>
                  <a:pt x="0" y="2659"/>
                </a:cubicBezTo>
                <a:cubicBezTo>
                  <a:pt x="1252" y="3199"/>
                  <a:pt x="2133" y="4266"/>
                  <a:pt x="2488" y="5502"/>
                </a:cubicBezTo>
                <a:cubicBezTo>
                  <a:pt x="3029" y="4266"/>
                  <a:pt x="3910" y="3199"/>
                  <a:pt x="5161" y="2659"/>
                </a:cubicBezTo>
                <a:cubicBezTo>
                  <a:pt x="3910" y="2133"/>
                  <a:pt x="3029" y="1237"/>
                  <a:pt x="2488" y="0"/>
                </a:cubicBezTo>
                <a:close/>
              </a:path>
            </a:pathLst>
          </a:custGeom>
          <a:solidFill>
            <a:schemeClr val="accent5"/>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2" name="Google Shape;1432;p72"/>
          <p:cNvSpPr/>
          <p:nvPr/>
        </p:nvSpPr>
        <p:spPr>
          <a:xfrm>
            <a:off x="5869753" y="1224477"/>
            <a:ext cx="501600" cy="501600"/>
          </a:xfrm>
          <a:prstGeom prst="ellipse">
            <a:avLst/>
          </a:prstGeom>
          <a:solidFill>
            <a:schemeClr val="accent2"/>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3000">
              <a:solidFill>
                <a:schemeClr val="dk1"/>
              </a:solidFill>
              <a:latin typeface="Patua One"/>
              <a:ea typeface="Patua One"/>
              <a:cs typeface="Patua One"/>
              <a:sym typeface="Patua One"/>
            </a:endParaRPr>
          </a:p>
        </p:txBody>
      </p:sp>
      <p:sp>
        <p:nvSpPr>
          <p:cNvPr id="1433" name="Google Shape;1433;p72"/>
          <p:cNvSpPr/>
          <p:nvPr/>
        </p:nvSpPr>
        <p:spPr>
          <a:xfrm>
            <a:off x="6447559" y="3091918"/>
            <a:ext cx="113061" cy="120529"/>
          </a:xfrm>
          <a:custGeom>
            <a:rect b="b" l="l" r="r" t="t"/>
            <a:pathLst>
              <a:path extrusionOk="0" h="5503" w="5162">
                <a:moveTo>
                  <a:pt x="2488" y="0"/>
                </a:moveTo>
                <a:cubicBezTo>
                  <a:pt x="2133" y="1237"/>
                  <a:pt x="1252" y="2133"/>
                  <a:pt x="0" y="2659"/>
                </a:cubicBezTo>
                <a:cubicBezTo>
                  <a:pt x="1252" y="3199"/>
                  <a:pt x="2133" y="4266"/>
                  <a:pt x="2488" y="5502"/>
                </a:cubicBezTo>
                <a:cubicBezTo>
                  <a:pt x="3029" y="4266"/>
                  <a:pt x="3910" y="3199"/>
                  <a:pt x="5161" y="2659"/>
                </a:cubicBezTo>
                <a:cubicBezTo>
                  <a:pt x="3910" y="2133"/>
                  <a:pt x="3029" y="1237"/>
                  <a:pt x="2488" y="0"/>
                </a:cubicBezTo>
                <a:close/>
              </a:path>
            </a:pathLst>
          </a:custGeom>
          <a:solidFill>
            <a:schemeClr val="accent5"/>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4" name="Google Shape;1434;p72"/>
          <p:cNvSpPr/>
          <p:nvPr/>
        </p:nvSpPr>
        <p:spPr>
          <a:xfrm>
            <a:off x="3769811" y="3104305"/>
            <a:ext cx="113061" cy="120529"/>
          </a:xfrm>
          <a:custGeom>
            <a:rect b="b" l="l" r="r" t="t"/>
            <a:pathLst>
              <a:path extrusionOk="0" h="5503" w="5162">
                <a:moveTo>
                  <a:pt x="2488" y="0"/>
                </a:moveTo>
                <a:cubicBezTo>
                  <a:pt x="2133" y="1237"/>
                  <a:pt x="1252" y="2133"/>
                  <a:pt x="0" y="2659"/>
                </a:cubicBezTo>
                <a:cubicBezTo>
                  <a:pt x="1252" y="3199"/>
                  <a:pt x="2133" y="4266"/>
                  <a:pt x="2488" y="5502"/>
                </a:cubicBezTo>
                <a:cubicBezTo>
                  <a:pt x="3029" y="4266"/>
                  <a:pt x="3910" y="3199"/>
                  <a:pt x="5161" y="2659"/>
                </a:cubicBezTo>
                <a:cubicBezTo>
                  <a:pt x="3910" y="2133"/>
                  <a:pt x="3029" y="1237"/>
                  <a:pt x="2488" y="0"/>
                </a:cubicBezTo>
                <a:close/>
              </a:path>
            </a:pathLst>
          </a:custGeom>
          <a:solidFill>
            <a:schemeClr val="accent5"/>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5" name="Google Shape;1435;p72"/>
          <p:cNvSpPr/>
          <p:nvPr/>
        </p:nvSpPr>
        <p:spPr>
          <a:xfrm>
            <a:off x="1065036" y="3104305"/>
            <a:ext cx="113061" cy="120529"/>
          </a:xfrm>
          <a:custGeom>
            <a:rect b="b" l="l" r="r" t="t"/>
            <a:pathLst>
              <a:path extrusionOk="0" h="5503" w="5162">
                <a:moveTo>
                  <a:pt x="2488" y="0"/>
                </a:moveTo>
                <a:cubicBezTo>
                  <a:pt x="2133" y="1237"/>
                  <a:pt x="1252" y="2133"/>
                  <a:pt x="0" y="2659"/>
                </a:cubicBezTo>
                <a:cubicBezTo>
                  <a:pt x="1252" y="3199"/>
                  <a:pt x="2133" y="4266"/>
                  <a:pt x="2488" y="5502"/>
                </a:cubicBezTo>
                <a:cubicBezTo>
                  <a:pt x="3029" y="4266"/>
                  <a:pt x="3910" y="3199"/>
                  <a:pt x="5161" y="2659"/>
                </a:cubicBezTo>
                <a:cubicBezTo>
                  <a:pt x="3910" y="2133"/>
                  <a:pt x="3029" y="1237"/>
                  <a:pt x="2488" y="0"/>
                </a:cubicBezTo>
                <a:close/>
              </a:path>
            </a:pathLst>
          </a:custGeom>
          <a:solidFill>
            <a:schemeClr val="accent5"/>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6" name="Google Shape;1436;p72"/>
          <p:cNvSpPr/>
          <p:nvPr/>
        </p:nvSpPr>
        <p:spPr>
          <a:xfrm>
            <a:off x="1065036" y="1326231"/>
            <a:ext cx="113061" cy="120529"/>
          </a:xfrm>
          <a:custGeom>
            <a:rect b="b" l="l" r="r" t="t"/>
            <a:pathLst>
              <a:path extrusionOk="0" h="5503" w="5162">
                <a:moveTo>
                  <a:pt x="2488" y="0"/>
                </a:moveTo>
                <a:cubicBezTo>
                  <a:pt x="2133" y="1237"/>
                  <a:pt x="1252" y="2133"/>
                  <a:pt x="0" y="2659"/>
                </a:cubicBezTo>
                <a:cubicBezTo>
                  <a:pt x="1252" y="3199"/>
                  <a:pt x="2133" y="4266"/>
                  <a:pt x="2488" y="5502"/>
                </a:cubicBezTo>
                <a:cubicBezTo>
                  <a:pt x="3029" y="4266"/>
                  <a:pt x="3910" y="3199"/>
                  <a:pt x="5161" y="2659"/>
                </a:cubicBezTo>
                <a:cubicBezTo>
                  <a:pt x="3910" y="2133"/>
                  <a:pt x="3029" y="1237"/>
                  <a:pt x="2488" y="0"/>
                </a:cubicBezTo>
                <a:close/>
              </a:path>
            </a:pathLst>
          </a:custGeom>
          <a:solidFill>
            <a:schemeClr val="accent5"/>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7" name="Google Shape;1437;p72">
            <a:hlinkClick/>
          </p:cNvPr>
          <p:cNvSpPr txBox="1"/>
          <p:nvPr>
            <p:ph idx="16" type="title"/>
          </p:nvPr>
        </p:nvSpPr>
        <p:spPr>
          <a:xfrm>
            <a:off x="510109" y="3076912"/>
            <a:ext cx="417300" cy="383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4</a:t>
            </a:r>
            <a:endParaRPr/>
          </a:p>
        </p:txBody>
      </p:sp>
      <p:sp>
        <p:nvSpPr>
          <p:cNvPr id="1438" name="Google Shape;1438;p72">
            <a:hlinkClick/>
          </p:cNvPr>
          <p:cNvSpPr txBox="1"/>
          <p:nvPr>
            <p:ph idx="17" type="title"/>
          </p:nvPr>
        </p:nvSpPr>
        <p:spPr>
          <a:xfrm>
            <a:off x="3203534" y="3076912"/>
            <a:ext cx="417300" cy="383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5</a:t>
            </a:r>
            <a:endParaRPr/>
          </a:p>
        </p:txBody>
      </p:sp>
      <p:sp>
        <p:nvSpPr>
          <p:cNvPr id="1439" name="Google Shape;1439;p72">
            <a:hlinkClick/>
          </p:cNvPr>
          <p:cNvSpPr txBox="1"/>
          <p:nvPr>
            <p:ph idx="18" type="title"/>
          </p:nvPr>
        </p:nvSpPr>
        <p:spPr>
          <a:xfrm>
            <a:off x="5896959" y="3076912"/>
            <a:ext cx="417300" cy="383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6</a:t>
            </a:r>
            <a:endParaRPr/>
          </a:p>
        </p:txBody>
      </p:sp>
      <p:sp>
        <p:nvSpPr>
          <p:cNvPr id="1440" name="Google Shape;1440;p72">
            <a:hlinkClick action="ppaction://hlinksldjump" r:id="rId6"/>
          </p:cNvPr>
          <p:cNvSpPr txBox="1"/>
          <p:nvPr>
            <p:ph idx="19" type="title"/>
          </p:nvPr>
        </p:nvSpPr>
        <p:spPr>
          <a:xfrm>
            <a:off x="529375" y="1283725"/>
            <a:ext cx="417300" cy="383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1</a:t>
            </a:r>
            <a:endParaRPr/>
          </a:p>
        </p:txBody>
      </p:sp>
      <p:sp>
        <p:nvSpPr>
          <p:cNvPr id="1441" name="Google Shape;1441;p72">
            <a:hlinkClick action="ppaction://hlinksldjump" r:id="rId7"/>
          </p:cNvPr>
          <p:cNvSpPr txBox="1"/>
          <p:nvPr>
            <p:ph idx="20" type="title"/>
          </p:nvPr>
        </p:nvSpPr>
        <p:spPr>
          <a:xfrm>
            <a:off x="3220780" y="1283725"/>
            <a:ext cx="417300" cy="383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2</a:t>
            </a:r>
            <a:endParaRPr/>
          </a:p>
        </p:txBody>
      </p:sp>
      <p:sp>
        <p:nvSpPr>
          <p:cNvPr id="1442" name="Google Shape;1442;p72">
            <a:hlinkClick action="ppaction://hlinksldjump" r:id="rId8"/>
          </p:cNvPr>
          <p:cNvSpPr txBox="1"/>
          <p:nvPr>
            <p:ph idx="21" type="title"/>
          </p:nvPr>
        </p:nvSpPr>
        <p:spPr>
          <a:xfrm>
            <a:off x="5912185" y="1283725"/>
            <a:ext cx="417300" cy="383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3</a:t>
            </a:r>
            <a:endParaRPr/>
          </a:p>
        </p:txBody>
      </p:sp>
      <p:sp>
        <p:nvSpPr>
          <p:cNvPr id="1443" name="Google Shape;1443;p72">
            <a:hlinkClick action="ppaction://hlinkshowjump?jump=previousslide"/>
          </p:cNvPr>
          <p:cNvSpPr/>
          <p:nvPr/>
        </p:nvSpPr>
        <p:spPr>
          <a:xfrm>
            <a:off x="3879613" y="4775338"/>
            <a:ext cx="260100" cy="260100"/>
          </a:xfrm>
          <a:prstGeom prst="rect">
            <a:avLst/>
          </a:prstGeom>
          <a:solidFill>
            <a:schemeClr val="l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4" name="Google Shape;1444;p72">
            <a:hlinkClick action="ppaction://hlinkshowjump?jump=previousslide"/>
          </p:cNvPr>
          <p:cNvSpPr/>
          <p:nvPr/>
        </p:nvSpPr>
        <p:spPr>
          <a:xfrm rot="-5400000">
            <a:off x="3933763" y="4839688"/>
            <a:ext cx="151800" cy="131400"/>
          </a:xfrm>
          <a:prstGeom prst="triangle">
            <a:avLst>
              <a:gd fmla="val 50000" name="adj"/>
            </a:avLst>
          </a:prstGeom>
          <a:solidFill>
            <a:schemeClr val="accent5"/>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5" name="Google Shape;1445;p72">
            <a:hlinkClick action="ppaction://hlinkshowjump?jump=nextslide"/>
          </p:cNvPr>
          <p:cNvSpPr/>
          <p:nvPr/>
        </p:nvSpPr>
        <p:spPr>
          <a:xfrm flipH="1">
            <a:off x="5004338" y="4775338"/>
            <a:ext cx="260100" cy="260100"/>
          </a:xfrm>
          <a:prstGeom prst="rect">
            <a:avLst/>
          </a:prstGeom>
          <a:solidFill>
            <a:schemeClr val="l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6" name="Google Shape;1446;p72">
            <a:hlinkClick action="ppaction://hlinkshowjump?jump=nextslide"/>
          </p:cNvPr>
          <p:cNvSpPr/>
          <p:nvPr/>
        </p:nvSpPr>
        <p:spPr>
          <a:xfrm flipH="1" rot="5400000">
            <a:off x="5058488" y="4839688"/>
            <a:ext cx="151800" cy="131400"/>
          </a:xfrm>
          <a:prstGeom prst="triangle">
            <a:avLst>
              <a:gd fmla="val 50000" name="adj"/>
            </a:avLst>
          </a:prstGeom>
          <a:solidFill>
            <a:schemeClr val="accent5"/>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7" name="Google Shape;1447;p72">
            <a:hlinkClick/>
          </p:cNvPr>
          <p:cNvSpPr/>
          <p:nvPr/>
        </p:nvSpPr>
        <p:spPr>
          <a:xfrm flipH="1">
            <a:off x="4441975" y="4775338"/>
            <a:ext cx="260100" cy="260100"/>
          </a:xfrm>
          <a:prstGeom prst="rect">
            <a:avLst/>
          </a:prstGeom>
          <a:solidFill>
            <a:schemeClr val="l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8" name="Google Shape;1448;p72">
            <a:hlinkClick/>
          </p:cNvPr>
          <p:cNvSpPr/>
          <p:nvPr/>
        </p:nvSpPr>
        <p:spPr>
          <a:xfrm flipH="1">
            <a:off x="4474720" y="4829500"/>
            <a:ext cx="194643" cy="151799"/>
          </a:xfrm>
          <a:custGeom>
            <a:rect b="b" l="l" r="r" t="t"/>
            <a:pathLst>
              <a:path extrusionOk="0" h="8328" w="10680">
                <a:moveTo>
                  <a:pt x="2629" y="1"/>
                </a:moveTo>
                <a:cubicBezTo>
                  <a:pt x="1214" y="1"/>
                  <a:pt x="1" y="1253"/>
                  <a:pt x="211" y="3028"/>
                </a:cubicBezTo>
                <a:cubicBezTo>
                  <a:pt x="559" y="5954"/>
                  <a:pt x="3306" y="7471"/>
                  <a:pt x="5340" y="8327"/>
                </a:cubicBezTo>
                <a:cubicBezTo>
                  <a:pt x="7383" y="7471"/>
                  <a:pt x="10131" y="5954"/>
                  <a:pt x="10470" y="3028"/>
                </a:cubicBezTo>
                <a:cubicBezTo>
                  <a:pt x="10680" y="1253"/>
                  <a:pt x="9470" y="1"/>
                  <a:pt x="8055" y="1"/>
                </a:cubicBezTo>
                <a:cubicBezTo>
                  <a:pt x="7123" y="1"/>
                  <a:pt x="6102" y="545"/>
                  <a:pt x="5340" y="1841"/>
                </a:cubicBezTo>
                <a:cubicBezTo>
                  <a:pt x="4582" y="545"/>
                  <a:pt x="3562" y="1"/>
                  <a:pt x="2629" y="1"/>
                </a:cubicBezTo>
                <a:close/>
              </a:path>
            </a:pathLst>
          </a:custGeom>
          <a:solidFill>
            <a:schemeClr val="accent3"/>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9" name="Shape 1889"/>
        <p:cNvGrpSpPr/>
        <p:nvPr/>
      </p:nvGrpSpPr>
      <p:grpSpPr>
        <a:xfrm>
          <a:off x="0" y="0"/>
          <a:ext cx="0" cy="0"/>
          <a:chOff x="0" y="0"/>
          <a:chExt cx="0" cy="0"/>
        </a:xfrm>
      </p:grpSpPr>
      <p:sp>
        <p:nvSpPr>
          <p:cNvPr id="1890" name="Google Shape;1890;p90"/>
          <p:cNvSpPr txBox="1"/>
          <p:nvPr>
            <p:ph type="title"/>
          </p:nvPr>
        </p:nvSpPr>
        <p:spPr>
          <a:xfrm>
            <a:off x="472000" y="207075"/>
            <a:ext cx="86223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200"/>
              <a:t>User Stories- Updating Shopping Cart</a:t>
            </a:r>
            <a:endParaRPr sz="3200"/>
          </a:p>
          <a:p>
            <a:pPr indent="0" lvl="0" marL="0" rtl="0" algn="l">
              <a:spcBef>
                <a:spcPts val="0"/>
              </a:spcBef>
              <a:spcAft>
                <a:spcPts val="0"/>
              </a:spcAft>
              <a:buNone/>
            </a:pPr>
            <a:r>
              <a:t/>
            </a:r>
            <a:endParaRPr sz="3200"/>
          </a:p>
          <a:p>
            <a:pPr indent="0" lvl="0" marL="0" rtl="0" algn="l">
              <a:spcBef>
                <a:spcPts val="0"/>
              </a:spcBef>
              <a:spcAft>
                <a:spcPts val="0"/>
              </a:spcAft>
              <a:buNone/>
            </a:pPr>
            <a:r>
              <a:t/>
            </a:r>
            <a:endParaRPr/>
          </a:p>
        </p:txBody>
      </p:sp>
      <p:sp>
        <p:nvSpPr>
          <p:cNvPr id="1891" name="Google Shape;1891;p90"/>
          <p:cNvSpPr txBox="1"/>
          <p:nvPr>
            <p:ph idx="2" type="title"/>
          </p:nvPr>
        </p:nvSpPr>
        <p:spPr>
          <a:xfrm>
            <a:off x="687425" y="1730085"/>
            <a:ext cx="2334000" cy="1019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600"/>
              <a:t> How will the cart automatically update on its own?</a:t>
            </a:r>
            <a:endParaRPr sz="1600"/>
          </a:p>
        </p:txBody>
      </p:sp>
      <p:sp>
        <p:nvSpPr>
          <p:cNvPr id="1892" name="Google Shape;1892;p90"/>
          <p:cNvSpPr txBox="1"/>
          <p:nvPr>
            <p:ph idx="1" type="subTitle"/>
          </p:nvPr>
        </p:nvSpPr>
        <p:spPr>
          <a:xfrm>
            <a:off x="690875" y="2948625"/>
            <a:ext cx="2389500" cy="1913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400"/>
              <a:t>The website will automatically track and store which movies are selected and this information will be displayed in a shopping cart window</a:t>
            </a:r>
            <a:endParaRPr sz="1400"/>
          </a:p>
        </p:txBody>
      </p:sp>
      <p:sp>
        <p:nvSpPr>
          <p:cNvPr id="1893" name="Google Shape;1893;p90"/>
          <p:cNvSpPr txBox="1"/>
          <p:nvPr>
            <p:ph idx="3" type="title"/>
          </p:nvPr>
        </p:nvSpPr>
        <p:spPr>
          <a:xfrm>
            <a:off x="3377600" y="1730085"/>
            <a:ext cx="2334000" cy="1019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600"/>
              <a:t>Will the shopping cart continue calculating the current total price of all of my items?</a:t>
            </a:r>
            <a:endParaRPr/>
          </a:p>
        </p:txBody>
      </p:sp>
      <p:sp>
        <p:nvSpPr>
          <p:cNvPr id="1894" name="Google Shape;1894;p90"/>
          <p:cNvSpPr txBox="1"/>
          <p:nvPr>
            <p:ph idx="4" type="subTitle"/>
          </p:nvPr>
        </p:nvSpPr>
        <p:spPr>
          <a:xfrm>
            <a:off x="3377600" y="2948625"/>
            <a:ext cx="2389500" cy="1913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400"/>
              <a:t>The shopping cart will continue calculating the summed total of all of the movie prices that you have selected to return an accurate amount of how much you are expected to pay</a:t>
            </a:r>
            <a:endParaRPr/>
          </a:p>
        </p:txBody>
      </p:sp>
      <p:sp>
        <p:nvSpPr>
          <p:cNvPr id="1895" name="Google Shape;1895;p90"/>
          <p:cNvSpPr txBox="1"/>
          <p:nvPr>
            <p:ph idx="9" type="title"/>
          </p:nvPr>
        </p:nvSpPr>
        <p:spPr>
          <a:xfrm>
            <a:off x="6067775" y="1730084"/>
            <a:ext cx="2334000" cy="1019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600"/>
              <a:t>What if I want to remove items from my shopping cart?</a:t>
            </a:r>
            <a:endParaRPr/>
          </a:p>
        </p:txBody>
      </p:sp>
      <p:sp>
        <p:nvSpPr>
          <p:cNvPr id="1896" name="Google Shape;1896;p90"/>
          <p:cNvSpPr txBox="1"/>
          <p:nvPr>
            <p:ph idx="13" type="subTitle"/>
          </p:nvPr>
        </p:nvSpPr>
        <p:spPr>
          <a:xfrm>
            <a:off x="6067775" y="2948625"/>
            <a:ext cx="2389500" cy="1913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400"/>
              <a:t>To remove items from the shopping cart, there’ll be a discard button near the movie selection and will deduct this price from the total price of the entire shopping cart to make shopping easy and friendly</a:t>
            </a:r>
            <a:endParaRPr/>
          </a:p>
        </p:txBody>
      </p:sp>
      <p:sp>
        <p:nvSpPr>
          <p:cNvPr id="1897" name="Google Shape;1897;p90"/>
          <p:cNvSpPr txBox="1"/>
          <p:nvPr/>
        </p:nvSpPr>
        <p:spPr>
          <a:xfrm>
            <a:off x="749500" y="779775"/>
            <a:ext cx="7355100" cy="49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a:solidFill>
                  <a:srgbClr val="9E9E9E"/>
                </a:solidFill>
                <a:latin typeface="Rubik"/>
                <a:ea typeface="Rubik"/>
                <a:cs typeface="Rubik"/>
                <a:sym typeface="Rubik"/>
              </a:rPr>
              <a:t>As a customer, I want my shopping cart to automatically update with the movie information and prices when I click “Add To Cart” so that I can seamlessly purchase the movies I want to buy.</a:t>
            </a:r>
            <a:endParaRPr i="1">
              <a:solidFill>
                <a:srgbClr val="9E9E9E"/>
              </a:solidFill>
              <a:latin typeface="Rubik"/>
              <a:ea typeface="Rubik"/>
              <a:cs typeface="Rubik"/>
              <a:sym typeface="Rubik"/>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1" name="Shape 1901"/>
        <p:cNvGrpSpPr/>
        <p:nvPr/>
      </p:nvGrpSpPr>
      <p:grpSpPr>
        <a:xfrm>
          <a:off x="0" y="0"/>
          <a:ext cx="0" cy="0"/>
          <a:chOff x="0" y="0"/>
          <a:chExt cx="0" cy="0"/>
        </a:xfrm>
      </p:grpSpPr>
      <p:sp>
        <p:nvSpPr>
          <p:cNvPr id="1902" name="Google Shape;1902;p91"/>
          <p:cNvSpPr txBox="1"/>
          <p:nvPr>
            <p:ph type="title"/>
          </p:nvPr>
        </p:nvSpPr>
        <p:spPr>
          <a:xfrm>
            <a:off x="472000" y="207075"/>
            <a:ext cx="86223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200"/>
              <a:t>User Stories- Sufficient Product Information</a:t>
            </a:r>
            <a:endParaRPr sz="3200"/>
          </a:p>
          <a:p>
            <a:pPr indent="0" lvl="0" marL="0" rtl="0" algn="l">
              <a:spcBef>
                <a:spcPts val="0"/>
              </a:spcBef>
              <a:spcAft>
                <a:spcPts val="0"/>
              </a:spcAft>
              <a:buNone/>
            </a:pPr>
            <a:r>
              <a:t/>
            </a:r>
            <a:endParaRPr/>
          </a:p>
        </p:txBody>
      </p:sp>
      <p:sp>
        <p:nvSpPr>
          <p:cNvPr id="1903" name="Google Shape;1903;p91"/>
          <p:cNvSpPr txBox="1"/>
          <p:nvPr>
            <p:ph idx="2" type="title"/>
          </p:nvPr>
        </p:nvSpPr>
        <p:spPr>
          <a:xfrm>
            <a:off x="687425" y="1730085"/>
            <a:ext cx="2334000" cy="1019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600"/>
              <a:t>How will I import the relevant data regarding a product?</a:t>
            </a:r>
            <a:endParaRPr sz="1600"/>
          </a:p>
        </p:txBody>
      </p:sp>
      <p:sp>
        <p:nvSpPr>
          <p:cNvPr id="1904" name="Google Shape;1904;p91"/>
          <p:cNvSpPr txBox="1"/>
          <p:nvPr>
            <p:ph idx="1" type="subTitle"/>
          </p:nvPr>
        </p:nvSpPr>
        <p:spPr>
          <a:xfrm>
            <a:off x="690875" y="2948625"/>
            <a:ext cx="2389500" cy="1913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400"/>
              <a:t>All product information will be connected through an API from a movie website to ensure up to date information will be displayed</a:t>
            </a:r>
            <a:endParaRPr sz="1400"/>
          </a:p>
        </p:txBody>
      </p:sp>
      <p:sp>
        <p:nvSpPr>
          <p:cNvPr id="1905" name="Google Shape;1905;p91"/>
          <p:cNvSpPr txBox="1"/>
          <p:nvPr>
            <p:ph idx="3" type="title"/>
          </p:nvPr>
        </p:nvSpPr>
        <p:spPr>
          <a:xfrm>
            <a:off x="3377600" y="1730085"/>
            <a:ext cx="2334000" cy="1019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600"/>
              <a:t>What information about the product would the user feel necessary?</a:t>
            </a:r>
            <a:endParaRPr/>
          </a:p>
        </p:txBody>
      </p:sp>
      <p:sp>
        <p:nvSpPr>
          <p:cNvPr id="1906" name="Google Shape;1906;p91"/>
          <p:cNvSpPr txBox="1"/>
          <p:nvPr>
            <p:ph idx="4" type="subTitle"/>
          </p:nvPr>
        </p:nvSpPr>
        <p:spPr>
          <a:xfrm>
            <a:off x="3377600" y="2948625"/>
            <a:ext cx="2389500" cy="1913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400"/>
              <a:t>Important information will be narrowed down by focusing on what movie production companies believe to be the most relevant details about their product</a:t>
            </a:r>
            <a:endParaRPr/>
          </a:p>
        </p:txBody>
      </p:sp>
      <p:sp>
        <p:nvSpPr>
          <p:cNvPr id="1907" name="Google Shape;1907;p91"/>
          <p:cNvSpPr txBox="1"/>
          <p:nvPr>
            <p:ph idx="9" type="title"/>
          </p:nvPr>
        </p:nvSpPr>
        <p:spPr>
          <a:xfrm>
            <a:off x="6067775" y="1730084"/>
            <a:ext cx="2334000" cy="1019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600"/>
              <a:t>Will the user find the process of viewing the displayed information user-friendly?</a:t>
            </a:r>
            <a:endParaRPr/>
          </a:p>
        </p:txBody>
      </p:sp>
      <p:sp>
        <p:nvSpPr>
          <p:cNvPr id="1908" name="Google Shape;1908;p91"/>
          <p:cNvSpPr txBox="1"/>
          <p:nvPr>
            <p:ph idx="13" type="subTitle"/>
          </p:nvPr>
        </p:nvSpPr>
        <p:spPr>
          <a:xfrm>
            <a:off x="6067775" y="2948625"/>
            <a:ext cx="2389500" cy="1913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400"/>
              <a:t> Users will be able to easily navigate to find specific product information by having product information displayed under each product with each category in bold to be identifiable</a:t>
            </a:r>
            <a:endParaRPr/>
          </a:p>
        </p:txBody>
      </p:sp>
      <p:sp>
        <p:nvSpPr>
          <p:cNvPr id="1909" name="Google Shape;1909;p91"/>
          <p:cNvSpPr txBox="1"/>
          <p:nvPr/>
        </p:nvSpPr>
        <p:spPr>
          <a:xfrm>
            <a:off x="749500" y="779775"/>
            <a:ext cx="7355100" cy="49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a:solidFill>
                  <a:srgbClr val="9E9E9E"/>
                </a:solidFill>
                <a:latin typeface="Rubik"/>
                <a:ea typeface="Rubik"/>
                <a:cs typeface="Rubik"/>
                <a:sym typeface="Rubik"/>
              </a:rPr>
              <a:t>As a customer, I want to have enough relevant information about the product to make an informed decision on whether the product fits my needs/wants and whether I want to purchase it.</a:t>
            </a:r>
            <a:endParaRPr i="1">
              <a:solidFill>
                <a:srgbClr val="9E9E9E"/>
              </a:solidFill>
              <a:latin typeface="Rubik"/>
              <a:ea typeface="Rubik"/>
              <a:cs typeface="Rubik"/>
              <a:sym typeface="Rubik"/>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3" name="Shape 1913"/>
        <p:cNvGrpSpPr/>
        <p:nvPr/>
      </p:nvGrpSpPr>
      <p:grpSpPr>
        <a:xfrm>
          <a:off x="0" y="0"/>
          <a:ext cx="0" cy="0"/>
          <a:chOff x="0" y="0"/>
          <a:chExt cx="0" cy="0"/>
        </a:xfrm>
      </p:grpSpPr>
      <p:sp>
        <p:nvSpPr>
          <p:cNvPr id="1914" name="Google Shape;1914;p92"/>
          <p:cNvSpPr txBox="1"/>
          <p:nvPr>
            <p:ph type="title"/>
          </p:nvPr>
        </p:nvSpPr>
        <p:spPr>
          <a:xfrm>
            <a:off x="472000" y="207075"/>
            <a:ext cx="86223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200"/>
              <a:t>User Stories -</a:t>
            </a:r>
            <a:r>
              <a:rPr lang="en" sz="3200"/>
              <a:t>Purchased Follow Through</a:t>
            </a:r>
            <a:endParaRPr sz="3200"/>
          </a:p>
          <a:p>
            <a:pPr indent="0" lvl="0" marL="0" rtl="0" algn="l">
              <a:spcBef>
                <a:spcPts val="0"/>
              </a:spcBef>
              <a:spcAft>
                <a:spcPts val="0"/>
              </a:spcAft>
              <a:buNone/>
            </a:pPr>
            <a:r>
              <a:t/>
            </a:r>
            <a:endParaRPr/>
          </a:p>
        </p:txBody>
      </p:sp>
      <p:sp>
        <p:nvSpPr>
          <p:cNvPr id="1915" name="Google Shape;1915;p92"/>
          <p:cNvSpPr txBox="1"/>
          <p:nvPr>
            <p:ph idx="2" type="title"/>
          </p:nvPr>
        </p:nvSpPr>
        <p:spPr>
          <a:xfrm>
            <a:off x="687425" y="1730085"/>
            <a:ext cx="2334000" cy="1019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600"/>
              <a:t>How will I get confirmation of my purchase?</a:t>
            </a:r>
            <a:endParaRPr sz="1600"/>
          </a:p>
        </p:txBody>
      </p:sp>
      <p:sp>
        <p:nvSpPr>
          <p:cNvPr id="1916" name="Google Shape;1916;p92"/>
          <p:cNvSpPr txBox="1"/>
          <p:nvPr>
            <p:ph idx="1" type="subTitle"/>
          </p:nvPr>
        </p:nvSpPr>
        <p:spPr>
          <a:xfrm>
            <a:off x="690875" y="2948625"/>
            <a:ext cx="2389500" cy="1913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400"/>
              <a:t>An email is sent to the registered email address of your purchase including the items bought</a:t>
            </a:r>
            <a:endParaRPr sz="1400"/>
          </a:p>
        </p:txBody>
      </p:sp>
      <p:sp>
        <p:nvSpPr>
          <p:cNvPr id="1917" name="Google Shape;1917;p92"/>
          <p:cNvSpPr txBox="1"/>
          <p:nvPr>
            <p:ph idx="3" type="title"/>
          </p:nvPr>
        </p:nvSpPr>
        <p:spPr>
          <a:xfrm>
            <a:off x="3377600" y="1730085"/>
            <a:ext cx="2334000" cy="1019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600"/>
              <a:t>What do I do if I do not get confirmation or my purchase?</a:t>
            </a:r>
            <a:endParaRPr/>
          </a:p>
        </p:txBody>
      </p:sp>
      <p:sp>
        <p:nvSpPr>
          <p:cNvPr id="1918" name="Google Shape;1918;p92"/>
          <p:cNvSpPr txBox="1"/>
          <p:nvPr>
            <p:ph idx="4" type="subTitle"/>
          </p:nvPr>
        </p:nvSpPr>
        <p:spPr>
          <a:xfrm>
            <a:off x="3377600" y="2948625"/>
            <a:ext cx="2389500" cy="1913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400"/>
              <a:t>You may have not checked out your product. If you did, email the provided customer service for assistance</a:t>
            </a:r>
            <a:endParaRPr/>
          </a:p>
        </p:txBody>
      </p:sp>
      <p:sp>
        <p:nvSpPr>
          <p:cNvPr id="1919" name="Google Shape;1919;p92"/>
          <p:cNvSpPr txBox="1"/>
          <p:nvPr>
            <p:ph idx="9" type="title"/>
          </p:nvPr>
        </p:nvSpPr>
        <p:spPr>
          <a:xfrm>
            <a:off x="6067775" y="1730084"/>
            <a:ext cx="2334000" cy="1019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600"/>
              <a:t>Will I receive my product electronically or by mail?</a:t>
            </a:r>
            <a:endParaRPr/>
          </a:p>
        </p:txBody>
      </p:sp>
      <p:sp>
        <p:nvSpPr>
          <p:cNvPr id="1920" name="Google Shape;1920;p92"/>
          <p:cNvSpPr txBox="1"/>
          <p:nvPr>
            <p:ph idx="13" type="subTitle"/>
          </p:nvPr>
        </p:nvSpPr>
        <p:spPr>
          <a:xfrm>
            <a:off x="6067775" y="2948625"/>
            <a:ext cx="2389500" cy="1913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400"/>
              <a:t>Electronically a playable .mp4 of your product(s) through your registered email address</a:t>
            </a:r>
            <a:endParaRPr/>
          </a:p>
        </p:txBody>
      </p:sp>
      <p:sp>
        <p:nvSpPr>
          <p:cNvPr id="1921" name="Google Shape;1921;p92"/>
          <p:cNvSpPr txBox="1"/>
          <p:nvPr/>
        </p:nvSpPr>
        <p:spPr>
          <a:xfrm>
            <a:off x="749500" y="779775"/>
            <a:ext cx="7276500" cy="49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a:solidFill>
                  <a:srgbClr val="9E9E9E"/>
                </a:solidFill>
                <a:latin typeface="Rubik"/>
                <a:ea typeface="Rubik"/>
                <a:cs typeface="Rubik"/>
                <a:sym typeface="Rubik"/>
              </a:rPr>
              <a:t>As a customer, I want to get confirmation that I have purchased my product because I do not want any issues with a transaction. I also want to ensure that I actually receive it.</a:t>
            </a:r>
            <a:endParaRPr i="1">
              <a:solidFill>
                <a:srgbClr val="9E9E9E"/>
              </a:solidFill>
              <a:latin typeface="Rubik"/>
              <a:ea typeface="Rubik"/>
              <a:cs typeface="Rubik"/>
              <a:sym typeface="Rubik"/>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5" name="Shape 1925"/>
        <p:cNvGrpSpPr/>
        <p:nvPr/>
      </p:nvGrpSpPr>
      <p:grpSpPr>
        <a:xfrm>
          <a:off x="0" y="0"/>
          <a:ext cx="0" cy="0"/>
          <a:chOff x="0" y="0"/>
          <a:chExt cx="0" cy="0"/>
        </a:xfrm>
      </p:grpSpPr>
      <p:sp>
        <p:nvSpPr>
          <p:cNvPr id="1926" name="Google Shape;1926;p93"/>
          <p:cNvSpPr txBox="1"/>
          <p:nvPr>
            <p:ph type="title"/>
          </p:nvPr>
        </p:nvSpPr>
        <p:spPr>
          <a:xfrm>
            <a:off x="472000" y="207075"/>
            <a:ext cx="86223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200"/>
              <a:t>User Stories -Copy Infringement Issues</a:t>
            </a:r>
            <a:endParaRPr sz="3200"/>
          </a:p>
          <a:p>
            <a:pPr indent="0" lvl="0" marL="0" rtl="0" algn="l">
              <a:spcBef>
                <a:spcPts val="0"/>
              </a:spcBef>
              <a:spcAft>
                <a:spcPts val="0"/>
              </a:spcAft>
              <a:buNone/>
            </a:pPr>
            <a:r>
              <a:t/>
            </a:r>
            <a:endParaRPr/>
          </a:p>
        </p:txBody>
      </p:sp>
      <p:sp>
        <p:nvSpPr>
          <p:cNvPr id="1927" name="Google Shape;1927;p93"/>
          <p:cNvSpPr txBox="1"/>
          <p:nvPr>
            <p:ph idx="2" type="title"/>
          </p:nvPr>
        </p:nvSpPr>
        <p:spPr>
          <a:xfrm>
            <a:off x="687425" y="1730085"/>
            <a:ext cx="2334000" cy="1019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600"/>
              <a:t>How would I be </a:t>
            </a:r>
            <a:r>
              <a:rPr lang="en" sz="1600"/>
              <a:t>appropriately</a:t>
            </a:r>
            <a:r>
              <a:rPr lang="en" sz="1600"/>
              <a:t> compensated for the product I am selling?</a:t>
            </a:r>
            <a:endParaRPr sz="1600"/>
          </a:p>
        </p:txBody>
      </p:sp>
      <p:sp>
        <p:nvSpPr>
          <p:cNvPr id="1928" name="Google Shape;1928;p93"/>
          <p:cNvSpPr txBox="1"/>
          <p:nvPr>
            <p:ph idx="1" type="subTitle"/>
          </p:nvPr>
        </p:nvSpPr>
        <p:spPr>
          <a:xfrm>
            <a:off x="690875" y="2948625"/>
            <a:ext cx="2389500" cy="1913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400"/>
              <a:t>Movie production companies will </a:t>
            </a:r>
            <a:r>
              <a:rPr lang="en" sz="1400"/>
              <a:t>receive</a:t>
            </a:r>
            <a:r>
              <a:rPr lang="en" sz="1400"/>
              <a:t> 40% of the selling price of the movie sold to users.</a:t>
            </a:r>
            <a:endParaRPr sz="1400"/>
          </a:p>
        </p:txBody>
      </p:sp>
      <p:sp>
        <p:nvSpPr>
          <p:cNvPr id="1929" name="Google Shape;1929;p93"/>
          <p:cNvSpPr txBox="1"/>
          <p:nvPr>
            <p:ph idx="3" type="title"/>
          </p:nvPr>
        </p:nvSpPr>
        <p:spPr>
          <a:xfrm>
            <a:off x="3377600" y="1730085"/>
            <a:ext cx="2334000" cy="1019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600"/>
              <a:t>What will PinkBox do to ensure users do not </a:t>
            </a:r>
            <a:r>
              <a:rPr lang="en" sz="1600"/>
              <a:t>infringe</a:t>
            </a:r>
            <a:r>
              <a:rPr lang="en" sz="1600"/>
              <a:t> on copyright policies?</a:t>
            </a:r>
            <a:endParaRPr/>
          </a:p>
        </p:txBody>
      </p:sp>
      <p:sp>
        <p:nvSpPr>
          <p:cNvPr id="1930" name="Google Shape;1930;p93"/>
          <p:cNvSpPr txBox="1"/>
          <p:nvPr>
            <p:ph idx="4" type="subTitle"/>
          </p:nvPr>
        </p:nvSpPr>
        <p:spPr>
          <a:xfrm>
            <a:off x="3377600" y="2948625"/>
            <a:ext cx="2389500" cy="1913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400"/>
              <a:t>Users will sign a terms &amp; conditions when creating their account and will be made aware of consequences from not adhering to these </a:t>
            </a:r>
            <a:r>
              <a:rPr lang="en" sz="1400"/>
              <a:t>guidelines</a:t>
            </a:r>
            <a:r>
              <a:rPr lang="en" sz="1400"/>
              <a:t>.</a:t>
            </a:r>
            <a:endParaRPr/>
          </a:p>
        </p:txBody>
      </p:sp>
      <p:sp>
        <p:nvSpPr>
          <p:cNvPr id="1931" name="Google Shape;1931;p93"/>
          <p:cNvSpPr txBox="1"/>
          <p:nvPr>
            <p:ph idx="9" type="title"/>
          </p:nvPr>
        </p:nvSpPr>
        <p:spPr>
          <a:xfrm>
            <a:off x="6067775" y="1730084"/>
            <a:ext cx="2334000" cy="1019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600"/>
              <a:t>Will users be penalized for violating the user guidelines?</a:t>
            </a:r>
            <a:endParaRPr sz="1600"/>
          </a:p>
        </p:txBody>
      </p:sp>
      <p:sp>
        <p:nvSpPr>
          <p:cNvPr id="1932" name="Google Shape;1932;p93"/>
          <p:cNvSpPr txBox="1"/>
          <p:nvPr>
            <p:ph idx="13" type="subTitle"/>
          </p:nvPr>
        </p:nvSpPr>
        <p:spPr>
          <a:xfrm>
            <a:off x="6067775" y="2948625"/>
            <a:ext cx="2389500" cy="1913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400"/>
              <a:t>Users will be banned from our website and required to delete the mp4 file.</a:t>
            </a:r>
            <a:endParaRPr/>
          </a:p>
        </p:txBody>
      </p:sp>
      <p:sp>
        <p:nvSpPr>
          <p:cNvPr id="1933" name="Google Shape;1933;p93"/>
          <p:cNvSpPr txBox="1"/>
          <p:nvPr/>
        </p:nvSpPr>
        <p:spPr>
          <a:xfrm>
            <a:off x="749500" y="779775"/>
            <a:ext cx="7226700" cy="49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a:solidFill>
                  <a:srgbClr val="9E9E9E"/>
                </a:solidFill>
                <a:latin typeface="Rubik"/>
                <a:ea typeface="Rubik"/>
                <a:cs typeface="Rubik"/>
                <a:sym typeface="Rubik"/>
              </a:rPr>
              <a:t>As a seller (movie production company), I would want users to follow all copyright policies and that they treat users with respect.</a:t>
            </a:r>
            <a:endParaRPr i="1">
              <a:solidFill>
                <a:srgbClr val="9E9E9E"/>
              </a:solidFill>
              <a:latin typeface="Rubik"/>
              <a:ea typeface="Rubik"/>
              <a:cs typeface="Rubik"/>
              <a:sym typeface="Rubik"/>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7" name="Shape 1937"/>
        <p:cNvGrpSpPr/>
        <p:nvPr/>
      </p:nvGrpSpPr>
      <p:grpSpPr>
        <a:xfrm>
          <a:off x="0" y="0"/>
          <a:ext cx="0" cy="0"/>
          <a:chOff x="0" y="0"/>
          <a:chExt cx="0" cy="0"/>
        </a:xfrm>
      </p:grpSpPr>
      <p:pic>
        <p:nvPicPr>
          <p:cNvPr id="1938" name="Google Shape;1938;p94"/>
          <p:cNvPicPr preferRelativeResize="0"/>
          <p:nvPr/>
        </p:nvPicPr>
        <p:blipFill>
          <a:blip r:embed="rId3">
            <a:alphaModFix/>
          </a:blip>
          <a:stretch>
            <a:fillRect/>
          </a:stretch>
        </p:blipFill>
        <p:spPr>
          <a:xfrm>
            <a:off x="3500849" y="894525"/>
            <a:ext cx="4023376" cy="4205299"/>
          </a:xfrm>
          <a:prstGeom prst="rect">
            <a:avLst/>
          </a:prstGeom>
          <a:noFill/>
          <a:ln>
            <a:noFill/>
          </a:ln>
        </p:spPr>
      </p:pic>
      <p:sp>
        <p:nvSpPr>
          <p:cNvPr id="1939" name="Google Shape;1939;p94"/>
          <p:cNvSpPr txBox="1"/>
          <p:nvPr/>
        </p:nvSpPr>
        <p:spPr>
          <a:xfrm>
            <a:off x="3143250" y="141300"/>
            <a:ext cx="2791200" cy="39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600">
                <a:solidFill>
                  <a:schemeClr val="dk1"/>
                </a:solidFill>
                <a:latin typeface="Patua One"/>
                <a:ea typeface="Patua One"/>
                <a:cs typeface="Patua One"/>
                <a:sym typeface="Patua One"/>
              </a:rPr>
              <a:t>Backlog</a:t>
            </a:r>
            <a:endParaRPr>
              <a:solidFill>
                <a:schemeClr val="dk1"/>
              </a:solidFill>
              <a:latin typeface="Rubik"/>
              <a:ea typeface="Rubik"/>
              <a:cs typeface="Rubik"/>
              <a:sym typeface="Rubik"/>
            </a:endParaRPr>
          </a:p>
        </p:txBody>
      </p:sp>
      <p:sp>
        <p:nvSpPr>
          <p:cNvPr id="1940" name="Google Shape;1940;p94"/>
          <p:cNvSpPr txBox="1"/>
          <p:nvPr/>
        </p:nvSpPr>
        <p:spPr>
          <a:xfrm>
            <a:off x="496975" y="1954700"/>
            <a:ext cx="3735600" cy="146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u="sng">
                <a:solidFill>
                  <a:schemeClr val="dk1"/>
                </a:solidFill>
                <a:latin typeface="Rubik"/>
                <a:ea typeface="Rubik"/>
                <a:cs typeface="Rubik"/>
                <a:sym typeface="Rubik"/>
              </a:rPr>
              <a:t>User Stories:</a:t>
            </a:r>
            <a:r>
              <a:rPr lang="en" sz="1200">
                <a:solidFill>
                  <a:schemeClr val="dk1"/>
                </a:solidFill>
                <a:latin typeface="Rubik"/>
                <a:ea typeface="Rubik"/>
                <a:cs typeface="Rubik"/>
                <a:sym typeface="Rubik"/>
              </a:rPr>
              <a:t> </a:t>
            </a:r>
            <a:r>
              <a:rPr lang="en" sz="1200">
                <a:solidFill>
                  <a:srgbClr val="FF0000"/>
                </a:solidFill>
                <a:latin typeface="Rubik"/>
                <a:ea typeface="Rubik"/>
                <a:cs typeface="Rubik"/>
                <a:sym typeface="Rubik"/>
              </a:rPr>
              <a:t>Update Shopping Cart</a:t>
            </a:r>
            <a:r>
              <a:rPr lang="en" sz="1200">
                <a:solidFill>
                  <a:schemeClr val="dk1"/>
                </a:solidFill>
                <a:latin typeface="Rubik"/>
                <a:ea typeface="Rubik"/>
                <a:cs typeface="Rubik"/>
                <a:sym typeface="Rubik"/>
              </a:rPr>
              <a:t> </a:t>
            </a:r>
            <a:endParaRPr sz="1200">
              <a:solidFill>
                <a:schemeClr val="dk1"/>
              </a:solidFill>
              <a:latin typeface="Rubik"/>
              <a:ea typeface="Rubik"/>
              <a:cs typeface="Rubik"/>
              <a:sym typeface="Rubik"/>
            </a:endParaRPr>
          </a:p>
          <a:p>
            <a:pPr indent="0" lvl="0" marL="0" rtl="0" algn="l">
              <a:spcBef>
                <a:spcPts val="0"/>
              </a:spcBef>
              <a:spcAft>
                <a:spcPts val="0"/>
              </a:spcAft>
              <a:buNone/>
            </a:pPr>
            <a:r>
              <a:rPr lang="en" sz="1200">
                <a:solidFill>
                  <a:srgbClr val="0000FF"/>
                </a:solidFill>
                <a:latin typeface="Rubik"/>
                <a:ea typeface="Rubik"/>
                <a:cs typeface="Rubik"/>
                <a:sym typeface="Rubik"/>
              </a:rPr>
              <a:t>Sufficient</a:t>
            </a:r>
            <a:r>
              <a:rPr lang="en" sz="1200">
                <a:solidFill>
                  <a:srgbClr val="0000FF"/>
                </a:solidFill>
                <a:latin typeface="Rubik"/>
                <a:ea typeface="Rubik"/>
                <a:cs typeface="Rubik"/>
                <a:sym typeface="Rubik"/>
              </a:rPr>
              <a:t> Product Information </a:t>
            </a:r>
            <a:endParaRPr sz="1200">
              <a:solidFill>
                <a:srgbClr val="0000FF"/>
              </a:solidFill>
              <a:latin typeface="Rubik"/>
              <a:ea typeface="Rubik"/>
              <a:cs typeface="Rubik"/>
              <a:sym typeface="Rubik"/>
            </a:endParaRPr>
          </a:p>
          <a:p>
            <a:pPr indent="0" lvl="0" marL="0" rtl="0" algn="l">
              <a:spcBef>
                <a:spcPts val="0"/>
              </a:spcBef>
              <a:spcAft>
                <a:spcPts val="0"/>
              </a:spcAft>
              <a:buNone/>
            </a:pPr>
            <a:r>
              <a:rPr lang="en" sz="1200">
                <a:solidFill>
                  <a:srgbClr val="00FF00"/>
                </a:solidFill>
                <a:latin typeface="Rubik"/>
                <a:ea typeface="Rubik"/>
                <a:cs typeface="Rubik"/>
                <a:sym typeface="Rubik"/>
              </a:rPr>
              <a:t>Follow-through with Purchased Product</a:t>
            </a:r>
            <a:r>
              <a:rPr lang="en" sz="1200">
                <a:solidFill>
                  <a:schemeClr val="dk1"/>
                </a:solidFill>
                <a:latin typeface="Rubik"/>
                <a:ea typeface="Rubik"/>
                <a:cs typeface="Rubik"/>
                <a:sym typeface="Rubik"/>
              </a:rPr>
              <a:t> </a:t>
            </a:r>
            <a:endParaRPr sz="1200">
              <a:solidFill>
                <a:schemeClr val="dk1"/>
              </a:solidFill>
              <a:latin typeface="Rubik"/>
              <a:ea typeface="Rubik"/>
              <a:cs typeface="Rubik"/>
              <a:sym typeface="Rubik"/>
            </a:endParaRPr>
          </a:p>
          <a:p>
            <a:pPr indent="0" lvl="0" marL="0" rtl="0" algn="l">
              <a:spcBef>
                <a:spcPts val="0"/>
              </a:spcBef>
              <a:spcAft>
                <a:spcPts val="0"/>
              </a:spcAft>
              <a:buNone/>
            </a:pPr>
            <a:r>
              <a:rPr lang="en" sz="1200">
                <a:solidFill>
                  <a:srgbClr val="FF00FF"/>
                </a:solidFill>
                <a:latin typeface="Rubik"/>
                <a:ea typeface="Rubik"/>
                <a:cs typeface="Rubik"/>
                <a:sym typeface="Rubik"/>
              </a:rPr>
              <a:t>Filter Products </a:t>
            </a:r>
            <a:endParaRPr sz="1200">
              <a:solidFill>
                <a:srgbClr val="FF00FF"/>
              </a:solidFill>
              <a:latin typeface="Rubik"/>
              <a:ea typeface="Rubik"/>
              <a:cs typeface="Rubik"/>
              <a:sym typeface="Rubik"/>
            </a:endParaRPr>
          </a:p>
          <a:p>
            <a:pPr indent="0" lvl="0" marL="0" rtl="0" algn="l">
              <a:spcBef>
                <a:spcPts val="0"/>
              </a:spcBef>
              <a:spcAft>
                <a:spcPts val="0"/>
              </a:spcAft>
              <a:buNone/>
            </a:pPr>
            <a:r>
              <a:rPr lang="en" sz="1200">
                <a:solidFill>
                  <a:srgbClr val="191919"/>
                </a:solidFill>
                <a:latin typeface="Rubik"/>
                <a:ea typeface="Rubik"/>
                <a:cs typeface="Rubik"/>
                <a:sym typeface="Rubik"/>
              </a:rPr>
              <a:t>Black - applies to all user stories</a:t>
            </a:r>
            <a:endParaRPr sz="1200">
              <a:solidFill>
                <a:srgbClr val="191919"/>
              </a:solidFill>
              <a:latin typeface="Rubik"/>
              <a:ea typeface="Rubik"/>
              <a:cs typeface="Rubik"/>
              <a:sym typeface="Rubik"/>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4" name="Shape 1944"/>
        <p:cNvGrpSpPr/>
        <p:nvPr/>
      </p:nvGrpSpPr>
      <p:grpSpPr>
        <a:xfrm>
          <a:off x="0" y="0"/>
          <a:ext cx="0" cy="0"/>
          <a:chOff x="0" y="0"/>
          <a:chExt cx="0" cy="0"/>
        </a:xfrm>
      </p:grpSpPr>
      <p:sp>
        <p:nvSpPr>
          <p:cNvPr id="1945" name="Google Shape;1945;p95"/>
          <p:cNvSpPr txBox="1"/>
          <p:nvPr>
            <p:ph type="title"/>
          </p:nvPr>
        </p:nvSpPr>
        <p:spPr>
          <a:xfrm>
            <a:off x="1708350" y="1344408"/>
            <a:ext cx="5727300" cy="2529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Thank You!</a:t>
            </a:r>
            <a:endParaRPr/>
          </a:p>
        </p:txBody>
      </p:sp>
      <p:sp>
        <p:nvSpPr>
          <p:cNvPr id="1946" name="Google Shape;1946;p95">
            <a:hlinkClick action="ppaction://hlinkshowjump?jump=previousslide"/>
          </p:cNvPr>
          <p:cNvSpPr/>
          <p:nvPr/>
        </p:nvSpPr>
        <p:spPr>
          <a:xfrm>
            <a:off x="3879613" y="4775338"/>
            <a:ext cx="260100" cy="260100"/>
          </a:xfrm>
          <a:prstGeom prst="rect">
            <a:avLst/>
          </a:prstGeom>
          <a:solidFill>
            <a:schemeClr val="l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7" name="Google Shape;1947;p95">
            <a:hlinkClick action="ppaction://hlinkshowjump?jump=previousslide"/>
          </p:cNvPr>
          <p:cNvSpPr/>
          <p:nvPr/>
        </p:nvSpPr>
        <p:spPr>
          <a:xfrm rot="-5400000">
            <a:off x="3933763" y="4839688"/>
            <a:ext cx="151800" cy="131400"/>
          </a:xfrm>
          <a:prstGeom prst="triangle">
            <a:avLst>
              <a:gd fmla="val 50000" name="adj"/>
            </a:avLst>
          </a:prstGeom>
          <a:solidFill>
            <a:schemeClr val="accent5"/>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8" name="Google Shape;1948;p95">
            <a:hlinkClick action="ppaction://hlinkshowjump?jump=nextslide"/>
          </p:cNvPr>
          <p:cNvSpPr/>
          <p:nvPr/>
        </p:nvSpPr>
        <p:spPr>
          <a:xfrm flipH="1">
            <a:off x="5004338" y="4775338"/>
            <a:ext cx="260100" cy="260100"/>
          </a:xfrm>
          <a:prstGeom prst="rect">
            <a:avLst/>
          </a:prstGeom>
          <a:solidFill>
            <a:schemeClr val="l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9" name="Google Shape;1949;p95">
            <a:hlinkClick action="ppaction://hlinkshowjump?jump=nextslide"/>
          </p:cNvPr>
          <p:cNvSpPr/>
          <p:nvPr/>
        </p:nvSpPr>
        <p:spPr>
          <a:xfrm flipH="1" rot="5400000">
            <a:off x="5058488" y="4839688"/>
            <a:ext cx="151800" cy="131400"/>
          </a:xfrm>
          <a:prstGeom prst="triangle">
            <a:avLst>
              <a:gd fmla="val 50000" name="adj"/>
            </a:avLst>
          </a:prstGeom>
          <a:solidFill>
            <a:schemeClr val="accent5"/>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0" name="Google Shape;1950;p95">
            <a:hlinkClick/>
          </p:cNvPr>
          <p:cNvSpPr/>
          <p:nvPr/>
        </p:nvSpPr>
        <p:spPr>
          <a:xfrm flipH="1">
            <a:off x="4441975" y="4775338"/>
            <a:ext cx="260100" cy="260100"/>
          </a:xfrm>
          <a:prstGeom prst="rect">
            <a:avLst/>
          </a:prstGeom>
          <a:solidFill>
            <a:schemeClr val="l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1" name="Google Shape;1951;p95">
            <a:hlinkClick/>
          </p:cNvPr>
          <p:cNvSpPr/>
          <p:nvPr/>
        </p:nvSpPr>
        <p:spPr>
          <a:xfrm flipH="1">
            <a:off x="4474720" y="4829500"/>
            <a:ext cx="194643" cy="151799"/>
          </a:xfrm>
          <a:custGeom>
            <a:rect b="b" l="l" r="r" t="t"/>
            <a:pathLst>
              <a:path extrusionOk="0" h="8328" w="10680">
                <a:moveTo>
                  <a:pt x="2629" y="1"/>
                </a:moveTo>
                <a:cubicBezTo>
                  <a:pt x="1214" y="1"/>
                  <a:pt x="1" y="1253"/>
                  <a:pt x="211" y="3028"/>
                </a:cubicBezTo>
                <a:cubicBezTo>
                  <a:pt x="559" y="5954"/>
                  <a:pt x="3306" y="7471"/>
                  <a:pt x="5340" y="8327"/>
                </a:cubicBezTo>
                <a:cubicBezTo>
                  <a:pt x="7383" y="7471"/>
                  <a:pt x="10131" y="5954"/>
                  <a:pt x="10470" y="3028"/>
                </a:cubicBezTo>
                <a:cubicBezTo>
                  <a:pt x="10680" y="1253"/>
                  <a:pt x="9470" y="1"/>
                  <a:pt x="8055" y="1"/>
                </a:cubicBezTo>
                <a:cubicBezTo>
                  <a:pt x="7123" y="1"/>
                  <a:pt x="6102" y="545"/>
                  <a:pt x="5340" y="1841"/>
                </a:cubicBezTo>
                <a:cubicBezTo>
                  <a:pt x="4582" y="545"/>
                  <a:pt x="3562" y="1"/>
                  <a:pt x="2629" y="1"/>
                </a:cubicBezTo>
                <a:close/>
              </a:path>
            </a:pathLst>
          </a:custGeom>
          <a:solidFill>
            <a:schemeClr val="accent3"/>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2" name="Shape 1452"/>
        <p:cNvGrpSpPr/>
        <p:nvPr/>
      </p:nvGrpSpPr>
      <p:grpSpPr>
        <a:xfrm>
          <a:off x="0" y="0"/>
          <a:ext cx="0" cy="0"/>
          <a:chOff x="0" y="0"/>
          <a:chExt cx="0" cy="0"/>
        </a:xfrm>
      </p:grpSpPr>
      <p:sp>
        <p:nvSpPr>
          <p:cNvPr id="1453" name="Google Shape;1453;p73"/>
          <p:cNvSpPr txBox="1"/>
          <p:nvPr>
            <p:ph type="title"/>
          </p:nvPr>
        </p:nvSpPr>
        <p:spPr>
          <a:xfrm>
            <a:off x="2012738" y="2708413"/>
            <a:ext cx="5118600" cy="606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Introductions</a:t>
            </a:r>
            <a:endParaRPr/>
          </a:p>
        </p:txBody>
      </p:sp>
      <p:sp>
        <p:nvSpPr>
          <p:cNvPr id="1454" name="Google Shape;1454;p73"/>
          <p:cNvSpPr txBox="1"/>
          <p:nvPr>
            <p:ph idx="2" type="title"/>
          </p:nvPr>
        </p:nvSpPr>
        <p:spPr>
          <a:xfrm>
            <a:off x="3755463" y="1885263"/>
            <a:ext cx="1632900" cy="713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01.</a:t>
            </a:r>
            <a:endParaRPr/>
          </a:p>
        </p:txBody>
      </p:sp>
      <p:sp>
        <p:nvSpPr>
          <p:cNvPr id="1455" name="Google Shape;1455;p73">
            <a:hlinkClick action="ppaction://hlinkshowjump?jump=previousslide"/>
          </p:cNvPr>
          <p:cNvSpPr/>
          <p:nvPr/>
        </p:nvSpPr>
        <p:spPr>
          <a:xfrm>
            <a:off x="3879613" y="4775338"/>
            <a:ext cx="260100" cy="260100"/>
          </a:xfrm>
          <a:prstGeom prst="rect">
            <a:avLst/>
          </a:prstGeom>
          <a:solidFill>
            <a:schemeClr val="l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6" name="Google Shape;1456;p73">
            <a:hlinkClick action="ppaction://hlinkshowjump?jump=previousslide"/>
          </p:cNvPr>
          <p:cNvSpPr/>
          <p:nvPr/>
        </p:nvSpPr>
        <p:spPr>
          <a:xfrm rot="-5400000">
            <a:off x="3933763" y="4839688"/>
            <a:ext cx="151800" cy="131400"/>
          </a:xfrm>
          <a:prstGeom prst="triangle">
            <a:avLst>
              <a:gd fmla="val 50000" name="adj"/>
            </a:avLst>
          </a:prstGeom>
          <a:solidFill>
            <a:schemeClr val="accent5"/>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7" name="Google Shape;1457;p73">
            <a:hlinkClick action="ppaction://hlinkshowjump?jump=nextslide"/>
          </p:cNvPr>
          <p:cNvSpPr/>
          <p:nvPr/>
        </p:nvSpPr>
        <p:spPr>
          <a:xfrm flipH="1">
            <a:off x="5004338" y="4775338"/>
            <a:ext cx="260100" cy="260100"/>
          </a:xfrm>
          <a:prstGeom prst="rect">
            <a:avLst/>
          </a:prstGeom>
          <a:solidFill>
            <a:schemeClr val="l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8" name="Google Shape;1458;p73">
            <a:hlinkClick action="ppaction://hlinkshowjump?jump=nextslide"/>
          </p:cNvPr>
          <p:cNvSpPr/>
          <p:nvPr/>
        </p:nvSpPr>
        <p:spPr>
          <a:xfrm flipH="1" rot="5400000">
            <a:off x="5058488" y="4839688"/>
            <a:ext cx="151800" cy="131400"/>
          </a:xfrm>
          <a:prstGeom prst="triangle">
            <a:avLst>
              <a:gd fmla="val 50000" name="adj"/>
            </a:avLst>
          </a:prstGeom>
          <a:solidFill>
            <a:schemeClr val="accent5"/>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9" name="Google Shape;1459;p73">
            <a:hlinkClick/>
          </p:cNvPr>
          <p:cNvSpPr/>
          <p:nvPr/>
        </p:nvSpPr>
        <p:spPr>
          <a:xfrm flipH="1">
            <a:off x="4441975" y="4775338"/>
            <a:ext cx="260100" cy="260100"/>
          </a:xfrm>
          <a:prstGeom prst="rect">
            <a:avLst/>
          </a:prstGeom>
          <a:solidFill>
            <a:schemeClr val="l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0" name="Google Shape;1460;p73">
            <a:hlinkClick/>
          </p:cNvPr>
          <p:cNvSpPr/>
          <p:nvPr/>
        </p:nvSpPr>
        <p:spPr>
          <a:xfrm flipH="1">
            <a:off x="4474720" y="4829500"/>
            <a:ext cx="194643" cy="151799"/>
          </a:xfrm>
          <a:custGeom>
            <a:rect b="b" l="l" r="r" t="t"/>
            <a:pathLst>
              <a:path extrusionOk="0" h="8328" w="10680">
                <a:moveTo>
                  <a:pt x="2629" y="1"/>
                </a:moveTo>
                <a:cubicBezTo>
                  <a:pt x="1214" y="1"/>
                  <a:pt x="1" y="1253"/>
                  <a:pt x="211" y="3028"/>
                </a:cubicBezTo>
                <a:cubicBezTo>
                  <a:pt x="559" y="5954"/>
                  <a:pt x="3306" y="7471"/>
                  <a:pt x="5340" y="8327"/>
                </a:cubicBezTo>
                <a:cubicBezTo>
                  <a:pt x="7383" y="7471"/>
                  <a:pt x="10131" y="5954"/>
                  <a:pt x="10470" y="3028"/>
                </a:cubicBezTo>
                <a:cubicBezTo>
                  <a:pt x="10680" y="1253"/>
                  <a:pt x="9470" y="1"/>
                  <a:pt x="8055" y="1"/>
                </a:cubicBezTo>
                <a:cubicBezTo>
                  <a:pt x="7123" y="1"/>
                  <a:pt x="6102" y="545"/>
                  <a:pt x="5340" y="1841"/>
                </a:cubicBezTo>
                <a:cubicBezTo>
                  <a:pt x="4582" y="545"/>
                  <a:pt x="3562" y="1"/>
                  <a:pt x="2629" y="1"/>
                </a:cubicBezTo>
                <a:close/>
              </a:path>
            </a:pathLst>
          </a:custGeom>
          <a:solidFill>
            <a:schemeClr val="accent3"/>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nvGrpSpPr>
          <p:cNvPr id="1461" name="Google Shape;1461;p73"/>
          <p:cNvGrpSpPr/>
          <p:nvPr/>
        </p:nvGrpSpPr>
        <p:grpSpPr>
          <a:xfrm>
            <a:off x="4731884" y="1753526"/>
            <a:ext cx="818100" cy="818100"/>
            <a:chOff x="4731909" y="1368026"/>
            <a:chExt cx="818100" cy="818100"/>
          </a:xfrm>
        </p:grpSpPr>
        <p:sp>
          <p:nvSpPr>
            <p:cNvPr id="1462" name="Google Shape;1462;p73"/>
            <p:cNvSpPr/>
            <p:nvPr/>
          </p:nvSpPr>
          <p:spPr>
            <a:xfrm flipH="1">
              <a:off x="4731909" y="1368026"/>
              <a:ext cx="818100" cy="818100"/>
            </a:xfrm>
            <a:prstGeom prst="arc">
              <a:avLst>
                <a:gd fmla="val 8024064" name="adj1"/>
                <a:gd fmla="val 18924662"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3" name="Google Shape;1463;p73"/>
            <p:cNvSpPr/>
            <p:nvPr/>
          </p:nvSpPr>
          <p:spPr>
            <a:xfrm>
              <a:off x="5332023" y="1392825"/>
              <a:ext cx="191503" cy="182199"/>
            </a:xfrm>
            <a:custGeom>
              <a:rect b="b" l="l" r="r" t="t"/>
              <a:pathLst>
                <a:path extrusionOk="0" h="4220" w="4435">
                  <a:moveTo>
                    <a:pt x="2213" y="0"/>
                  </a:moveTo>
                  <a:lnTo>
                    <a:pt x="1535" y="1392"/>
                  </a:lnTo>
                  <a:lnTo>
                    <a:pt x="1" y="1606"/>
                  </a:lnTo>
                  <a:lnTo>
                    <a:pt x="1107" y="2694"/>
                  </a:lnTo>
                  <a:lnTo>
                    <a:pt x="848" y="4220"/>
                  </a:lnTo>
                  <a:lnTo>
                    <a:pt x="2213" y="3497"/>
                  </a:lnTo>
                  <a:lnTo>
                    <a:pt x="3587" y="4220"/>
                  </a:lnTo>
                  <a:lnTo>
                    <a:pt x="3329" y="2694"/>
                  </a:lnTo>
                  <a:lnTo>
                    <a:pt x="4435" y="1606"/>
                  </a:lnTo>
                  <a:lnTo>
                    <a:pt x="2900" y="1392"/>
                  </a:lnTo>
                  <a:lnTo>
                    <a:pt x="2213" y="0"/>
                  </a:lnTo>
                  <a:close/>
                </a:path>
              </a:pathLst>
            </a:cu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64" name="Google Shape;1464;p73"/>
          <p:cNvSpPr/>
          <p:nvPr/>
        </p:nvSpPr>
        <p:spPr>
          <a:xfrm>
            <a:off x="4325830" y="-175383"/>
            <a:ext cx="492263" cy="468272"/>
          </a:xfrm>
          <a:custGeom>
            <a:rect b="b" l="l" r="r" t="t"/>
            <a:pathLst>
              <a:path extrusionOk="0" h="4220" w="4435">
                <a:moveTo>
                  <a:pt x="2213" y="0"/>
                </a:moveTo>
                <a:lnTo>
                  <a:pt x="1535" y="1392"/>
                </a:lnTo>
                <a:lnTo>
                  <a:pt x="1" y="1606"/>
                </a:lnTo>
                <a:lnTo>
                  <a:pt x="1107" y="2694"/>
                </a:lnTo>
                <a:lnTo>
                  <a:pt x="848" y="4220"/>
                </a:lnTo>
                <a:lnTo>
                  <a:pt x="2213" y="3497"/>
                </a:lnTo>
                <a:lnTo>
                  <a:pt x="3587" y="4220"/>
                </a:lnTo>
                <a:lnTo>
                  <a:pt x="3329" y="2694"/>
                </a:lnTo>
                <a:lnTo>
                  <a:pt x="4435" y="1606"/>
                </a:lnTo>
                <a:lnTo>
                  <a:pt x="2900" y="1392"/>
                </a:lnTo>
                <a:lnTo>
                  <a:pt x="2213" y="0"/>
                </a:lnTo>
                <a:close/>
              </a:path>
            </a:pathLst>
          </a:cu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 presetSubtype="4">
                                  <p:stCondLst>
                                    <p:cond delay="0"/>
                                  </p:stCondLst>
                                  <p:childTnLst>
                                    <p:set>
                                      <p:cBhvr>
                                        <p:cTn dur="1" fill="hold">
                                          <p:stCondLst>
                                            <p:cond delay="0"/>
                                          </p:stCondLst>
                                        </p:cTn>
                                        <p:tgtEl>
                                          <p:spTgt spid="1453"/>
                                        </p:tgtEl>
                                        <p:attrNameLst>
                                          <p:attrName>style.visibility</p:attrName>
                                        </p:attrNameLst>
                                      </p:cBhvr>
                                      <p:to>
                                        <p:strVal val="visible"/>
                                      </p:to>
                                    </p:set>
                                    <p:anim calcmode="lin" valueType="num">
                                      <p:cBhvr additive="base">
                                        <p:cTn dur="1000"/>
                                        <p:tgtEl>
                                          <p:spTgt spid="1453"/>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454"/>
                                        </p:tgtEl>
                                        <p:attrNameLst>
                                          <p:attrName>style.visibility</p:attrName>
                                        </p:attrNameLst>
                                      </p:cBhvr>
                                      <p:to>
                                        <p:strVal val="visible"/>
                                      </p:to>
                                    </p:set>
                                    <p:anim calcmode="lin" valueType="num">
                                      <p:cBhvr additive="base">
                                        <p:cTn dur="1000"/>
                                        <p:tgtEl>
                                          <p:spTgt spid="1454"/>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461"/>
                                        </p:tgtEl>
                                        <p:attrNameLst>
                                          <p:attrName>style.visibility</p:attrName>
                                        </p:attrNameLst>
                                      </p:cBhvr>
                                      <p:to>
                                        <p:strVal val="visible"/>
                                      </p:to>
                                    </p:set>
                                    <p:anim calcmode="lin" valueType="num">
                                      <p:cBhvr additive="base">
                                        <p:cTn dur="1000"/>
                                        <p:tgtEl>
                                          <p:spTgt spid="1461"/>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68" name="Shape 1468"/>
        <p:cNvGrpSpPr/>
        <p:nvPr/>
      </p:nvGrpSpPr>
      <p:grpSpPr>
        <a:xfrm>
          <a:off x="0" y="0"/>
          <a:ext cx="0" cy="0"/>
          <a:chOff x="0" y="0"/>
          <a:chExt cx="0" cy="0"/>
        </a:xfrm>
      </p:grpSpPr>
      <p:sp>
        <p:nvSpPr>
          <p:cNvPr id="1469" name="Google Shape;1469;p74"/>
          <p:cNvSpPr txBox="1"/>
          <p:nvPr>
            <p:ph idx="6" type="subTitle"/>
          </p:nvPr>
        </p:nvSpPr>
        <p:spPr>
          <a:xfrm>
            <a:off x="716238" y="3515650"/>
            <a:ext cx="2334000" cy="710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Front-end Developer</a:t>
            </a:r>
            <a:endParaRPr/>
          </a:p>
        </p:txBody>
      </p:sp>
      <p:sp>
        <p:nvSpPr>
          <p:cNvPr id="1470" name="Google Shape;1470;p74"/>
          <p:cNvSpPr txBox="1"/>
          <p:nvPr>
            <p:ph idx="1" type="subTitle"/>
          </p:nvPr>
        </p:nvSpPr>
        <p:spPr>
          <a:xfrm>
            <a:off x="4698312" y="3515650"/>
            <a:ext cx="2334000" cy="710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Front-end Developer</a:t>
            </a:r>
            <a:endParaRPr/>
          </a:p>
        </p:txBody>
      </p:sp>
      <p:sp>
        <p:nvSpPr>
          <p:cNvPr id="1471" name="Google Shape;1471;p74"/>
          <p:cNvSpPr txBox="1"/>
          <p:nvPr>
            <p:ph idx="4" type="subTitle"/>
          </p:nvPr>
        </p:nvSpPr>
        <p:spPr>
          <a:xfrm>
            <a:off x="4698301" y="1860888"/>
            <a:ext cx="2334000" cy="710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Back-end Developer</a:t>
            </a:r>
            <a:endParaRPr/>
          </a:p>
        </p:txBody>
      </p:sp>
      <p:sp>
        <p:nvSpPr>
          <p:cNvPr id="1472" name="Google Shape;1472;p74"/>
          <p:cNvSpPr txBox="1"/>
          <p:nvPr>
            <p:ph idx="8" type="subTitle"/>
          </p:nvPr>
        </p:nvSpPr>
        <p:spPr>
          <a:xfrm>
            <a:off x="716226" y="1860888"/>
            <a:ext cx="2334000" cy="710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Back-end Developer</a:t>
            </a:r>
            <a:endParaRPr/>
          </a:p>
        </p:txBody>
      </p:sp>
      <p:sp>
        <p:nvSpPr>
          <p:cNvPr id="1473" name="Google Shape;1473;p7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900"/>
              <a:t>Our Team</a:t>
            </a:r>
            <a:endParaRPr sz="3900"/>
          </a:p>
        </p:txBody>
      </p:sp>
      <p:sp>
        <p:nvSpPr>
          <p:cNvPr id="1474" name="Google Shape;1474;p74"/>
          <p:cNvSpPr txBox="1"/>
          <p:nvPr>
            <p:ph idx="2" type="title"/>
          </p:nvPr>
        </p:nvSpPr>
        <p:spPr>
          <a:xfrm>
            <a:off x="4698312" y="3017050"/>
            <a:ext cx="2334000" cy="368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100"/>
              <a:t>Isabelle Carminati</a:t>
            </a:r>
            <a:endParaRPr/>
          </a:p>
        </p:txBody>
      </p:sp>
      <p:sp>
        <p:nvSpPr>
          <p:cNvPr id="1475" name="Google Shape;1475;p74"/>
          <p:cNvSpPr txBox="1"/>
          <p:nvPr>
            <p:ph idx="3" type="title"/>
          </p:nvPr>
        </p:nvSpPr>
        <p:spPr>
          <a:xfrm>
            <a:off x="4698301" y="1362213"/>
            <a:ext cx="2334000" cy="368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Lara Afont</a:t>
            </a:r>
            <a:endParaRPr/>
          </a:p>
        </p:txBody>
      </p:sp>
      <p:sp>
        <p:nvSpPr>
          <p:cNvPr id="1476" name="Google Shape;1476;p74"/>
          <p:cNvSpPr txBox="1"/>
          <p:nvPr>
            <p:ph idx="5" type="title"/>
          </p:nvPr>
        </p:nvSpPr>
        <p:spPr>
          <a:xfrm>
            <a:off x="716238" y="3017050"/>
            <a:ext cx="2334000" cy="368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Erriana Thomas</a:t>
            </a:r>
            <a:endParaRPr/>
          </a:p>
        </p:txBody>
      </p:sp>
      <p:sp>
        <p:nvSpPr>
          <p:cNvPr id="1477" name="Google Shape;1477;p74"/>
          <p:cNvSpPr txBox="1"/>
          <p:nvPr>
            <p:ph idx="7" type="title"/>
          </p:nvPr>
        </p:nvSpPr>
        <p:spPr>
          <a:xfrm>
            <a:off x="716226" y="1362213"/>
            <a:ext cx="2334000" cy="368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100"/>
              <a:t>Aarithi Rajendren</a:t>
            </a:r>
            <a:endParaRPr/>
          </a:p>
        </p:txBody>
      </p:sp>
      <p:sp>
        <p:nvSpPr>
          <p:cNvPr id="1478" name="Google Shape;1478;p74">
            <a:hlinkClick action="ppaction://hlinkshowjump?jump=previousslide"/>
          </p:cNvPr>
          <p:cNvSpPr/>
          <p:nvPr/>
        </p:nvSpPr>
        <p:spPr>
          <a:xfrm>
            <a:off x="3879613" y="4775338"/>
            <a:ext cx="260100" cy="260100"/>
          </a:xfrm>
          <a:prstGeom prst="rect">
            <a:avLst/>
          </a:prstGeom>
          <a:solidFill>
            <a:schemeClr val="l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9" name="Google Shape;1479;p74">
            <a:hlinkClick action="ppaction://hlinkshowjump?jump=previousslide"/>
          </p:cNvPr>
          <p:cNvSpPr/>
          <p:nvPr/>
        </p:nvSpPr>
        <p:spPr>
          <a:xfrm rot="-5400000">
            <a:off x="3933763" y="4839688"/>
            <a:ext cx="151800" cy="131400"/>
          </a:xfrm>
          <a:prstGeom prst="triangle">
            <a:avLst>
              <a:gd fmla="val 50000" name="adj"/>
            </a:avLst>
          </a:prstGeom>
          <a:solidFill>
            <a:schemeClr val="accent5"/>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0" name="Google Shape;1480;p74">
            <a:hlinkClick action="ppaction://hlinkshowjump?jump=nextslide"/>
          </p:cNvPr>
          <p:cNvSpPr/>
          <p:nvPr/>
        </p:nvSpPr>
        <p:spPr>
          <a:xfrm flipH="1">
            <a:off x="5004338" y="4775338"/>
            <a:ext cx="260100" cy="260100"/>
          </a:xfrm>
          <a:prstGeom prst="rect">
            <a:avLst/>
          </a:prstGeom>
          <a:solidFill>
            <a:schemeClr val="l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1" name="Google Shape;1481;p74">
            <a:hlinkClick action="ppaction://hlinkshowjump?jump=nextslide"/>
          </p:cNvPr>
          <p:cNvSpPr/>
          <p:nvPr/>
        </p:nvSpPr>
        <p:spPr>
          <a:xfrm flipH="1" rot="5400000">
            <a:off x="5058488" y="4839688"/>
            <a:ext cx="151800" cy="131400"/>
          </a:xfrm>
          <a:prstGeom prst="triangle">
            <a:avLst>
              <a:gd fmla="val 50000" name="adj"/>
            </a:avLst>
          </a:prstGeom>
          <a:solidFill>
            <a:schemeClr val="accent5"/>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2" name="Google Shape;1482;p74">
            <a:hlinkClick/>
          </p:cNvPr>
          <p:cNvSpPr/>
          <p:nvPr/>
        </p:nvSpPr>
        <p:spPr>
          <a:xfrm flipH="1">
            <a:off x="4441975" y="4775338"/>
            <a:ext cx="260100" cy="260100"/>
          </a:xfrm>
          <a:prstGeom prst="rect">
            <a:avLst/>
          </a:prstGeom>
          <a:solidFill>
            <a:schemeClr val="l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3" name="Google Shape;1483;p74">
            <a:hlinkClick/>
          </p:cNvPr>
          <p:cNvSpPr/>
          <p:nvPr/>
        </p:nvSpPr>
        <p:spPr>
          <a:xfrm flipH="1">
            <a:off x="4474720" y="4829500"/>
            <a:ext cx="194643" cy="151799"/>
          </a:xfrm>
          <a:custGeom>
            <a:rect b="b" l="l" r="r" t="t"/>
            <a:pathLst>
              <a:path extrusionOk="0" h="8328" w="10680">
                <a:moveTo>
                  <a:pt x="2629" y="1"/>
                </a:moveTo>
                <a:cubicBezTo>
                  <a:pt x="1214" y="1"/>
                  <a:pt x="1" y="1253"/>
                  <a:pt x="211" y="3028"/>
                </a:cubicBezTo>
                <a:cubicBezTo>
                  <a:pt x="559" y="5954"/>
                  <a:pt x="3306" y="7471"/>
                  <a:pt x="5340" y="8327"/>
                </a:cubicBezTo>
                <a:cubicBezTo>
                  <a:pt x="7383" y="7471"/>
                  <a:pt x="10131" y="5954"/>
                  <a:pt x="10470" y="3028"/>
                </a:cubicBezTo>
                <a:cubicBezTo>
                  <a:pt x="10680" y="1253"/>
                  <a:pt x="9470" y="1"/>
                  <a:pt x="8055" y="1"/>
                </a:cubicBezTo>
                <a:cubicBezTo>
                  <a:pt x="7123" y="1"/>
                  <a:pt x="6102" y="545"/>
                  <a:pt x="5340" y="1841"/>
                </a:cubicBezTo>
                <a:cubicBezTo>
                  <a:pt x="4582" y="545"/>
                  <a:pt x="3562" y="1"/>
                  <a:pt x="2629" y="1"/>
                </a:cubicBezTo>
                <a:close/>
              </a:path>
            </a:pathLst>
          </a:custGeom>
          <a:solidFill>
            <a:schemeClr val="accent3"/>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484" name="Google Shape;1484;p74"/>
          <p:cNvSpPr/>
          <p:nvPr/>
        </p:nvSpPr>
        <p:spPr>
          <a:xfrm>
            <a:off x="7167863" y="1362225"/>
            <a:ext cx="1260000" cy="1208700"/>
          </a:xfrm>
          <a:prstGeom prst="rect">
            <a:avLst/>
          </a:prstGeom>
          <a:solidFill>
            <a:schemeClr val="lt1"/>
          </a:solidFill>
          <a:ln cap="flat" cmpd="sng" w="19050">
            <a:solidFill>
              <a:schemeClr val="accent1"/>
            </a:solidFill>
            <a:prstDash val="solid"/>
            <a:round/>
            <a:headEnd len="sm" w="sm" type="none"/>
            <a:tailEnd len="sm" w="sm" type="none"/>
          </a:ln>
          <a:effectLst>
            <a:outerShdw rotWithShape="0" algn="bl" dir="3000000" dist="47625">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485" name="Google Shape;1485;p74"/>
          <p:cNvPicPr preferRelativeResize="0"/>
          <p:nvPr/>
        </p:nvPicPr>
        <p:blipFill rotWithShape="1">
          <a:blip r:embed="rId3">
            <a:alphaModFix/>
          </a:blip>
          <a:srcRect b="0" l="10102" r="10102" t="0"/>
          <a:stretch/>
        </p:blipFill>
        <p:spPr>
          <a:xfrm>
            <a:off x="7211512" y="1415475"/>
            <a:ext cx="1172700" cy="1102200"/>
          </a:xfrm>
          <a:prstGeom prst="roundRect">
            <a:avLst>
              <a:gd fmla="val 0" name="adj"/>
            </a:avLst>
          </a:prstGeom>
          <a:noFill/>
          <a:ln>
            <a:noFill/>
          </a:ln>
        </p:spPr>
      </p:pic>
      <p:sp>
        <p:nvSpPr>
          <p:cNvPr id="1486" name="Google Shape;1486;p74"/>
          <p:cNvSpPr/>
          <p:nvPr/>
        </p:nvSpPr>
        <p:spPr>
          <a:xfrm>
            <a:off x="7167863" y="3017050"/>
            <a:ext cx="1260000" cy="1208700"/>
          </a:xfrm>
          <a:prstGeom prst="rect">
            <a:avLst/>
          </a:prstGeom>
          <a:solidFill>
            <a:schemeClr val="lt1"/>
          </a:solidFill>
          <a:ln cap="flat" cmpd="sng" w="19050">
            <a:solidFill>
              <a:schemeClr val="accent1"/>
            </a:solidFill>
            <a:prstDash val="solid"/>
            <a:round/>
            <a:headEnd len="sm" w="sm" type="none"/>
            <a:tailEnd len="sm" w="sm" type="none"/>
          </a:ln>
          <a:effectLst>
            <a:outerShdw rotWithShape="0" algn="bl" dir="3000000" dist="47625">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487" name="Google Shape;1487;p74"/>
          <p:cNvPicPr preferRelativeResize="0"/>
          <p:nvPr/>
        </p:nvPicPr>
        <p:blipFill rotWithShape="1">
          <a:blip r:embed="rId4">
            <a:alphaModFix/>
          </a:blip>
          <a:srcRect b="25155" l="0" r="0" t="0"/>
          <a:stretch/>
        </p:blipFill>
        <p:spPr>
          <a:xfrm>
            <a:off x="7211512" y="3070300"/>
            <a:ext cx="1172700" cy="1102200"/>
          </a:xfrm>
          <a:prstGeom prst="roundRect">
            <a:avLst>
              <a:gd fmla="val 0" name="adj"/>
            </a:avLst>
          </a:prstGeom>
          <a:noFill/>
          <a:ln>
            <a:noFill/>
          </a:ln>
        </p:spPr>
      </p:pic>
      <p:sp>
        <p:nvSpPr>
          <p:cNvPr id="1488" name="Google Shape;1488;p74"/>
          <p:cNvSpPr/>
          <p:nvPr/>
        </p:nvSpPr>
        <p:spPr>
          <a:xfrm>
            <a:off x="3183625" y="1362225"/>
            <a:ext cx="1260000" cy="1102200"/>
          </a:xfrm>
          <a:prstGeom prst="rect">
            <a:avLst/>
          </a:prstGeom>
          <a:solidFill>
            <a:schemeClr val="lt1"/>
          </a:solidFill>
          <a:ln cap="flat" cmpd="sng" w="19050">
            <a:solidFill>
              <a:schemeClr val="accent1"/>
            </a:solidFill>
            <a:prstDash val="solid"/>
            <a:round/>
            <a:headEnd len="sm" w="sm" type="none"/>
            <a:tailEnd len="sm" w="sm" type="none"/>
          </a:ln>
          <a:effectLst>
            <a:outerShdw rotWithShape="0" algn="bl" dir="3000000" dist="47625">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9" name="Google Shape;1489;p74"/>
          <p:cNvSpPr/>
          <p:nvPr/>
        </p:nvSpPr>
        <p:spPr>
          <a:xfrm>
            <a:off x="3183613" y="3017050"/>
            <a:ext cx="1260000" cy="1208700"/>
          </a:xfrm>
          <a:prstGeom prst="rect">
            <a:avLst/>
          </a:prstGeom>
          <a:solidFill>
            <a:schemeClr val="lt1"/>
          </a:solidFill>
          <a:ln cap="flat" cmpd="sng" w="19050">
            <a:solidFill>
              <a:schemeClr val="accent1"/>
            </a:solidFill>
            <a:prstDash val="solid"/>
            <a:round/>
            <a:headEnd len="sm" w="sm" type="none"/>
            <a:tailEnd len="sm" w="sm" type="none"/>
          </a:ln>
          <a:effectLst>
            <a:outerShdw rotWithShape="0" algn="bl" dir="3000000" dist="47625">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490" name="Google Shape;1490;p74"/>
          <p:cNvPicPr preferRelativeResize="0"/>
          <p:nvPr/>
        </p:nvPicPr>
        <p:blipFill rotWithShape="1">
          <a:blip r:embed="rId5">
            <a:alphaModFix/>
          </a:blip>
          <a:srcRect b="0" l="0" r="6924" t="0"/>
          <a:stretch/>
        </p:blipFill>
        <p:spPr>
          <a:xfrm>
            <a:off x="3227274" y="1433800"/>
            <a:ext cx="1172700" cy="979500"/>
          </a:xfrm>
          <a:prstGeom prst="rect">
            <a:avLst/>
          </a:prstGeom>
          <a:noFill/>
          <a:ln>
            <a:noFill/>
          </a:ln>
        </p:spPr>
      </p:pic>
      <p:pic>
        <p:nvPicPr>
          <p:cNvPr id="1491" name="Google Shape;1491;p74"/>
          <p:cNvPicPr preferRelativeResize="0"/>
          <p:nvPr/>
        </p:nvPicPr>
        <p:blipFill rotWithShape="1">
          <a:blip r:embed="rId6">
            <a:alphaModFix/>
          </a:blip>
          <a:srcRect b="19439" l="0" r="0" t="12919"/>
          <a:stretch/>
        </p:blipFill>
        <p:spPr>
          <a:xfrm>
            <a:off x="3270600" y="3068787"/>
            <a:ext cx="1086049" cy="1102198"/>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1472"/>
                                        </p:tgtEl>
                                        <p:attrNameLst>
                                          <p:attrName>style.visibility</p:attrName>
                                        </p:attrNameLst>
                                      </p:cBhvr>
                                      <p:to>
                                        <p:strVal val="visible"/>
                                      </p:to>
                                    </p:set>
                                    <p:animEffect filter="fade" transition="in">
                                      <p:cBhvr>
                                        <p:cTn dur="1000"/>
                                        <p:tgtEl>
                                          <p:spTgt spid="1472"/>
                                        </p:tgtEl>
                                      </p:cBhvr>
                                    </p:animEffect>
                                  </p:childTnLst>
                                </p:cTn>
                              </p:par>
                              <p:par>
                                <p:cTn fill="hold" nodeType="withEffect" presetClass="entr" presetID="10" presetSubtype="0">
                                  <p:stCondLst>
                                    <p:cond delay="0"/>
                                  </p:stCondLst>
                                  <p:childTnLst>
                                    <p:set>
                                      <p:cBhvr>
                                        <p:cTn dur="1" fill="hold">
                                          <p:stCondLst>
                                            <p:cond delay="0"/>
                                          </p:stCondLst>
                                        </p:cTn>
                                        <p:tgtEl>
                                          <p:spTgt spid="1477"/>
                                        </p:tgtEl>
                                        <p:attrNameLst>
                                          <p:attrName>style.visibility</p:attrName>
                                        </p:attrNameLst>
                                      </p:cBhvr>
                                      <p:to>
                                        <p:strVal val="visible"/>
                                      </p:to>
                                    </p:set>
                                    <p:animEffect filter="fade" transition="in">
                                      <p:cBhvr>
                                        <p:cTn dur="1000"/>
                                        <p:tgtEl>
                                          <p:spTgt spid="1477"/>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471"/>
                                        </p:tgtEl>
                                        <p:attrNameLst>
                                          <p:attrName>style.visibility</p:attrName>
                                        </p:attrNameLst>
                                      </p:cBhvr>
                                      <p:to>
                                        <p:strVal val="visible"/>
                                      </p:to>
                                    </p:set>
                                    <p:animEffect filter="fade" transition="in">
                                      <p:cBhvr>
                                        <p:cTn dur="1000"/>
                                        <p:tgtEl>
                                          <p:spTgt spid="1471"/>
                                        </p:tgtEl>
                                      </p:cBhvr>
                                    </p:animEffect>
                                  </p:childTnLst>
                                </p:cTn>
                              </p:par>
                              <p:par>
                                <p:cTn fill="hold" nodeType="withEffect" presetClass="entr" presetID="10" presetSubtype="0">
                                  <p:stCondLst>
                                    <p:cond delay="0"/>
                                  </p:stCondLst>
                                  <p:childTnLst>
                                    <p:set>
                                      <p:cBhvr>
                                        <p:cTn dur="1" fill="hold">
                                          <p:stCondLst>
                                            <p:cond delay="0"/>
                                          </p:stCondLst>
                                        </p:cTn>
                                        <p:tgtEl>
                                          <p:spTgt spid="1475"/>
                                        </p:tgtEl>
                                        <p:attrNameLst>
                                          <p:attrName>style.visibility</p:attrName>
                                        </p:attrNameLst>
                                      </p:cBhvr>
                                      <p:to>
                                        <p:strVal val="visible"/>
                                      </p:to>
                                    </p:set>
                                    <p:animEffect filter="fade" transition="in">
                                      <p:cBhvr>
                                        <p:cTn dur="1000"/>
                                        <p:tgtEl>
                                          <p:spTgt spid="1475"/>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1469"/>
                                        </p:tgtEl>
                                        <p:attrNameLst>
                                          <p:attrName>style.visibility</p:attrName>
                                        </p:attrNameLst>
                                      </p:cBhvr>
                                      <p:to>
                                        <p:strVal val="visible"/>
                                      </p:to>
                                    </p:set>
                                    <p:animEffect filter="fade" transition="in">
                                      <p:cBhvr>
                                        <p:cTn dur="1000"/>
                                        <p:tgtEl>
                                          <p:spTgt spid="1469"/>
                                        </p:tgtEl>
                                      </p:cBhvr>
                                    </p:animEffect>
                                  </p:childTnLst>
                                </p:cTn>
                              </p:par>
                              <p:par>
                                <p:cTn fill="hold" nodeType="withEffect" presetClass="entr" presetID="10" presetSubtype="0">
                                  <p:stCondLst>
                                    <p:cond delay="0"/>
                                  </p:stCondLst>
                                  <p:childTnLst>
                                    <p:set>
                                      <p:cBhvr>
                                        <p:cTn dur="1" fill="hold">
                                          <p:stCondLst>
                                            <p:cond delay="0"/>
                                          </p:stCondLst>
                                        </p:cTn>
                                        <p:tgtEl>
                                          <p:spTgt spid="1476"/>
                                        </p:tgtEl>
                                        <p:attrNameLst>
                                          <p:attrName>style.visibility</p:attrName>
                                        </p:attrNameLst>
                                      </p:cBhvr>
                                      <p:to>
                                        <p:strVal val="visible"/>
                                      </p:to>
                                    </p:set>
                                    <p:animEffect filter="fade" transition="in">
                                      <p:cBhvr>
                                        <p:cTn dur="1000"/>
                                        <p:tgtEl>
                                          <p:spTgt spid="1476"/>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1470"/>
                                        </p:tgtEl>
                                        <p:attrNameLst>
                                          <p:attrName>style.visibility</p:attrName>
                                        </p:attrNameLst>
                                      </p:cBhvr>
                                      <p:to>
                                        <p:strVal val="visible"/>
                                      </p:to>
                                    </p:set>
                                    <p:animEffect filter="fade" transition="in">
                                      <p:cBhvr>
                                        <p:cTn dur="1000"/>
                                        <p:tgtEl>
                                          <p:spTgt spid="1470"/>
                                        </p:tgtEl>
                                      </p:cBhvr>
                                    </p:animEffect>
                                  </p:childTnLst>
                                </p:cTn>
                              </p:par>
                              <p:par>
                                <p:cTn fill="hold" nodeType="withEffect" presetClass="entr" presetID="10" presetSubtype="0">
                                  <p:stCondLst>
                                    <p:cond delay="0"/>
                                  </p:stCondLst>
                                  <p:childTnLst>
                                    <p:set>
                                      <p:cBhvr>
                                        <p:cTn dur="1" fill="hold">
                                          <p:stCondLst>
                                            <p:cond delay="0"/>
                                          </p:stCondLst>
                                        </p:cTn>
                                        <p:tgtEl>
                                          <p:spTgt spid="1474"/>
                                        </p:tgtEl>
                                        <p:attrNameLst>
                                          <p:attrName>style.visibility</p:attrName>
                                        </p:attrNameLst>
                                      </p:cBhvr>
                                      <p:to>
                                        <p:strVal val="visible"/>
                                      </p:to>
                                    </p:set>
                                    <p:animEffect filter="fade" transition="in">
                                      <p:cBhvr>
                                        <p:cTn dur="1000"/>
                                        <p:tgtEl>
                                          <p:spTgt spid="147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5" name="Shape 1495"/>
        <p:cNvGrpSpPr/>
        <p:nvPr/>
      </p:nvGrpSpPr>
      <p:grpSpPr>
        <a:xfrm>
          <a:off x="0" y="0"/>
          <a:ext cx="0" cy="0"/>
          <a:chOff x="0" y="0"/>
          <a:chExt cx="0" cy="0"/>
        </a:xfrm>
      </p:grpSpPr>
      <p:sp>
        <p:nvSpPr>
          <p:cNvPr id="1496" name="Google Shape;1496;p75"/>
          <p:cNvSpPr txBox="1"/>
          <p:nvPr>
            <p:ph type="title"/>
          </p:nvPr>
        </p:nvSpPr>
        <p:spPr>
          <a:xfrm flipH="1">
            <a:off x="3811850" y="2007500"/>
            <a:ext cx="4161600" cy="606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Project Idea</a:t>
            </a:r>
            <a:endParaRPr/>
          </a:p>
        </p:txBody>
      </p:sp>
      <p:sp>
        <p:nvSpPr>
          <p:cNvPr id="1497" name="Google Shape;1497;p75"/>
          <p:cNvSpPr txBox="1"/>
          <p:nvPr>
            <p:ph idx="2" type="title"/>
          </p:nvPr>
        </p:nvSpPr>
        <p:spPr>
          <a:xfrm flipH="1">
            <a:off x="2073608" y="2058274"/>
            <a:ext cx="1632900" cy="1246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02.</a:t>
            </a:r>
            <a:endParaRPr/>
          </a:p>
        </p:txBody>
      </p:sp>
      <p:sp>
        <p:nvSpPr>
          <p:cNvPr id="1498" name="Google Shape;1498;p75"/>
          <p:cNvSpPr txBox="1"/>
          <p:nvPr>
            <p:ph idx="1" type="subTitle"/>
          </p:nvPr>
        </p:nvSpPr>
        <p:spPr>
          <a:xfrm flipH="1">
            <a:off x="3856375" y="2698750"/>
            <a:ext cx="2960100" cy="606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Problem &amp; Proposed Solution</a:t>
            </a:r>
            <a:endParaRPr/>
          </a:p>
        </p:txBody>
      </p:sp>
      <p:sp>
        <p:nvSpPr>
          <p:cNvPr id="1499" name="Google Shape;1499;p75">
            <a:hlinkClick action="ppaction://hlinkshowjump?jump=previousslide"/>
          </p:cNvPr>
          <p:cNvSpPr/>
          <p:nvPr/>
        </p:nvSpPr>
        <p:spPr>
          <a:xfrm>
            <a:off x="3879613" y="4775338"/>
            <a:ext cx="260100" cy="260100"/>
          </a:xfrm>
          <a:prstGeom prst="rect">
            <a:avLst/>
          </a:prstGeom>
          <a:solidFill>
            <a:schemeClr val="l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0" name="Google Shape;1500;p75">
            <a:hlinkClick action="ppaction://hlinkshowjump?jump=previousslide"/>
          </p:cNvPr>
          <p:cNvSpPr/>
          <p:nvPr/>
        </p:nvSpPr>
        <p:spPr>
          <a:xfrm rot="-5400000">
            <a:off x="3933763" y="4839688"/>
            <a:ext cx="151800" cy="131400"/>
          </a:xfrm>
          <a:prstGeom prst="triangle">
            <a:avLst>
              <a:gd fmla="val 50000" name="adj"/>
            </a:avLst>
          </a:prstGeom>
          <a:solidFill>
            <a:schemeClr val="accent5"/>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1" name="Google Shape;1501;p75">
            <a:hlinkClick action="ppaction://hlinkshowjump?jump=nextslide"/>
          </p:cNvPr>
          <p:cNvSpPr/>
          <p:nvPr/>
        </p:nvSpPr>
        <p:spPr>
          <a:xfrm flipH="1">
            <a:off x="5004338" y="4775338"/>
            <a:ext cx="260100" cy="260100"/>
          </a:xfrm>
          <a:prstGeom prst="rect">
            <a:avLst/>
          </a:prstGeom>
          <a:solidFill>
            <a:schemeClr val="l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2" name="Google Shape;1502;p75">
            <a:hlinkClick action="ppaction://hlinkshowjump?jump=nextslide"/>
          </p:cNvPr>
          <p:cNvSpPr/>
          <p:nvPr/>
        </p:nvSpPr>
        <p:spPr>
          <a:xfrm flipH="1" rot="5400000">
            <a:off x="5058488" y="4839688"/>
            <a:ext cx="151800" cy="131400"/>
          </a:xfrm>
          <a:prstGeom prst="triangle">
            <a:avLst>
              <a:gd fmla="val 50000" name="adj"/>
            </a:avLst>
          </a:prstGeom>
          <a:solidFill>
            <a:schemeClr val="accent5"/>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3" name="Google Shape;1503;p75">
            <a:hlinkClick/>
          </p:cNvPr>
          <p:cNvSpPr/>
          <p:nvPr/>
        </p:nvSpPr>
        <p:spPr>
          <a:xfrm flipH="1">
            <a:off x="4441975" y="4775338"/>
            <a:ext cx="260100" cy="260100"/>
          </a:xfrm>
          <a:prstGeom prst="rect">
            <a:avLst/>
          </a:prstGeom>
          <a:solidFill>
            <a:schemeClr val="l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4" name="Google Shape;1504;p75">
            <a:hlinkClick/>
          </p:cNvPr>
          <p:cNvSpPr/>
          <p:nvPr/>
        </p:nvSpPr>
        <p:spPr>
          <a:xfrm flipH="1">
            <a:off x="4474720" y="4829500"/>
            <a:ext cx="194643" cy="151799"/>
          </a:xfrm>
          <a:custGeom>
            <a:rect b="b" l="l" r="r" t="t"/>
            <a:pathLst>
              <a:path extrusionOk="0" h="8328" w="10680">
                <a:moveTo>
                  <a:pt x="2629" y="1"/>
                </a:moveTo>
                <a:cubicBezTo>
                  <a:pt x="1214" y="1"/>
                  <a:pt x="1" y="1253"/>
                  <a:pt x="211" y="3028"/>
                </a:cubicBezTo>
                <a:cubicBezTo>
                  <a:pt x="559" y="5954"/>
                  <a:pt x="3306" y="7471"/>
                  <a:pt x="5340" y="8327"/>
                </a:cubicBezTo>
                <a:cubicBezTo>
                  <a:pt x="7383" y="7471"/>
                  <a:pt x="10131" y="5954"/>
                  <a:pt x="10470" y="3028"/>
                </a:cubicBezTo>
                <a:cubicBezTo>
                  <a:pt x="10680" y="1253"/>
                  <a:pt x="9470" y="1"/>
                  <a:pt x="8055" y="1"/>
                </a:cubicBezTo>
                <a:cubicBezTo>
                  <a:pt x="7123" y="1"/>
                  <a:pt x="6102" y="545"/>
                  <a:pt x="5340" y="1841"/>
                </a:cubicBezTo>
                <a:cubicBezTo>
                  <a:pt x="4582" y="545"/>
                  <a:pt x="3562" y="1"/>
                  <a:pt x="2629" y="1"/>
                </a:cubicBezTo>
                <a:close/>
              </a:path>
            </a:pathLst>
          </a:custGeom>
          <a:solidFill>
            <a:schemeClr val="accent3"/>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nvGrpSpPr>
          <p:cNvPr id="1505" name="Google Shape;1505;p75"/>
          <p:cNvGrpSpPr/>
          <p:nvPr/>
        </p:nvGrpSpPr>
        <p:grpSpPr>
          <a:xfrm flipH="1">
            <a:off x="1931567" y="1922316"/>
            <a:ext cx="902364" cy="902364"/>
            <a:chOff x="4731909" y="1368026"/>
            <a:chExt cx="818100" cy="818100"/>
          </a:xfrm>
        </p:grpSpPr>
        <p:sp>
          <p:nvSpPr>
            <p:cNvPr id="1506" name="Google Shape;1506;p75"/>
            <p:cNvSpPr/>
            <p:nvPr/>
          </p:nvSpPr>
          <p:spPr>
            <a:xfrm flipH="1">
              <a:off x="4731909" y="1368026"/>
              <a:ext cx="818100" cy="818100"/>
            </a:xfrm>
            <a:prstGeom prst="arc">
              <a:avLst>
                <a:gd fmla="val 8024064" name="adj1"/>
                <a:gd fmla="val 18924662"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7" name="Google Shape;1507;p75"/>
            <p:cNvSpPr/>
            <p:nvPr/>
          </p:nvSpPr>
          <p:spPr>
            <a:xfrm>
              <a:off x="5332023" y="1392825"/>
              <a:ext cx="191503" cy="182199"/>
            </a:xfrm>
            <a:custGeom>
              <a:rect b="b" l="l" r="r" t="t"/>
              <a:pathLst>
                <a:path extrusionOk="0" h="4220" w="4435">
                  <a:moveTo>
                    <a:pt x="2213" y="0"/>
                  </a:moveTo>
                  <a:lnTo>
                    <a:pt x="1535" y="1392"/>
                  </a:lnTo>
                  <a:lnTo>
                    <a:pt x="1" y="1606"/>
                  </a:lnTo>
                  <a:lnTo>
                    <a:pt x="1107" y="2694"/>
                  </a:lnTo>
                  <a:lnTo>
                    <a:pt x="848" y="4220"/>
                  </a:lnTo>
                  <a:lnTo>
                    <a:pt x="2213" y="3497"/>
                  </a:lnTo>
                  <a:lnTo>
                    <a:pt x="3587" y="4220"/>
                  </a:lnTo>
                  <a:lnTo>
                    <a:pt x="3329" y="2694"/>
                  </a:lnTo>
                  <a:lnTo>
                    <a:pt x="4435" y="1606"/>
                  </a:lnTo>
                  <a:lnTo>
                    <a:pt x="2900" y="1392"/>
                  </a:lnTo>
                  <a:lnTo>
                    <a:pt x="2213" y="0"/>
                  </a:lnTo>
                  <a:close/>
                </a:path>
              </a:pathLst>
            </a:cu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 presetSubtype="2">
                                  <p:stCondLst>
                                    <p:cond delay="0"/>
                                  </p:stCondLst>
                                  <p:childTnLst>
                                    <p:set>
                                      <p:cBhvr>
                                        <p:cTn dur="1" fill="hold">
                                          <p:stCondLst>
                                            <p:cond delay="0"/>
                                          </p:stCondLst>
                                        </p:cTn>
                                        <p:tgtEl>
                                          <p:spTgt spid="1496"/>
                                        </p:tgtEl>
                                        <p:attrNameLst>
                                          <p:attrName>style.visibility</p:attrName>
                                        </p:attrNameLst>
                                      </p:cBhvr>
                                      <p:to>
                                        <p:strVal val="visible"/>
                                      </p:to>
                                    </p:set>
                                    <p:anim calcmode="lin" valueType="num">
                                      <p:cBhvr additive="base">
                                        <p:cTn dur="1000"/>
                                        <p:tgtEl>
                                          <p:spTgt spid="1496"/>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1497"/>
                                        </p:tgtEl>
                                        <p:attrNameLst>
                                          <p:attrName>style.visibility</p:attrName>
                                        </p:attrNameLst>
                                      </p:cBhvr>
                                      <p:to>
                                        <p:strVal val="visible"/>
                                      </p:to>
                                    </p:set>
                                    <p:anim calcmode="lin" valueType="num">
                                      <p:cBhvr additive="base">
                                        <p:cTn dur="1000"/>
                                        <p:tgtEl>
                                          <p:spTgt spid="1497"/>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1498"/>
                                        </p:tgtEl>
                                        <p:attrNameLst>
                                          <p:attrName>style.visibility</p:attrName>
                                        </p:attrNameLst>
                                      </p:cBhvr>
                                      <p:to>
                                        <p:strVal val="visible"/>
                                      </p:to>
                                    </p:set>
                                    <p:anim calcmode="lin" valueType="num">
                                      <p:cBhvr additive="base">
                                        <p:cTn dur="1000"/>
                                        <p:tgtEl>
                                          <p:spTgt spid="1498"/>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1505"/>
                                        </p:tgtEl>
                                        <p:attrNameLst>
                                          <p:attrName>style.visibility</p:attrName>
                                        </p:attrNameLst>
                                      </p:cBhvr>
                                      <p:to>
                                        <p:strVal val="visible"/>
                                      </p:to>
                                    </p:set>
                                    <p:anim calcmode="lin" valueType="num">
                                      <p:cBhvr additive="base">
                                        <p:cTn dur="1000"/>
                                        <p:tgtEl>
                                          <p:spTgt spid="1505"/>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1" name="Shape 1511"/>
        <p:cNvGrpSpPr/>
        <p:nvPr/>
      </p:nvGrpSpPr>
      <p:grpSpPr>
        <a:xfrm>
          <a:off x="0" y="0"/>
          <a:ext cx="0" cy="0"/>
          <a:chOff x="0" y="0"/>
          <a:chExt cx="0" cy="0"/>
        </a:xfrm>
      </p:grpSpPr>
      <p:sp>
        <p:nvSpPr>
          <p:cNvPr id="1512" name="Google Shape;1512;p76"/>
          <p:cNvSpPr txBox="1"/>
          <p:nvPr>
            <p:ph idx="4294967295" type="subTitle"/>
          </p:nvPr>
        </p:nvSpPr>
        <p:spPr>
          <a:xfrm>
            <a:off x="785125" y="744600"/>
            <a:ext cx="6449100" cy="3860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b="1" sz="1200" u="sng"/>
          </a:p>
          <a:p>
            <a:pPr indent="0" lvl="0" marL="0" rtl="0" algn="l">
              <a:spcBef>
                <a:spcPts val="1600"/>
              </a:spcBef>
              <a:spcAft>
                <a:spcPts val="0"/>
              </a:spcAft>
              <a:buNone/>
            </a:pPr>
            <a:r>
              <a:rPr b="1" lang="en" u="sng"/>
              <a:t>Problem Statement</a:t>
            </a:r>
            <a:endParaRPr b="1" u="sng"/>
          </a:p>
          <a:p>
            <a:pPr indent="-317500" lvl="0" marL="457200" rtl="0" algn="l">
              <a:spcBef>
                <a:spcPts val="1600"/>
              </a:spcBef>
              <a:spcAft>
                <a:spcPts val="0"/>
              </a:spcAft>
              <a:buSzPts val="1400"/>
              <a:buChar char="❏"/>
            </a:pPr>
            <a:r>
              <a:rPr b="1" lang="en"/>
              <a:t>There is no one-stop for movie lovers to purchase their favorite movies. One too many subscriptions are required to have access to all of your favorite movies.</a:t>
            </a:r>
            <a:endParaRPr b="1"/>
          </a:p>
          <a:p>
            <a:pPr indent="0" lvl="0" marL="0" rtl="0" algn="l">
              <a:spcBef>
                <a:spcPts val="1600"/>
              </a:spcBef>
              <a:spcAft>
                <a:spcPts val="0"/>
              </a:spcAft>
              <a:buNone/>
            </a:pPr>
            <a:r>
              <a:rPr b="1" lang="en" u="sng"/>
              <a:t>Our Solution</a:t>
            </a:r>
            <a:endParaRPr b="1" u="sng"/>
          </a:p>
          <a:p>
            <a:pPr indent="-317500" lvl="0" marL="457200" rtl="0" algn="l">
              <a:spcBef>
                <a:spcPts val="1600"/>
              </a:spcBef>
              <a:spcAft>
                <a:spcPts val="0"/>
              </a:spcAft>
              <a:buSzPts val="1400"/>
              <a:buChar char="❏"/>
            </a:pPr>
            <a:r>
              <a:rPr b="1" lang="en"/>
              <a:t>Through PinkBox,</a:t>
            </a:r>
            <a:r>
              <a:rPr b="1" lang="en"/>
              <a:t> sellers we will gain access to movies by partnering with movie production companies and the buyers will have the opportunity to purchase the movie directly from us for a better price and will receive a link that will directly take them to a website where the production company of the movie has stored the film.</a:t>
            </a:r>
            <a:endParaRPr b="1"/>
          </a:p>
          <a:p>
            <a:pPr indent="0" lvl="0" marL="457200" rtl="0" algn="l">
              <a:spcBef>
                <a:spcPts val="0"/>
              </a:spcBef>
              <a:spcAft>
                <a:spcPts val="0"/>
              </a:spcAft>
              <a:buNone/>
            </a:pPr>
            <a:r>
              <a:t/>
            </a:r>
            <a:endParaRPr b="1" sz="1200"/>
          </a:p>
          <a:p>
            <a:pPr indent="0" lvl="0" marL="0" rtl="0" algn="l">
              <a:spcBef>
                <a:spcPts val="0"/>
              </a:spcBef>
              <a:spcAft>
                <a:spcPts val="0"/>
              </a:spcAft>
              <a:buNone/>
            </a:pPr>
            <a:r>
              <a:t/>
            </a:r>
            <a:endParaRPr b="1"/>
          </a:p>
          <a:p>
            <a:pPr indent="0" lvl="0" marL="0" rtl="0" algn="l">
              <a:spcBef>
                <a:spcPts val="1600"/>
              </a:spcBef>
              <a:spcAft>
                <a:spcPts val="0"/>
              </a:spcAft>
              <a:buNone/>
            </a:pPr>
            <a:r>
              <a:t/>
            </a:r>
            <a:endParaRPr b="1"/>
          </a:p>
          <a:p>
            <a:pPr indent="0" lvl="0" marL="0" rtl="0" algn="l">
              <a:spcBef>
                <a:spcPts val="1600"/>
              </a:spcBef>
              <a:spcAft>
                <a:spcPts val="1600"/>
              </a:spcAft>
              <a:buNone/>
            </a:pPr>
            <a:r>
              <a:t/>
            </a:r>
            <a:endParaRPr b="1"/>
          </a:p>
        </p:txBody>
      </p:sp>
      <p:sp>
        <p:nvSpPr>
          <p:cNvPr id="1513" name="Google Shape;1513;p76">
            <a:hlinkClick action="ppaction://hlinkshowjump?jump=previousslide"/>
          </p:cNvPr>
          <p:cNvSpPr/>
          <p:nvPr/>
        </p:nvSpPr>
        <p:spPr>
          <a:xfrm>
            <a:off x="3879613" y="4775338"/>
            <a:ext cx="260100" cy="260100"/>
          </a:xfrm>
          <a:prstGeom prst="rect">
            <a:avLst/>
          </a:prstGeom>
          <a:solidFill>
            <a:schemeClr val="l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4" name="Google Shape;1514;p76">
            <a:hlinkClick action="ppaction://hlinkshowjump?jump=previousslide"/>
          </p:cNvPr>
          <p:cNvSpPr/>
          <p:nvPr/>
        </p:nvSpPr>
        <p:spPr>
          <a:xfrm rot="-5400000">
            <a:off x="3933763" y="4839688"/>
            <a:ext cx="151800" cy="131400"/>
          </a:xfrm>
          <a:prstGeom prst="triangle">
            <a:avLst>
              <a:gd fmla="val 50000" name="adj"/>
            </a:avLst>
          </a:prstGeom>
          <a:solidFill>
            <a:schemeClr val="accent5"/>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5" name="Google Shape;1515;p76">
            <a:hlinkClick action="ppaction://hlinkshowjump?jump=nextslide"/>
          </p:cNvPr>
          <p:cNvSpPr/>
          <p:nvPr/>
        </p:nvSpPr>
        <p:spPr>
          <a:xfrm flipH="1">
            <a:off x="5004338" y="4775338"/>
            <a:ext cx="260100" cy="260100"/>
          </a:xfrm>
          <a:prstGeom prst="rect">
            <a:avLst/>
          </a:prstGeom>
          <a:solidFill>
            <a:schemeClr val="l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6" name="Google Shape;1516;p76">
            <a:hlinkClick action="ppaction://hlinkshowjump?jump=nextslide"/>
          </p:cNvPr>
          <p:cNvSpPr/>
          <p:nvPr/>
        </p:nvSpPr>
        <p:spPr>
          <a:xfrm flipH="1" rot="5400000">
            <a:off x="5058488" y="4839688"/>
            <a:ext cx="151800" cy="131400"/>
          </a:xfrm>
          <a:prstGeom prst="triangle">
            <a:avLst>
              <a:gd fmla="val 50000" name="adj"/>
            </a:avLst>
          </a:prstGeom>
          <a:solidFill>
            <a:schemeClr val="accent5"/>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7" name="Google Shape;1517;p76">
            <a:hlinkClick/>
          </p:cNvPr>
          <p:cNvSpPr/>
          <p:nvPr/>
        </p:nvSpPr>
        <p:spPr>
          <a:xfrm flipH="1">
            <a:off x="4441975" y="4775338"/>
            <a:ext cx="260100" cy="260100"/>
          </a:xfrm>
          <a:prstGeom prst="rect">
            <a:avLst/>
          </a:prstGeom>
          <a:solidFill>
            <a:schemeClr val="l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8" name="Google Shape;1518;p76">
            <a:hlinkClick/>
          </p:cNvPr>
          <p:cNvSpPr/>
          <p:nvPr/>
        </p:nvSpPr>
        <p:spPr>
          <a:xfrm flipH="1">
            <a:off x="4474720" y="4829500"/>
            <a:ext cx="194643" cy="151799"/>
          </a:xfrm>
          <a:custGeom>
            <a:rect b="b" l="l" r="r" t="t"/>
            <a:pathLst>
              <a:path extrusionOk="0" h="8328" w="10680">
                <a:moveTo>
                  <a:pt x="2629" y="1"/>
                </a:moveTo>
                <a:cubicBezTo>
                  <a:pt x="1214" y="1"/>
                  <a:pt x="1" y="1253"/>
                  <a:pt x="211" y="3028"/>
                </a:cubicBezTo>
                <a:cubicBezTo>
                  <a:pt x="559" y="5954"/>
                  <a:pt x="3306" y="7471"/>
                  <a:pt x="5340" y="8327"/>
                </a:cubicBezTo>
                <a:cubicBezTo>
                  <a:pt x="7383" y="7471"/>
                  <a:pt x="10131" y="5954"/>
                  <a:pt x="10470" y="3028"/>
                </a:cubicBezTo>
                <a:cubicBezTo>
                  <a:pt x="10680" y="1253"/>
                  <a:pt x="9470" y="1"/>
                  <a:pt x="8055" y="1"/>
                </a:cubicBezTo>
                <a:cubicBezTo>
                  <a:pt x="7123" y="1"/>
                  <a:pt x="6102" y="545"/>
                  <a:pt x="5340" y="1841"/>
                </a:cubicBezTo>
                <a:cubicBezTo>
                  <a:pt x="4582" y="545"/>
                  <a:pt x="3562" y="1"/>
                  <a:pt x="2629" y="1"/>
                </a:cubicBezTo>
                <a:close/>
              </a:path>
            </a:pathLst>
          </a:custGeom>
          <a:solidFill>
            <a:schemeClr val="accent3"/>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519" name="Google Shape;1519;p76"/>
          <p:cNvSpPr txBox="1"/>
          <p:nvPr/>
        </p:nvSpPr>
        <p:spPr>
          <a:xfrm>
            <a:off x="777375" y="214338"/>
            <a:ext cx="2097000" cy="648900"/>
          </a:xfrm>
          <a:prstGeom prst="rect">
            <a:avLst/>
          </a:prstGeom>
          <a:solidFill>
            <a:srgbClr val="FFEAEA"/>
          </a:solidFill>
          <a:ln cap="flat" cmpd="sng" w="19050">
            <a:solidFill>
              <a:srgbClr val="B4A7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3600">
                <a:solidFill>
                  <a:srgbClr val="8E7CC3"/>
                </a:solidFill>
                <a:latin typeface="Patua One"/>
                <a:ea typeface="Patua One"/>
                <a:cs typeface="Patua One"/>
                <a:sym typeface="Patua One"/>
              </a:rPr>
              <a:t>PinkBox</a:t>
            </a:r>
            <a:endParaRPr sz="3600">
              <a:solidFill>
                <a:srgbClr val="8E7CC3"/>
              </a:solidFill>
              <a:latin typeface="Patua One"/>
              <a:ea typeface="Patua One"/>
              <a:cs typeface="Patua One"/>
              <a:sym typeface="Patua One"/>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3" name="Shape 1523"/>
        <p:cNvGrpSpPr/>
        <p:nvPr/>
      </p:nvGrpSpPr>
      <p:grpSpPr>
        <a:xfrm>
          <a:off x="0" y="0"/>
          <a:ext cx="0" cy="0"/>
          <a:chOff x="0" y="0"/>
          <a:chExt cx="0" cy="0"/>
        </a:xfrm>
      </p:grpSpPr>
      <p:sp>
        <p:nvSpPr>
          <p:cNvPr id="1524" name="Google Shape;1524;p77"/>
          <p:cNvSpPr txBox="1"/>
          <p:nvPr>
            <p:ph type="title"/>
          </p:nvPr>
        </p:nvSpPr>
        <p:spPr>
          <a:xfrm flipH="1">
            <a:off x="4359524" y="2522525"/>
            <a:ext cx="3060600" cy="123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400"/>
              <a:t>Languages &amp; Frameworks</a:t>
            </a:r>
            <a:endParaRPr sz="3400"/>
          </a:p>
        </p:txBody>
      </p:sp>
      <p:sp>
        <p:nvSpPr>
          <p:cNvPr id="1525" name="Google Shape;1525;p77"/>
          <p:cNvSpPr txBox="1"/>
          <p:nvPr>
            <p:ph idx="2" type="title"/>
          </p:nvPr>
        </p:nvSpPr>
        <p:spPr>
          <a:xfrm>
            <a:off x="4998296" y="1618137"/>
            <a:ext cx="1632900" cy="713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03.</a:t>
            </a:r>
            <a:endParaRPr/>
          </a:p>
        </p:txBody>
      </p:sp>
      <p:sp>
        <p:nvSpPr>
          <p:cNvPr id="1526" name="Google Shape;1526;p77">
            <a:hlinkClick action="ppaction://hlinkshowjump?jump=previousslide"/>
          </p:cNvPr>
          <p:cNvSpPr/>
          <p:nvPr/>
        </p:nvSpPr>
        <p:spPr>
          <a:xfrm>
            <a:off x="3879613" y="4775338"/>
            <a:ext cx="260100" cy="260100"/>
          </a:xfrm>
          <a:prstGeom prst="rect">
            <a:avLst/>
          </a:prstGeom>
          <a:solidFill>
            <a:schemeClr val="l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7" name="Google Shape;1527;p77">
            <a:hlinkClick action="ppaction://hlinkshowjump?jump=previousslide"/>
          </p:cNvPr>
          <p:cNvSpPr/>
          <p:nvPr/>
        </p:nvSpPr>
        <p:spPr>
          <a:xfrm rot="-5400000">
            <a:off x="3933763" y="4839688"/>
            <a:ext cx="151800" cy="131400"/>
          </a:xfrm>
          <a:prstGeom prst="triangle">
            <a:avLst>
              <a:gd fmla="val 50000" name="adj"/>
            </a:avLst>
          </a:prstGeom>
          <a:solidFill>
            <a:schemeClr val="accent5"/>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8" name="Google Shape;1528;p77">
            <a:hlinkClick action="ppaction://hlinkshowjump?jump=nextslide"/>
          </p:cNvPr>
          <p:cNvSpPr/>
          <p:nvPr/>
        </p:nvSpPr>
        <p:spPr>
          <a:xfrm flipH="1">
            <a:off x="5004338" y="4775338"/>
            <a:ext cx="260100" cy="260100"/>
          </a:xfrm>
          <a:prstGeom prst="rect">
            <a:avLst/>
          </a:prstGeom>
          <a:solidFill>
            <a:schemeClr val="l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9" name="Google Shape;1529;p77">
            <a:hlinkClick action="ppaction://hlinkshowjump?jump=nextslide"/>
          </p:cNvPr>
          <p:cNvSpPr/>
          <p:nvPr/>
        </p:nvSpPr>
        <p:spPr>
          <a:xfrm flipH="1" rot="5400000">
            <a:off x="5058488" y="4839688"/>
            <a:ext cx="151800" cy="131400"/>
          </a:xfrm>
          <a:prstGeom prst="triangle">
            <a:avLst>
              <a:gd fmla="val 50000" name="adj"/>
            </a:avLst>
          </a:prstGeom>
          <a:solidFill>
            <a:schemeClr val="accent5"/>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0" name="Google Shape;1530;p77">
            <a:hlinkClick/>
          </p:cNvPr>
          <p:cNvSpPr/>
          <p:nvPr/>
        </p:nvSpPr>
        <p:spPr>
          <a:xfrm flipH="1">
            <a:off x="4441975" y="4775338"/>
            <a:ext cx="260100" cy="260100"/>
          </a:xfrm>
          <a:prstGeom prst="rect">
            <a:avLst/>
          </a:prstGeom>
          <a:solidFill>
            <a:schemeClr val="l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1" name="Google Shape;1531;p77">
            <a:hlinkClick/>
          </p:cNvPr>
          <p:cNvSpPr/>
          <p:nvPr/>
        </p:nvSpPr>
        <p:spPr>
          <a:xfrm flipH="1">
            <a:off x="4474720" y="4829500"/>
            <a:ext cx="194643" cy="151799"/>
          </a:xfrm>
          <a:custGeom>
            <a:rect b="b" l="l" r="r" t="t"/>
            <a:pathLst>
              <a:path extrusionOk="0" h="8328" w="10680">
                <a:moveTo>
                  <a:pt x="2629" y="1"/>
                </a:moveTo>
                <a:cubicBezTo>
                  <a:pt x="1214" y="1"/>
                  <a:pt x="1" y="1253"/>
                  <a:pt x="211" y="3028"/>
                </a:cubicBezTo>
                <a:cubicBezTo>
                  <a:pt x="559" y="5954"/>
                  <a:pt x="3306" y="7471"/>
                  <a:pt x="5340" y="8327"/>
                </a:cubicBezTo>
                <a:cubicBezTo>
                  <a:pt x="7383" y="7471"/>
                  <a:pt x="10131" y="5954"/>
                  <a:pt x="10470" y="3028"/>
                </a:cubicBezTo>
                <a:cubicBezTo>
                  <a:pt x="10680" y="1253"/>
                  <a:pt x="9470" y="1"/>
                  <a:pt x="8055" y="1"/>
                </a:cubicBezTo>
                <a:cubicBezTo>
                  <a:pt x="7123" y="1"/>
                  <a:pt x="6102" y="545"/>
                  <a:pt x="5340" y="1841"/>
                </a:cubicBezTo>
                <a:cubicBezTo>
                  <a:pt x="4582" y="545"/>
                  <a:pt x="3562" y="1"/>
                  <a:pt x="2629" y="1"/>
                </a:cubicBezTo>
                <a:close/>
              </a:path>
            </a:pathLst>
          </a:custGeom>
          <a:solidFill>
            <a:schemeClr val="accent3"/>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nvGrpSpPr>
          <p:cNvPr id="1532" name="Google Shape;1532;p77"/>
          <p:cNvGrpSpPr/>
          <p:nvPr/>
        </p:nvGrpSpPr>
        <p:grpSpPr>
          <a:xfrm>
            <a:off x="5906023" y="1486103"/>
            <a:ext cx="902364" cy="902364"/>
            <a:chOff x="4731909" y="1368026"/>
            <a:chExt cx="818100" cy="818100"/>
          </a:xfrm>
        </p:grpSpPr>
        <p:sp>
          <p:nvSpPr>
            <p:cNvPr id="1533" name="Google Shape;1533;p77"/>
            <p:cNvSpPr/>
            <p:nvPr/>
          </p:nvSpPr>
          <p:spPr>
            <a:xfrm flipH="1">
              <a:off x="4731909" y="1368026"/>
              <a:ext cx="818100" cy="818100"/>
            </a:xfrm>
            <a:prstGeom prst="arc">
              <a:avLst>
                <a:gd fmla="val 8024064" name="adj1"/>
                <a:gd fmla="val 18924662"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4" name="Google Shape;1534;p77"/>
            <p:cNvSpPr/>
            <p:nvPr/>
          </p:nvSpPr>
          <p:spPr>
            <a:xfrm>
              <a:off x="5332023" y="1392825"/>
              <a:ext cx="191503" cy="182199"/>
            </a:xfrm>
            <a:custGeom>
              <a:rect b="b" l="l" r="r" t="t"/>
              <a:pathLst>
                <a:path extrusionOk="0" h="4220" w="4435">
                  <a:moveTo>
                    <a:pt x="2213" y="0"/>
                  </a:moveTo>
                  <a:lnTo>
                    <a:pt x="1535" y="1392"/>
                  </a:lnTo>
                  <a:lnTo>
                    <a:pt x="1" y="1606"/>
                  </a:lnTo>
                  <a:lnTo>
                    <a:pt x="1107" y="2694"/>
                  </a:lnTo>
                  <a:lnTo>
                    <a:pt x="848" y="4220"/>
                  </a:lnTo>
                  <a:lnTo>
                    <a:pt x="2213" y="3497"/>
                  </a:lnTo>
                  <a:lnTo>
                    <a:pt x="3587" y="4220"/>
                  </a:lnTo>
                  <a:lnTo>
                    <a:pt x="3329" y="2694"/>
                  </a:lnTo>
                  <a:lnTo>
                    <a:pt x="4435" y="1606"/>
                  </a:lnTo>
                  <a:lnTo>
                    <a:pt x="2900" y="1392"/>
                  </a:lnTo>
                  <a:lnTo>
                    <a:pt x="2213" y="0"/>
                  </a:lnTo>
                  <a:close/>
                </a:path>
              </a:pathLst>
            </a:cu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35" name="Google Shape;1535;p77"/>
          <p:cNvSpPr/>
          <p:nvPr/>
        </p:nvSpPr>
        <p:spPr>
          <a:xfrm>
            <a:off x="1689300" y="1810825"/>
            <a:ext cx="1546200" cy="1618800"/>
          </a:xfrm>
          <a:prstGeom prst="ellipse">
            <a:avLst/>
          </a:prstGeom>
          <a:solidFill>
            <a:schemeClr val="lt2"/>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36" name="Google Shape;1536;p77"/>
          <p:cNvGrpSpPr/>
          <p:nvPr/>
        </p:nvGrpSpPr>
        <p:grpSpPr>
          <a:xfrm>
            <a:off x="1333376" y="1458823"/>
            <a:ext cx="2258052" cy="2322790"/>
            <a:chOff x="1075614" y="766906"/>
            <a:chExt cx="3256022" cy="3488197"/>
          </a:xfrm>
        </p:grpSpPr>
        <p:sp>
          <p:nvSpPr>
            <p:cNvPr id="1537" name="Google Shape;1537;p77"/>
            <p:cNvSpPr/>
            <p:nvPr/>
          </p:nvSpPr>
          <p:spPr>
            <a:xfrm rot="5400000">
              <a:off x="1189439" y="1014019"/>
              <a:ext cx="3016500" cy="3016500"/>
            </a:xfrm>
            <a:prstGeom prst="arc">
              <a:avLst>
                <a:gd fmla="val 841929" name="adj1"/>
                <a:gd fmla="val 9981271" name="adj2"/>
              </a:avLst>
            </a:prstGeom>
            <a:noFill/>
            <a:ln cap="flat" cmpd="sng" w="19050">
              <a:solidFill>
                <a:schemeClr val="dk1"/>
              </a:solidFill>
              <a:prstDash val="solid"/>
              <a:round/>
              <a:headEnd len="sm" w="sm" type="oval"/>
              <a:tailEnd len="sm" w="sm" type="ova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8" name="Google Shape;1538;p77"/>
            <p:cNvSpPr/>
            <p:nvPr/>
          </p:nvSpPr>
          <p:spPr>
            <a:xfrm flipH="1">
              <a:off x="2530686" y="766906"/>
              <a:ext cx="334022" cy="317734"/>
            </a:xfrm>
            <a:custGeom>
              <a:rect b="b" l="l" r="r" t="t"/>
              <a:pathLst>
                <a:path extrusionOk="0" h="4220" w="4435">
                  <a:moveTo>
                    <a:pt x="2213" y="0"/>
                  </a:moveTo>
                  <a:lnTo>
                    <a:pt x="1535" y="1392"/>
                  </a:lnTo>
                  <a:lnTo>
                    <a:pt x="1" y="1606"/>
                  </a:lnTo>
                  <a:lnTo>
                    <a:pt x="1107" y="2694"/>
                  </a:lnTo>
                  <a:lnTo>
                    <a:pt x="848" y="4220"/>
                  </a:lnTo>
                  <a:lnTo>
                    <a:pt x="2213" y="3497"/>
                  </a:lnTo>
                  <a:lnTo>
                    <a:pt x="3587" y="4220"/>
                  </a:lnTo>
                  <a:lnTo>
                    <a:pt x="3329" y="2694"/>
                  </a:lnTo>
                  <a:lnTo>
                    <a:pt x="4435" y="1606"/>
                  </a:lnTo>
                  <a:lnTo>
                    <a:pt x="2900" y="1392"/>
                  </a:lnTo>
                  <a:lnTo>
                    <a:pt x="2213" y="0"/>
                  </a:lnTo>
                  <a:close/>
                </a:path>
              </a:pathLst>
            </a:cu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9" name="Google Shape;1539;p77"/>
            <p:cNvSpPr/>
            <p:nvPr/>
          </p:nvSpPr>
          <p:spPr>
            <a:xfrm flipH="1">
              <a:off x="1075614" y="2410422"/>
              <a:ext cx="234722" cy="223291"/>
            </a:xfrm>
            <a:custGeom>
              <a:rect b="b" l="l" r="r" t="t"/>
              <a:pathLst>
                <a:path extrusionOk="0" h="4220" w="4435">
                  <a:moveTo>
                    <a:pt x="2213" y="0"/>
                  </a:moveTo>
                  <a:lnTo>
                    <a:pt x="1535" y="1392"/>
                  </a:lnTo>
                  <a:lnTo>
                    <a:pt x="1" y="1606"/>
                  </a:lnTo>
                  <a:lnTo>
                    <a:pt x="1107" y="2694"/>
                  </a:lnTo>
                  <a:lnTo>
                    <a:pt x="848" y="4220"/>
                  </a:lnTo>
                  <a:lnTo>
                    <a:pt x="2213" y="3497"/>
                  </a:lnTo>
                  <a:lnTo>
                    <a:pt x="3587" y="4220"/>
                  </a:lnTo>
                  <a:lnTo>
                    <a:pt x="3329" y="2694"/>
                  </a:lnTo>
                  <a:lnTo>
                    <a:pt x="4435" y="1606"/>
                  </a:lnTo>
                  <a:lnTo>
                    <a:pt x="2900" y="1392"/>
                  </a:lnTo>
                  <a:lnTo>
                    <a:pt x="2213"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0" name="Google Shape;1540;p77"/>
            <p:cNvSpPr/>
            <p:nvPr/>
          </p:nvSpPr>
          <p:spPr>
            <a:xfrm flipH="1">
              <a:off x="4096914" y="2410422"/>
              <a:ext cx="234722" cy="223291"/>
            </a:xfrm>
            <a:custGeom>
              <a:rect b="b" l="l" r="r" t="t"/>
              <a:pathLst>
                <a:path extrusionOk="0" h="4220" w="4435">
                  <a:moveTo>
                    <a:pt x="2213" y="0"/>
                  </a:moveTo>
                  <a:lnTo>
                    <a:pt x="1535" y="1392"/>
                  </a:lnTo>
                  <a:lnTo>
                    <a:pt x="1" y="1606"/>
                  </a:lnTo>
                  <a:lnTo>
                    <a:pt x="1107" y="2694"/>
                  </a:lnTo>
                  <a:lnTo>
                    <a:pt x="848" y="4220"/>
                  </a:lnTo>
                  <a:lnTo>
                    <a:pt x="2213" y="3497"/>
                  </a:lnTo>
                  <a:lnTo>
                    <a:pt x="3587" y="4220"/>
                  </a:lnTo>
                  <a:lnTo>
                    <a:pt x="3329" y="2694"/>
                  </a:lnTo>
                  <a:lnTo>
                    <a:pt x="4435" y="1606"/>
                  </a:lnTo>
                  <a:lnTo>
                    <a:pt x="2900" y="1392"/>
                  </a:lnTo>
                  <a:lnTo>
                    <a:pt x="2213"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1" name="Google Shape;1541;p77"/>
            <p:cNvSpPr/>
            <p:nvPr/>
          </p:nvSpPr>
          <p:spPr>
            <a:xfrm flipH="1">
              <a:off x="2530686" y="3937369"/>
              <a:ext cx="334022" cy="317734"/>
            </a:xfrm>
            <a:custGeom>
              <a:rect b="b" l="l" r="r" t="t"/>
              <a:pathLst>
                <a:path extrusionOk="0" h="4220" w="4435">
                  <a:moveTo>
                    <a:pt x="2213" y="0"/>
                  </a:moveTo>
                  <a:lnTo>
                    <a:pt x="1535" y="1392"/>
                  </a:lnTo>
                  <a:lnTo>
                    <a:pt x="1" y="1606"/>
                  </a:lnTo>
                  <a:lnTo>
                    <a:pt x="1107" y="2694"/>
                  </a:lnTo>
                  <a:lnTo>
                    <a:pt x="848" y="4220"/>
                  </a:lnTo>
                  <a:lnTo>
                    <a:pt x="2213" y="3497"/>
                  </a:lnTo>
                  <a:lnTo>
                    <a:pt x="3587" y="4220"/>
                  </a:lnTo>
                  <a:lnTo>
                    <a:pt x="3329" y="2694"/>
                  </a:lnTo>
                  <a:lnTo>
                    <a:pt x="4435" y="1606"/>
                  </a:lnTo>
                  <a:lnTo>
                    <a:pt x="2900" y="1392"/>
                  </a:lnTo>
                  <a:lnTo>
                    <a:pt x="2213" y="0"/>
                  </a:lnTo>
                  <a:close/>
                </a:path>
              </a:pathLst>
            </a:cu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2" name="Google Shape;1542;p77"/>
            <p:cNvSpPr/>
            <p:nvPr/>
          </p:nvSpPr>
          <p:spPr>
            <a:xfrm flipH="1" rot="-5400000">
              <a:off x="1201289" y="1014019"/>
              <a:ext cx="3016500" cy="3016500"/>
            </a:xfrm>
            <a:prstGeom prst="arc">
              <a:avLst>
                <a:gd fmla="val 841929" name="adj1"/>
                <a:gd fmla="val 9981271" name="adj2"/>
              </a:avLst>
            </a:prstGeom>
            <a:noFill/>
            <a:ln cap="flat" cmpd="sng" w="19050">
              <a:solidFill>
                <a:schemeClr val="dk1"/>
              </a:solidFill>
              <a:prstDash val="solid"/>
              <a:round/>
              <a:headEnd len="sm" w="sm" type="oval"/>
              <a:tailEnd len="sm" w="sm" type="ova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3" name="Google Shape;1543;p77"/>
          <p:cNvGrpSpPr/>
          <p:nvPr/>
        </p:nvGrpSpPr>
        <p:grpSpPr>
          <a:xfrm>
            <a:off x="1935542" y="2074705"/>
            <a:ext cx="1053715" cy="1091040"/>
            <a:chOff x="1138975" y="1488059"/>
            <a:chExt cx="1401590" cy="1451237"/>
          </a:xfrm>
        </p:grpSpPr>
        <p:sp>
          <p:nvSpPr>
            <p:cNvPr id="1544" name="Google Shape;1544;p77"/>
            <p:cNvSpPr/>
            <p:nvPr/>
          </p:nvSpPr>
          <p:spPr>
            <a:xfrm>
              <a:off x="1768834" y="1828006"/>
              <a:ext cx="322054" cy="285207"/>
            </a:xfrm>
            <a:custGeom>
              <a:rect b="b" l="l" r="r" t="t"/>
              <a:pathLst>
                <a:path extrusionOk="0" h="5039" w="5690">
                  <a:moveTo>
                    <a:pt x="5389" y="1"/>
                  </a:moveTo>
                  <a:cubicBezTo>
                    <a:pt x="5364" y="1"/>
                    <a:pt x="5339" y="26"/>
                    <a:pt x="5339" y="26"/>
                  </a:cubicBezTo>
                  <a:cubicBezTo>
                    <a:pt x="5314" y="26"/>
                    <a:pt x="4963" y="301"/>
                    <a:pt x="4512" y="301"/>
                  </a:cubicBezTo>
                  <a:cubicBezTo>
                    <a:pt x="4362" y="301"/>
                    <a:pt x="4236" y="276"/>
                    <a:pt x="4136" y="226"/>
                  </a:cubicBezTo>
                  <a:cubicBezTo>
                    <a:pt x="4086" y="226"/>
                    <a:pt x="4036" y="201"/>
                    <a:pt x="3986" y="201"/>
                  </a:cubicBezTo>
                  <a:cubicBezTo>
                    <a:pt x="3885" y="201"/>
                    <a:pt x="3785" y="251"/>
                    <a:pt x="3710" y="327"/>
                  </a:cubicBezTo>
                  <a:lnTo>
                    <a:pt x="276" y="4261"/>
                  </a:lnTo>
                  <a:cubicBezTo>
                    <a:pt x="1" y="4562"/>
                    <a:pt x="51" y="4763"/>
                    <a:pt x="76" y="4863"/>
                  </a:cubicBezTo>
                  <a:cubicBezTo>
                    <a:pt x="126" y="4963"/>
                    <a:pt x="251" y="5038"/>
                    <a:pt x="377" y="5038"/>
                  </a:cubicBezTo>
                  <a:cubicBezTo>
                    <a:pt x="452" y="5038"/>
                    <a:pt x="527" y="5013"/>
                    <a:pt x="577" y="4963"/>
                  </a:cubicBezTo>
                  <a:lnTo>
                    <a:pt x="5640" y="552"/>
                  </a:lnTo>
                  <a:cubicBezTo>
                    <a:pt x="5690" y="502"/>
                    <a:pt x="5690" y="452"/>
                    <a:pt x="5665" y="402"/>
                  </a:cubicBezTo>
                  <a:lnTo>
                    <a:pt x="5489" y="76"/>
                  </a:lnTo>
                  <a:cubicBezTo>
                    <a:pt x="5464" y="26"/>
                    <a:pt x="5439" y="26"/>
                    <a:pt x="5414" y="1"/>
                  </a:cubicBez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5" name="Google Shape;1545;p77"/>
            <p:cNvSpPr/>
            <p:nvPr/>
          </p:nvSpPr>
          <p:spPr>
            <a:xfrm>
              <a:off x="2058237" y="1619204"/>
              <a:ext cx="316394" cy="254360"/>
            </a:xfrm>
            <a:custGeom>
              <a:rect b="b" l="l" r="r" t="t"/>
              <a:pathLst>
                <a:path extrusionOk="0" h="4494" w="5590">
                  <a:moveTo>
                    <a:pt x="4061" y="682"/>
                  </a:moveTo>
                  <a:cubicBezTo>
                    <a:pt x="4211" y="682"/>
                    <a:pt x="4361" y="732"/>
                    <a:pt x="4462" y="858"/>
                  </a:cubicBezTo>
                  <a:cubicBezTo>
                    <a:pt x="4637" y="1033"/>
                    <a:pt x="4662" y="1334"/>
                    <a:pt x="4512" y="1635"/>
                  </a:cubicBezTo>
                  <a:cubicBezTo>
                    <a:pt x="4462" y="1760"/>
                    <a:pt x="4386" y="1860"/>
                    <a:pt x="4286" y="1960"/>
                  </a:cubicBezTo>
                  <a:cubicBezTo>
                    <a:pt x="4086" y="2161"/>
                    <a:pt x="3810" y="2261"/>
                    <a:pt x="3584" y="2261"/>
                  </a:cubicBezTo>
                  <a:cubicBezTo>
                    <a:pt x="3409" y="2261"/>
                    <a:pt x="3284" y="2186"/>
                    <a:pt x="3183" y="2086"/>
                  </a:cubicBezTo>
                  <a:cubicBezTo>
                    <a:pt x="3008" y="1910"/>
                    <a:pt x="2983" y="1609"/>
                    <a:pt x="3108" y="1334"/>
                  </a:cubicBezTo>
                  <a:cubicBezTo>
                    <a:pt x="3183" y="1208"/>
                    <a:pt x="3259" y="1083"/>
                    <a:pt x="3359" y="983"/>
                  </a:cubicBezTo>
                  <a:cubicBezTo>
                    <a:pt x="3534" y="807"/>
                    <a:pt x="3760" y="707"/>
                    <a:pt x="3960" y="682"/>
                  </a:cubicBezTo>
                  <a:close/>
                  <a:moveTo>
                    <a:pt x="4015" y="1"/>
                  </a:moveTo>
                  <a:cubicBezTo>
                    <a:pt x="3329" y="1"/>
                    <a:pt x="2735" y="757"/>
                    <a:pt x="2256" y="1284"/>
                  </a:cubicBezTo>
                  <a:cubicBezTo>
                    <a:pt x="1078" y="2587"/>
                    <a:pt x="326" y="3414"/>
                    <a:pt x="76" y="3665"/>
                  </a:cubicBezTo>
                  <a:cubicBezTo>
                    <a:pt x="76" y="3690"/>
                    <a:pt x="51" y="3690"/>
                    <a:pt x="51" y="3715"/>
                  </a:cubicBezTo>
                  <a:cubicBezTo>
                    <a:pt x="25" y="3765"/>
                    <a:pt x="0" y="3815"/>
                    <a:pt x="25" y="3865"/>
                  </a:cubicBezTo>
                  <a:lnTo>
                    <a:pt x="176" y="4341"/>
                  </a:lnTo>
                  <a:cubicBezTo>
                    <a:pt x="192" y="4438"/>
                    <a:pt x="281" y="4494"/>
                    <a:pt x="376" y="4494"/>
                  </a:cubicBezTo>
                  <a:cubicBezTo>
                    <a:pt x="429" y="4494"/>
                    <a:pt x="482" y="4477"/>
                    <a:pt x="527" y="4442"/>
                  </a:cubicBezTo>
                  <a:cubicBezTo>
                    <a:pt x="978" y="4041"/>
                    <a:pt x="1980" y="3264"/>
                    <a:pt x="2858" y="3113"/>
                  </a:cubicBezTo>
                  <a:cubicBezTo>
                    <a:pt x="3459" y="3013"/>
                    <a:pt x="4136" y="2863"/>
                    <a:pt x="4637" y="2462"/>
                  </a:cubicBezTo>
                  <a:cubicBezTo>
                    <a:pt x="4687" y="2437"/>
                    <a:pt x="4737" y="2386"/>
                    <a:pt x="4787" y="2361"/>
                  </a:cubicBezTo>
                  <a:cubicBezTo>
                    <a:pt x="5589" y="1609"/>
                    <a:pt x="5289" y="156"/>
                    <a:pt x="4111" y="5"/>
                  </a:cubicBezTo>
                  <a:cubicBezTo>
                    <a:pt x="4079" y="2"/>
                    <a:pt x="4047" y="1"/>
                    <a:pt x="4015" y="1"/>
                  </a:cubicBezTo>
                  <a:close/>
                </a:path>
              </a:pathLst>
            </a:cu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6" name="Google Shape;1546;p77"/>
            <p:cNvSpPr/>
            <p:nvPr/>
          </p:nvSpPr>
          <p:spPr>
            <a:xfrm>
              <a:off x="1835511" y="1788272"/>
              <a:ext cx="211401" cy="373164"/>
            </a:xfrm>
            <a:custGeom>
              <a:rect b="b" l="l" r="r" t="t"/>
              <a:pathLst>
                <a:path extrusionOk="0" h="6593" w="3735">
                  <a:moveTo>
                    <a:pt x="3033" y="1"/>
                  </a:moveTo>
                  <a:cubicBezTo>
                    <a:pt x="2983" y="1"/>
                    <a:pt x="2958" y="26"/>
                    <a:pt x="2933" y="76"/>
                  </a:cubicBezTo>
                  <a:lnTo>
                    <a:pt x="51" y="6141"/>
                  </a:lnTo>
                  <a:cubicBezTo>
                    <a:pt x="1" y="6242"/>
                    <a:pt x="1" y="6367"/>
                    <a:pt x="76" y="6442"/>
                  </a:cubicBezTo>
                  <a:cubicBezTo>
                    <a:pt x="126" y="6542"/>
                    <a:pt x="226" y="6592"/>
                    <a:pt x="326" y="6592"/>
                  </a:cubicBezTo>
                  <a:cubicBezTo>
                    <a:pt x="452" y="6592"/>
                    <a:pt x="627" y="6542"/>
                    <a:pt x="803" y="6242"/>
                  </a:cubicBezTo>
                  <a:lnTo>
                    <a:pt x="3660" y="1856"/>
                  </a:lnTo>
                  <a:cubicBezTo>
                    <a:pt x="3735" y="1730"/>
                    <a:pt x="3735" y="1580"/>
                    <a:pt x="3660" y="1455"/>
                  </a:cubicBezTo>
                  <a:cubicBezTo>
                    <a:pt x="3259" y="928"/>
                    <a:pt x="3509" y="252"/>
                    <a:pt x="3509" y="226"/>
                  </a:cubicBezTo>
                  <a:cubicBezTo>
                    <a:pt x="3534" y="201"/>
                    <a:pt x="3534" y="176"/>
                    <a:pt x="3509" y="151"/>
                  </a:cubicBezTo>
                  <a:cubicBezTo>
                    <a:pt x="3484" y="101"/>
                    <a:pt x="3459" y="101"/>
                    <a:pt x="3434" y="76"/>
                  </a:cubicBezTo>
                  <a:lnTo>
                    <a:pt x="3058" y="1"/>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7" name="Google Shape;1547;p77"/>
            <p:cNvSpPr/>
            <p:nvPr/>
          </p:nvSpPr>
          <p:spPr>
            <a:xfrm>
              <a:off x="1974524" y="1869891"/>
              <a:ext cx="44035" cy="39960"/>
            </a:xfrm>
            <a:custGeom>
              <a:rect b="b" l="l" r="r" t="t"/>
              <a:pathLst>
                <a:path extrusionOk="0" h="706" w="778">
                  <a:moveTo>
                    <a:pt x="367" y="0"/>
                  </a:moveTo>
                  <a:cubicBezTo>
                    <a:pt x="276" y="0"/>
                    <a:pt x="189" y="38"/>
                    <a:pt x="126" y="113"/>
                  </a:cubicBezTo>
                  <a:cubicBezTo>
                    <a:pt x="1" y="263"/>
                    <a:pt x="1" y="464"/>
                    <a:pt x="126" y="614"/>
                  </a:cubicBezTo>
                  <a:cubicBezTo>
                    <a:pt x="198" y="674"/>
                    <a:pt x="287" y="705"/>
                    <a:pt x="374" y="705"/>
                  </a:cubicBezTo>
                  <a:cubicBezTo>
                    <a:pt x="469" y="705"/>
                    <a:pt x="562" y="668"/>
                    <a:pt x="627" y="589"/>
                  </a:cubicBezTo>
                  <a:cubicBezTo>
                    <a:pt x="778" y="464"/>
                    <a:pt x="753" y="238"/>
                    <a:pt x="627" y="113"/>
                  </a:cubicBezTo>
                  <a:cubicBezTo>
                    <a:pt x="552" y="38"/>
                    <a:pt x="458" y="0"/>
                    <a:pt x="36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8" name="Google Shape;1548;p77"/>
            <p:cNvSpPr/>
            <p:nvPr/>
          </p:nvSpPr>
          <p:spPr>
            <a:xfrm>
              <a:off x="1987315" y="1488059"/>
              <a:ext cx="205741" cy="325846"/>
            </a:xfrm>
            <a:custGeom>
              <a:rect b="b" l="l" r="r" t="t"/>
              <a:pathLst>
                <a:path extrusionOk="0" h="5757" w="3635">
                  <a:moveTo>
                    <a:pt x="2206" y="593"/>
                  </a:moveTo>
                  <a:cubicBezTo>
                    <a:pt x="2281" y="593"/>
                    <a:pt x="2356" y="618"/>
                    <a:pt x="2431" y="668"/>
                  </a:cubicBezTo>
                  <a:cubicBezTo>
                    <a:pt x="2607" y="744"/>
                    <a:pt x="2707" y="894"/>
                    <a:pt x="2732" y="1094"/>
                  </a:cubicBezTo>
                  <a:cubicBezTo>
                    <a:pt x="2757" y="1320"/>
                    <a:pt x="2732" y="1546"/>
                    <a:pt x="2607" y="1771"/>
                  </a:cubicBezTo>
                  <a:cubicBezTo>
                    <a:pt x="2532" y="1896"/>
                    <a:pt x="2456" y="2022"/>
                    <a:pt x="2356" y="2097"/>
                  </a:cubicBezTo>
                  <a:cubicBezTo>
                    <a:pt x="2189" y="2231"/>
                    <a:pt x="2011" y="2309"/>
                    <a:pt x="1844" y="2309"/>
                  </a:cubicBezTo>
                  <a:cubicBezTo>
                    <a:pt x="1760" y="2309"/>
                    <a:pt x="1679" y="2289"/>
                    <a:pt x="1604" y="2247"/>
                  </a:cubicBezTo>
                  <a:cubicBezTo>
                    <a:pt x="1479" y="2172"/>
                    <a:pt x="1379" y="2047"/>
                    <a:pt x="1329" y="1896"/>
                  </a:cubicBezTo>
                  <a:cubicBezTo>
                    <a:pt x="1253" y="1671"/>
                    <a:pt x="1304" y="1395"/>
                    <a:pt x="1429" y="1145"/>
                  </a:cubicBezTo>
                  <a:cubicBezTo>
                    <a:pt x="1504" y="1019"/>
                    <a:pt x="1579" y="919"/>
                    <a:pt x="1679" y="844"/>
                  </a:cubicBezTo>
                  <a:cubicBezTo>
                    <a:pt x="1830" y="693"/>
                    <a:pt x="2030" y="593"/>
                    <a:pt x="2206" y="593"/>
                  </a:cubicBezTo>
                  <a:close/>
                  <a:moveTo>
                    <a:pt x="2170" y="1"/>
                  </a:moveTo>
                  <a:cubicBezTo>
                    <a:pt x="1672" y="1"/>
                    <a:pt x="1170" y="271"/>
                    <a:pt x="928" y="769"/>
                  </a:cubicBezTo>
                  <a:cubicBezTo>
                    <a:pt x="877" y="844"/>
                    <a:pt x="852" y="894"/>
                    <a:pt x="827" y="944"/>
                  </a:cubicBezTo>
                  <a:cubicBezTo>
                    <a:pt x="602" y="1546"/>
                    <a:pt x="652" y="2222"/>
                    <a:pt x="702" y="2824"/>
                  </a:cubicBezTo>
                  <a:cubicBezTo>
                    <a:pt x="802" y="3726"/>
                    <a:pt x="301" y="4904"/>
                    <a:pt x="50" y="5430"/>
                  </a:cubicBezTo>
                  <a:cubicBezTo>
                    <a:pt x="0" y="5581"/>
                    <a:pt x="101" y="5756"/>
                    <a:pt x="251" y="5756"/>
                  </a:cubicBezTo>
                  <a:lnTo>
                    <a:pt x="727" y="5756"/>
                  </a:lnTo>
                  <a:cubicBezTo>
                    <a:pt x="802" y="5756"/>
                    <a:pt x="852" y="5731"/>
                    <a:pt x="903" y="5706"/>
                  </a:cubicBezTo>
                  <a:cubicBezTo>
                    <a:pt x="903" y="5681"/>
                    <a:pt x="903" y="5681"/>
                    <a:pt x="928" y="5656"/>
                  </a:cubicBezTo>
                  <a:cubicBezTo>
                    <a:pt x="1103" y="5355"/>
                    <a:pt x="1705" y="4403"/>
                    <a:pt x="2632" y="2899"/>
                  </a:cubicBezTo>
                  <a:cubicBezTo>
                    <a:pt x="3008" y="2297"/>
                    <a:pt x="3634" y="1445"/>
                    <a:pt x="3359" y="794"/>
                  </a:cubicBezTo>
                  <a:cubicBezTo>
                    <a:pt x="3125" y="252"/>
                    <a:pt x="2649" y="1"/>
                    <a:pt x="2170" y="1"/>
                  </a:cubicBezTo>
                  <a:close/>
                </a:path>
              </a:pathLst>
            </a:cu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9" name="Google Shape;1549;p77"/>
            <p:cNvSpPr/>
            <p:nvPr/>
          </p:nvSpPr>
          <p:spPr>
            <a:xfrm>
              <a:off x="1638312" y="1592375"/>
              <a:ext cx="224193" cy="219948"/>
            </a:xfrm>
            <a:custGeom>
              <a:rect b="b" l="l" r="r" t="t"/>
              <a:pathLst>
                <a:path extrusionOk="0" h="3886" w="3961">
                  <a:moveTo>
                    <a:pt x="1983" y="1"/>
                  </a:moveTo>
                  <a:cubicBezTo>
                    <a:pt x="1691" y="1"/>
                    <a:pt x="1399" y="69"/>
                    <a:pt x="1129" y="204"/>
                  </a:cubicBezTo>
                  <a:cubicBezTo>
                    <a:pt x="903" y="304"/>
                    <a:pt x="728" y="454"/>
                    <a:pt x="552" y="630"/>
                  </a:cubicBezTo>
                  <a:cubicBezTo>
                    <a:pt x="527" y="655"/>
                    <a:pt x="502" y="680"/>
                    <a:pt x="477" y="705"/>
                  </a:cubicBezTo>
                  <a:cubicBezTo>
                    <a:pt x="427" y="780"/>
                    <a:pt x="377" y="855"/>
                    <a:pt x="327" y="931"/>
                  </a:cubicBezTo>
                  <a:cubicBezTo>
                    <a:pt x="251" y="1031"/>
                    <a:pt x="201" y="1131"/>
                    <a:pt x="176" y="1231"/>
                  </a:cubicBezTo>
                  <a:cubicBezTo>
                    <a:pt x="101" y="1432"/>
                    <a:pt x="51" y="1632"/>
                    <a:pt x="51" y="1833"/>
                  </a:cubicBezTo>
                  <a:cubicBezTo>
                    <a:pt x="1" y="2384"/>
                    <a:pt x="226" y="2961"/>
                    <a:pt x="652" y="3362"/>
                  </a:cubicBezTo>
                  <a:cubicBezTo>
                    <a:pt x="1037" y="3710"/>
                    <a:pt x="1520" y="3886"/>
                    <a:pt x="1998" y="3886"/>
                  </a:cubicBezTo>
                  <a:cubicBezTo>
                    <a:pt x="2517" y="3886"/>
                    <a:pt x="3031" y="3679"/>
                    <a:pt x="3409" y="3261"/>
                  </a:cubicBezTo>
                  <a:cubicBezTo>
                    <a:pt x="3785" y="2835"/>
                    <a:pt x="3961" y="2284"/>
                    <a:pt x="3911" y="1758"/>
                  </a:cubicBezTo>
                  <a:cubicBezTo>
                    <a:pt x="3861" y="1307"/>
                    <a:pt x="3660" y="855"/>
                    <a:pt x="3284" y="530"/>
                  </a:cubicBezTo>
                  <a:cubicBezTo>
                    <a:pt x="2914" y="175"/>
                    <a:pt x="2449" y="1"/>
                    <a:pt x="1983" y="1"/>
                  </a:cubicBez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0" name="Google Shape;1550;p77"/>
            <p:cNvSpPr/>
            <p:nvPr/>
          </p:nvSpPr>
          <p:spPr>
            <a:xfrm>
              <a:off x="1656764" y="1603865"/>
              <a:ext cx="171724" cy="166064"/>
            </a:xfrm>
            <a:custGeom>
              <a:rect b="b" l="l" r="r" t="t"/>
              <a:pathLst>
                <a:path extrusionOk="0" h="2934" w="3034">
                  <a:moveTo>
                    <a:pt x="803" y="1"/>
                  </a:moveTo>
                  <a:cubicBezTo>
                    <a:pt x="577" y="101"/>
                    <a:pt x="402" y="251"/>
                    <a:pt x="226" y="427"/>
                  </a:cubicBezTo>
                  <a:cubicBezTo>
                    <a:pt x="201" y="452"/>
                    <a:pt x="176" y="477"/>
                    <a:pt x="151" y="502"/>
                  </a:cubicBezTo>
                  <a:cubicBezTo>
                    <a:pt x="101" y="577"/>
                    <a:pt x="51" y="652"/>
                    <a:pt x="1" y="728"/>
                  </a:cubicBezTo>
                  <a:lnTo>
                    <a:pt x="2382" y="2933"/>
                  </a:lnTo>
                  <a:lnTo>
                    <a:pt x="2933" y="2357"/>
                  </a:lnTo>
                  <a:cubicBezTo>
                    <a:pt x="2933" y="2332"/>
                    <a:pt x="2958" y="2332"/>
                    <a:pt x="2958" y="2307"/>
                  </a:cubicBezTo>
                  <a:cubicBezTo>
                    <a:pt x="3033" y="2181"/>
                    <a:pt x="3008" y="2031"/>
                    <a:pt x="2908" y="1956"/>
                  </a:cubicBezTo>
                  <a:lnTo>
                    <a:pt x="803" y="1"/>
                  </a:lnTo>
                  <a:close/>
                </a:path>
              </a:pathLst>
            </a:cu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1" name="Google Shape;1551;p77"/>
            <p:cNvSpPr/>
            <p:nvPr/>
          </p:nvSpPr>
          <p:spPr>
            <a:xfrm>
              <a:off x="1665311" y="1603865"/>
              <a:ext cx="163178" cy="154688"/>
            </a:xfrm>
            <a:custGeom>
              <a:rect b="b" l="l" r="r" t="t"/>
              <a:pathLst>
                <a:path extrusionOk="0" h="2733" w="2883">
                  <a:moveTo>
                    <a:pt x="652" y="1"/>
                  </a:moveTo>
                  <a:cubicBezTo>
                    <a:pt x="426" y="101"/>
                    <a:pt x="251" y="251"/>
                    <a:pt x="75" y="427"/>
                  </a:cubicBezTo>
                  <a:cubicBezTo>
                    <a:pt x="50" y="452"/>
                    <a:pt x="25" y="477"/>
                    <a:pt x="0" y="502"/>
                  </a:cubicBezTo>
                  <a:lnTo>
                    <a:pt x="2406" y="2733"/>
                  </a:lnTo>
                  <a:lnTo>
                    <a:pt x="2782" y="2357"/>
                  </a:lnTo>
                  <a:cubicBezTo>
                    <a:pt x="2782" y="2332"/>
                    <a:pt x="2807" y="2332"/>
                    <a:pt x="2807" y="2307"/>
                  </a:cubicBezTo>
                  <a:cubicBezTo>
                    <a:pt x="2882" y="2181"/>
                    <a:pt x="2857" y="2031"/>
                    <a:pt x="2757" y="1956"/>
                  </a:cubicBezTo>
                  <a:lnTo>
                    <a:pt x="652" y="1"/>
                  </a:lnTo>
                  <a:close/>
                </a:path>
              </a:pathLst>
            </a:cu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2" name="Google Shape;1552;p77"/>
            <p:cNvSpPr/>
            <p:nvPr/>
          </p:nvSpPr>
          <p:spPr>
            <a:xfrm>
              <a:off x="1729100" y="1659221"/>
              <a:ext cx="32715" cy="32658"/>
            </a:xfrm>
            <a:custGeom>
              <a:rect b="b" l="l" r="r" t="t"/>
              <a:pathLst>
                <a:path extrusionOk="0" h="577" w="578">
                  <a:moveTo>
                    <a:pt x="302" y="0"/>
                  </a:moveTo>
                  <a:cubicBezTo>
                    <a:pt x="201" y="0"/>
                    <a:pt x="126" y="25"/>
                    <a:pt x="76" y="100"/>
                  </a:cubicBezTo>
                  <a:cubicBezTo>
                    <a:pt x="26" y="151"/>
                    <a:pt x="1" y="226"/>
                    <a:pt x="1" y="301"/>
                  </a:cubicBezTo>
                  <a:cubicBezTo>
                    <a:pt x="1" y="376"/>
                    <a:pt x="51" y="451"/>
                    <a:pt x="101" y="501"/>
                  </a:cubicBezTo>
                  <a:cubicBezTo>
                    <a:pt x="151" y="552"/>
                    <a:pt x="226" y="577"/>
                    <a:pt x="302" y="577"/>
                  </a:cubicBezTo>
                  <a:cubicBezTo>
                    <a:pt x="377" y="577"/>
                    <a:pt x="452" y="552"/>
                    <a:pt x="502" y="476"/>
                  </a:cubicBezTo>
                  <a:cubicBezTo>
                    <a:pt x="552" y="426"/>
                    <a:pt x="577" y="351"/>
                    <a:pt x="577" y="276"/>
                  </a:cubicBezTo>
                  <a:cubicBezTo>
                    <a:pt x="577" y="201"/>
                    <a:pt x="552" y="126"/>
                    <a:pt x="502" y="75"/>
                  </a:cubicBezTo>
                  <a:cubicBezTo>
                    <a:pt x="427" y="25"/>
                    <a:pt x="377" y="0"/>
                    <a:pt x="302" y="0"/>
                  </a:cubicBez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3" name="Google Shape;1553;p77"/>
            <p:cNvSpPr/>
            <p:nvPr/>
          </p:nvSpPr>
          <p:spPr>
            <a:xfrm>
              <a:off x="1138975" y="2202536"/>
              <a:ext cx="122086" cy="56770"/>
            </a:xfrm>
            <a:custGeom>
              <a:rect b="b" l="l" r="r" t="t"/>
              <a:pathLst>
                <a:path extrusionOk="0" h="1003" w="2157">
                  <a:moveTo>
                    <a:pt x="2031" y="0"/>
                  </a:moveTo>
                  <a:cubicBezTo>
                    <a:pt x="2031" y="0"/>
                    <a:pt x="201" y="101"/>
                    <a:pt x="201" y="101"/>
                  </a:cubicBezTo>
                  <a:cubicBezTo>
                    <a:pt x="101" y="126"/>
                    <a:pt x="1" y="201"/>
                    <a:pt x="1" y="301"/>
                  </a:cubicBezTo>
                  <a:cubicBezTo>
                    <a:pt x="1" y="401"/>
                    <a:pt x="51" y="502"/>
                    <a:pt x="151" y="527"/>
                  </a:cubicBezTo>
                  <a:lnTo>
                    <a:pt x="1931" y="1003"/>
                  </a:lnTo>
                  <a:lnTo>
                    <a:pt x="1956" y="1003"/>
                  </a:lnTo>
                  <a:cubicBezTo>
                    <a:pt x="2006" y="1003"/>
                    <a:pt x="2056" y="953"/>
                    <a:pt x="2081" y="903"/>
                  </a:cubicBezTo>
                  <a:lnTo>
                    <a:pt x="2156" y="126"/>
                  </a:lnTo>
                  <a:cubicBezTo>
                    <a:pt x="2156" y="101"/>
                    <a:pt x="2131" y="75"/>
                    <a:pt x="2106" y="50"/>
                  </a:cubicBezTo>
                  <a:cubicBezTo>
                    <a:pt x="2106" y="25"/>
                    <a:pt x="2056" y="0"/>
                    <a:pt x="2031" y="0"/>
                  </a:cubicBez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4" name="Google Shape;1554;p77"/>
            <p:cNvSpPr/>
            <p:nvPr/>
          </p:nvSpPr>
          <p:spPr>
            <a:xfrm>
              <a:off x="1249631" y="2202536"/>
              <a:ext cx="727763" cy="126275"/>
            </a:xfrm>
            <a:custGeom>
              <a:rect b="b" l="l" r="r" t="t"/>
              <a:pathLst>
                <a:path extrusionOk="0" h="2231" w="12858">
                  <a:moveTo>
                    <a:pt x="76" y="0"/>
                  </a:moveTo>
                  <a:lnTo>
                    <a:pt x="85" y="1"/>
                  </a:lnTo>
                  <a:lnTo>
                    <a:pt x="85" y="1"/>
                  </a:lnTo>
                  <a:cubicBezTo>
                    <a:pt x="82" y="1"/>
                    <a:pt x="79" y="0"/>
                    <a:pt x="76" y="0"/>
                  </a:cubicBezTo>
                  <a:close/>
                  <a:moveTo>
                    <a:pt x="85" y="1"/>
                  </a:moveTo>
                  <a:cubicBezTo>
                    <a:pt x="112" y="6"/>
                    <a:pt x="151" y="28"/>
                    <a:pt x="151" y="50"/>
                  </a:cubicBezTo>
                  <a:cubicBezTo>
                    <a:pt x="176" y="75"/>
                    <a:pt x="201" y="101"/>
                    <a:pt x="201" y="126"/>
                  </a:cubicBezTo>
                  <a:lnTo>
                    <a:pt x="126" y="903"/>
                  </a:lnTo>
                  <a:cubicBezTo>
                    <a:pt x="101" y="953"/>
                    <a:pt x="51" y="1003"/>
                    <a:pt x="1" y="1003"/>
                  </a:cubicBezTo>
                  <a:lnTo>
                    <a:pt x="12256" y="2231"/>
                  </a:lnTo>
                  <a:lnTo>
                    <a:pt x="12306" y="2231"/>
                  </a:lnTo>
                  <a:cubicBezTo>
                    <a:pt x="12557" y="2231"/>
                    <a:pt x="12783" y="2055"/>
                    <a:pt x="12833" y="1830"/>
                  </a:cubicBezTo>
                  <a:cubicBezTo>
                    <a:pt x="12858" y="1679"/>
                    <a:pt x="12808" y="1529"/>
                    <a:pt x="12707" y="1429"/>
                  </a:cubicBezTo>
                  <a:cubicBezTo>
                    <a:pt x="12632" y="1329"/>
                    <a:pt x="12507" y="1253"/>
                    <a:pt x="12382" y="1228"/>
                  </a:cubicBezTo>
                  <a:lnTo>
                    <a:pt x="85" y="1"/>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5" name="Google Shape;1555;p77"/>
            <p:cNvSpPr/>
            <p:nvPr/>
          </p:nvSpPr>
          <p:spPr>
            <a:xfrm>
              <a:off x="1138975" y="2206781"/>
              <a:ext cx="53996" cy="35545"/>
            </a:xfrm>
            <a:custGeom>
              <a:rect b="b" l="l" r="r" t="t"/>
              <a:pathLst>
                <a:path extrusionOk="0" h="628" w="954">
                  <a:moveTo>
                    <a:pt x="828" y="0"/>
                  </a:moveTo>
                  <a:cubicBezTo>
                    <a:pt x="828" y="0"/>
                    <a:pt x="201" y="26"/>
                    <a:pt x="201" y="26"/>
                  </a:cubicBezTo>
                  <a:cubicBezTo>
                    <a:pt x="101" y="51"/>
                    <a:pt x="1" y="126"/>
                    <a:pt x="1" y="226"/>
                  </a:cubicBezTo>
                  <a:cubicBezTo>
                    <a:pt x="1" y="326"/>
                    <a:pt x="51" y="427"/>
                    <a:pt x="151" y="452"/>
                  </a:cubicBezTo>
                  <a:lnTo>
                    <a:pt x="778" y="602"/>
                  </a:lnTo>
                  <a:cubicBezTo>
                    <a:pt x="778" y="627"/>
                    <a:pt x="803" y="627"/>
                    <a:pt x="803" y="627"/>
                  </a:cubicBezTo>
                  <a:cubicBezTo>
                    <a:pt x="853" y="627"/>
                    <a:pt x="903" y="577"/>
                    <a:pt x="928" y="502"/>
                  </a:cubicBezTo>
                  <a:lnTo>
                    <a:pt x="953" y="126"/>
                  </a:lnTo>
                  <a:cubicBezTo>
                    <a:pt x="953" y="101"/>
                    <a:pt x="953" y="51"/>
                    <a:pt x="928" y="26"/>
                  </a:cubicBezTo>
                  <a:cubicBezTo>
                    <a:pt x="903" y="26"/>
                    <a:pt x="878" y="0"/>
                    <a:pt x="828" y="0"/>
                  </a:cubicBez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6" name="Google Shape;1556;p77"/>
            <p:cNvSpPr/>
            <p:nvPr/>
          </p:nvSpPr>
          <p:spPr>
            <a:xfrm>
              <a:off x="1449660" y="1750010"/>
              <a:ext cx="75221" cy="85183"/>
            </a:xfrm>
            <a:custGeom>
              <a:rect b="b" l="l" r="r" t="t"/>
              <a:pathLst>
                <a:path extrusionOk="0" h="1505" w="1329">
                  <a:moveTo>
                    <a:pt x="502" y="0"/>
                  </a:moveTo>
                  <a:lnTo>
                    <a:pt x="523" y="23"/>
                  </a:lnTo>
                  <a:lnTo>
                    <a:pt x="523" y="23"/>
                  </a:lnTo>
                  <a:cubicBezTo>
                    <a:pt x="517" y="15"/>
                    <a:pt x="509" y="8"/>
                    <a:pt x="502" y="0"/>
                  </a:cubicBezTo>
                  <a:close/>
                  <a:moveTo>
                    <a:pt x="1" y="326"/>
                  </a:moveTo>
                  <a:cubicBezTo>
                    <a:pt x="1" y="346"/>
                    <a:pt x="8" y="362"/>
                    <a:pt x="21" y="374"/>
                  </a:cubicBezTo>
                  <a:lnTo>
                    <a:pt x="21" y="374"/>
                  </a:lnTo>
                  <a:lnTo>
                    <a:pt x="1" y="326"/>
                  </a:lnTo>
                  <a:close/>
                  <a:moveTo>
                    <a:pt x="523" y="23"/>
                  </a:moveTo>
                  <a:cubicBezTo>
                    <a:pt x="537" y="42"/>
                    <a:pt x="544" y="65"/>
                    <a:pt x="527" y="100"/>
                  </a:cubicBezTo>
                  <a:cubicBezTo>
                    <a:pt x="527" y="126"/>
                    <a:pt x="502" y="151"/>
                    <a:pt x="477" y="176"/>
                  </a:cubicBezTo>
                  <a:lnTo>
                    <a:pt x="151" y="376"/>
                  </a:lnTo>
                  <a:cubicBezTo>
                    <a:pt x="151" y="401"/>
                    <a:pt x="126" y="401"/>
                    <a:pt x="101" y="401"/>
                  </a:cubicBezTo>
                  <a:cubicBezTo>
                    <a:pt x="71" y="401"/>
                    <a:pt x="41" y="392"/>
                    <a:pt x="21" y="374"/>
                  </a:cubicBezTo>
                  <a:lnTo>
                    <a:pt x="21" y="374"/>
                  </a:lnTo>
                  <a:lnTo>
                    <a:pt x="477" y="1429"/>
                  </a:lnTo>
                  <a:cubicBezTo>
                    <a:pt x="477" y="1429"/>
                    <a:pt x="477" y="1429"/>
                    <a:pt x="477" y="1454"/>
                  </a:cubicBezTo>
                  <a:cubicBezTo>
                    <a:pt x="502" y="1479"/>
                    <a:pt x="527" y="1504"/>
                    <a:pt x="577" y="1504"/>
                  </a:cubicBezTo>
                  <a:cubicBezTo>
                    <a:pt x="602" y="1504"/>
                    <a:pt x="627" y="1479"/>
                    <a:pt x="627" y="1479"/>
                  </a:cubicBezTo>
                  <a:lnTo>
                    <a:pt x="1279" y="1053"/>
                  </a:lnTo>
                  <a:cubicBezTo>
                    <a:pt x="1304" y="1053"/>
                    <a:pt x="1329" y="1003"/>
                    <a:pt x="1329" y="978"/>
                  </a:cubicBezTo>
                  <a:cubicBezTo>
                    <a:pt x="1329" y="953"/>
                    <a:pt x="1329" y="928"/>
                    <a:pt x="1329" y="902"/>
                  </a:cubicBezTo>
                  <a:cubicBezTo>
                    <a:pt x="1304" y="902"/>
                    <a:pt x="1304" y="902"/>
                    <a:pt x="1304" y="877"/>
                  </a:cubicBezTo>
                  <a:lnTo>
                    <a:pt x="523" y="23"/>
                  </a:ln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7" name="Google Shape;1557;p77"/>
            <p:cNvSpPr/>
            <p:nvPr/>
          </p:nvSpPr>
          <p:spPr>
            <a:xfrm>
              <a:off x="1476602" y="1801064"/>
              <a:ext cx="431292" cy="631316"/>
            </a:xfrm>
            <a:custGeom>
              <a:rect b="b" l="l" r="r" t="t"/>
              <a:pathLst>
                <a:path extrusionOk="0" h="11154" w="7620">
                  <a:moveTo>
                    <a:pt x="853" y="0"/>
                  </a:moveTo>
                  <a:cubicBezTo>
                    <a:pt x="853" y="26"/>
                    <a:pt x="853" y="51"/>
                    <a:pt x="853" y="76"/>
                  </a:cubicBezTo>
                  <a:cubicBezTo>
                    <a:pt x="853" y="101"/>
                    <a:pt x="828" y="151"/>
                    <a:pt x="803" y="151"/>
                  </a:cubicBezTo>
                  <a:lnTo>
                    <a:pt x="151" y="577"/>
                  </a:lnTo>
                  <a:cubicBezTo>
                    <a:pt x="151" y="577"/>
                    <a:pt x="126" y="602"/>
                    <a:pt x="101" y="602"/>
                  </a:cubicBezTo>
                  <a:cubicBezTo>
                    <a:pt x="51" y="602"/>
                    <a:pt x="26" y="577"/>
                    <a:pt x="1" y="552"/>
                  </a:cubicBezTo>
                  <a:lnTo>
                    <a:pt x="1" y="552"/>
                  </a:lnTo>
                  <a:lnTo>
                    <a:pt x="6667" y="10903"/>
                  </a:lnTo>
                  <a:cubicBezTo>
                    <a:pt x="6768" y="11053"/>
                    <a:pt x="6943" y="11153"/>
                    <a:pt x="7119" y="11153"/>
                  </a:cubicBezTo>
                  <a:cubicBezTo>
                    <a:pt x="7194" y="11153"/>
                    <a:pt x="7269" y="11128"/>
                    <a:pt x="7344" y="11103"/>
                  </a:cubicBezTo>
                  <a:cubicBezTo>
                    <a:pt x="7469" y="11028"/>
                    <a:pt x="7545" y="10903"/>
                    <a:pt x="7595" y="10778"/>
                  </a:cubicBezTo>
                  <a:cubicBezTo>
                    <a:pt x="7620" y="10627"/>
                    <a:pt x="7595" y="10502"/>
                    <a:pt x="7520" y="10402"/>
                  </a:cubicBezTo>
                  <a:lnTo>
                    <a:pt x="853" y="0"/>
                  </a:lnTo>
                  <a:close/>
                </a:path>
              </a:pathLst>
            </a:cu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8" name="Google Shape;1558;p77"/>
            <p:cNvSpPr/>
            <p:nvPr/>
          </p:nvSpPr>
          <p:spPr>
            <a:xfrm>
              <a:off x="1432623" y="1718766"/>
              <a:ext cx="48280" cy="53996"/>
            </a:xfrm>
            <a:custGeom>
              <a:rect b="b" l="l" r="r" t="t"/>
              <a:pathLst>
                <a:path extrusionOk="0" h="954" w="853">
                  <a:moveTo>
                    <a:pt x="226" y="1"/>
                  </a:moveTo>
                  <a:cubicBezTo>
                    <a:pt x="176" y="1"/>
                    <a:pt x="151" y="26"/>
                    <a:pt x="101" y="51"/>
                  </a:cubicBezTo>
                  <a:cubicBezTo>
                    <a:pt x="26" y="101"/>
                    <a:pt x="1" y="201"/>
                    <a:pt x="26" y="302"/>
                  </a:cubicBezTo>
                  <a:lnTo>
                    <a:pt x="302" y="878"/>
                  </a:lnTo>
                  <a:cubicBezTo>
                    <a:pt x="302" y="928"/>
                    <a:pt x="352" y="953"/>
                    <a:pt x="402" y="953"/>
                  </a:cubicBezTo>
                  <a:cubicBezTo>
                    <a:pt x="427" y="953"/>
                    <a:pt x="452" y="953"/>
                    <a:pt x="452" y="928"/>
                  </a:cubicBezTo>
                  <a:lnTo>
                    <a:pt x="778" y="728"/>
                  </a:lnTo>
                  <a:cubicBezTo>
                    <a:pt x="803" y="703"/>
                    <a:pt x="828" y="678"/>
                    <a:pt x="828" y="652"/>
                  </a:cubicBezTo>
                  <a:cubicBezTo>
                    <a:pt x="853" y="602"/>
                    <a:pt x="828" y="577"/>
                    <a:pt x="803" y="552"/>
                  </a:cubicBezTo>
                  <a:lnTo>
                    <a:pt x="377" y="76"/>
                  </a:lnTo>
                  <a:cubicBezTo>
                    <a:pt x="352" y="26"/>
                    <a:pt x="276" y="1"/>
                    <a:pt x="226" y="1"/>
                  </a:cubicBezTo>
                  <a:close/>
                </a:path>
              </a:pathLst>
            </a:cu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9" name="Google Shape;1559;p77"/>
            <p:cNvSpPr/>
            <p:nvPr/>
          </p:nvSpPr>
          <p:spPr>
            <a:xfrm>
              <a:off x="1167389" y="1917379"/>
              <a:ext cx="113540" cy="73806"/>
            </a:xfrm>
            <a:custGeom>
              <a:rect b="b" l="l" r="r" t="t"/>
              <a:pathLst>
                <a:path extrusionOk="0" h="1304" w="2006">
                  <a:moveTo>
                    <a:pt x="802" y="1"/>
                  </a:moveTo>
                  <a:lnTo>
                    <a:pt x="868" y="26"/>
                  </a:lnTo>
                  <a:lnTo>
                    <a:pt x="868" y="26"/>
                  </a:lnTo>
                  <a:cubicBezTo>
                    <a:pt x="857" y="11"/>
                    <a:pt x="835" y="1"/>
                    <a:pt x="802" y="1"/>
                  </a:cubicBezTo>
                  <a:close/>
                  <a:moveTo>
                    <a:pt x="868" y="26"/>
                  </a:moveTo>
                  <a:cubicBezTo>
                    <a:pt x="874" y="33"/>
                    <a:pt x="877" y="42"/>
                    <a:pt x="877" y="51"/>
                  </a:cubicBezTo>
                  <a:cubicBezTo>
                    <a:pt x="902" y="101"/>
                    <a:pt x="877" y="126"/>
                    <a:pt x="877" y="151"/>
                  </a:cubicBezTo>
                  <a:lnTo>
                    <a:pt x="677" y="502"/>
                  </a:lnTo>
                  <a:cubicBezTo>
                    <a:pt x="652" y="527"/>
                    <a:pt x="627" y="552"/>
                    <a:pt x="576" y="552"/>
                  </a:cubicBezTo>
                  <a:cubicBezTo>
                    <a:pt x="551" y="552"/>
                    <a:pt x="526" y="552"/>
                    <a:pt x="501" y="527"/>
                  </a:cubicBezTo>
                  <a:lnTo>
                    <a:pt x="0" y="126"/>
                  </a:lnTo>
                  <a:lnTo>
                    <a:pt x="1429" y="1279"/>
                  </a:lnTo>
                  <a:cubicBezTo>
                    <a:pt x="1454" y="1304"/>
                    <a:pt x="1479" y="1304"/>
                    <a:pt x="1504" y="1304"/>
                  </a:cubicBezTo>
                  <a:cubicBezTo>
                    <a:pt x="1554" y="1304"/>
                    <a:pt x="1579" y="1279"/>
                    <a:pt x="1604" y="1254"/>
                  </a:cubicBezTo>
                  <a:lnTo>
                    <a:pt x="1980" y="577"/>
                  </a:lnTo>
                  <a:cubicBezTo>
                    <a:pt x="2005" y="552"/>
                    <a:pt x="2005" y="502"/>
                    <a:pt x="2005" y="477"/>
                  </a:cubicBezTo>
                  <a:cubicBezTo>
                    <a:pt x="1980" y="452"/>
                    <a:pt x="1955" y="427"/>
                    <a:pt x="1930" y="427"/>
                  </a:cubicBezTo>
                  <a:lnTo>
                    <a:pt x="868" y="26"/>
                  </a:ln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0" name="Google Shape;1560;p77"/>
            <p:cNvSpPr/>
            <p:nvPr/>
          </p:nvSpPr>
          <p:spPr>
            <a:xfrm>
              <a:off x="1248216" y="1941491"/>
              <a:ext cx="651183" cy="400105"/>
            </a:xfrm>
            <a:custGeom>
              <a:rect b="b" l="l" r="r" t="t"/>
              <a:pathLst>
                <a:path extrusionOk="0" h="7069" w="11505">
                  <a:moveTo>
                    <a:pt x="1" y="853"/>
                  </a:moveTo>
                  <a:cubicBezTo>
                    <a:pt x="9" y="861"/>
                    <a:pt x="16" y="866"/>
                    <a:pt x="24" y="870"/>
                  </a:cubicBezTo>
                  <a:lnTo>
                    <a:pt x="24" y="870"/>
                  </a:lnTo>
                  <a:cubicBezTo>
                    <a:pt x="22" y="863"/>
                    <a:pt x="16" y="853"/>
                    <a:pt x="1" y="853"/>
                  </a:cubicBezTo>
                  <a:close/>
                  <a:moveTo>
                    <a:pt x="502" y="1"/>
                  </a:moveTo>
                  <a:cubicBezTo>
                    <a:pt x="527" y="1"/>
                    <a:pt x="552" y="26"/>
                    <a:pt x="577" y="51"/>
                  </a:cubicBezTo>
                  <a:cubicBezTo>
                    <a:pt x="577" y="76"/>
                    <a:pt x="577" y="126"/>
                    <a:pt x="552" y="151"/>
                  </a:cubicBezTo>
                  <a:lnTo>
                    <a:pt x="176" y="828"/>
                  </a:lnTo>
                  <a:cubicBezTo>
                    <a:pt x="151" y="853"/>
                    <a:pt x="126" y="878"/>
                    <a:pt x="76" y="878"/>
                  </a:cubicBezTo>
                  <a:cubicBezTo>
                    <a:pt x="59" y="878"/>
                    <a:pt x="41" y="878"/>
                    <a:pt x="24" y="870"/>
                  </a:cubicBezTo>
                  <a:lnTo>
                    <a:pt x="24" y="870"/>
                  </a:lnTo>
                  <a:cubicBezTo>
                    <a:pt x="26" y="874"/>
                    <a:pt x="26" y="878"/>
                    <a:pt x="26" y="878"/>
                  </a:cubicBezTo>
                  <a:lnTo>
                    <a:pt x="10702" y="7018"/>
                  </a:lnTo>
                  <a:cubicBezTo>
                    <a:pt x="10778" y="7043"/>
                    <a:pt x="10878" y="7068"/>
                    <a:pt x="10978" y="7068"/>
                  </a:cubicBezTo>
                  <a:cubicBezTo>
                    <a:pt x="11154" y="7068"/>
                    <a:pt x="11304" y="6993"/>
                    <a:pt x="11404" y="6868"/>
                  </a:cubicBezTo>
                  <a:cubicBezTo>
                    <a:pt x="11479" y="6743"/>
                    <a:pt x="11504" y="6592"/>
                    <a:pt x="11454" y="6442"/>
                  </a:cubicBezTo>
                  <a:cubicBezTo>
                    <a:pt x="11429" y="6317"/>
                    <a:pt x="11354" y="6216"/>
                    <a:pt x="11229" y="6141"/>
                  </a:cubicBezTo>
                  <a:lnTo>
                    <a:pt x="527" y="1"/>
                  </a:lnTo>
                  <a:close/>
                </a:path>
              </a:pathLst>
            </a:cu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1" name="Google Shape;1561;p77"/>
            <p:cNvSpPr/>
            <p:nvPr/>
          </p:nvSpPr>
          <p:spPr>
            <a:xfrm>
              <a:off x="1161672" y="1903229"/>
              <a:ext cx="56826" cy="45450"/>
            </a:xfrm>
            <a:custGeom>
              <a:rect b="b" l="l" r="r" t="t"/>
              <a:pathLst>
                <a:path extrusionOk="0" h="803" w="1004">
                  <a:moveTo>
                    <a:pt x="251" y="0"/>
                  </a:moveTo>
                  <a:cubicBezTo>
                    <a:pt x="176" y="0"/>
                    <a:pt x="101" y="50"/>
                    <a:pt x="51" y="100"/>
                  </a:cubicBezTo>
                  <a:cubicBezTo>
                    <a:pt x="1" y="201"/>
                    <a:pt x="26" y="301"/>
                    <a:pt x="101" y="376"/>
                  </a:cubicBezTo>
                  <a:lnTo>
                    <a:pt x="602" y="777"/>
                  </a:lnTo>
                  <a:cubicBezTo>
                    <a:pt x="627" y="802"/>
                    <a:pt x="652" y="802"/>
                    <a:pt x="677" y="802"/>
                  </a:cubicBezTo>
                  <a:cubicBezTo>
                    <a:pt x="728" y="802"/>
                    <a:pt x="753" y="777"/>
                    <a:pt x="778" y="752"/>
                  </a:cubicBezTo>
                  <a:lnTo>
                    <a:pt x="978" y="401"/>
                  </a:lnTo>
                  <a:cubicBezTo>
                    <a:pt x="978" y="376"/>
                    <a:pt x="1003" y="351"/>
                    <a:pt x="978" y="301"/>
                  </a:cubicBezTo>
                  <a:cubicBezTo>
                    <a:pt x="978" y="276"/>
                    <a:pt x="953" y="251"/>
                    <a:pt x="903" y="251"/>
                  </a:cubicBezTo>
                  <a:lnTo>
                    <a:pt x="327" y="25"/>
                  </a:lnTo>
                  <a:cubicBezTo>
                    <a:pt x="302" y="0"/>
                    <a:pt x="276" y="0"/>
                    <a:pt x="251" y="0"/>
                  </a:cubicBezTo>
                  <a:close/>
                </a:path>
              </a:pathLst>
            </a:cu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2" name="Google Shape;1562;p77"/>
            <p:cNvSpPr/>
            <p:nvPr/>
          </p:nvSpPr>
          <p:spPr>
            <a:xfrm>
              <a:off x="1188614" y="2330341"/>
              <a:ext cx="194421" cy="135444"/>
            </a:xfrm>
            <a:custGeom>
              <a:rect b="b" l="l" r="r" t="t"/>
              <a:pathLst>
                <a:path extrusionOk="0" h="2393" w="3435">
                  <a:moveTo>
                    <a:pt x="1085" y="504"/>
                  </a:moveTo>
                  <a:cubicBezTo>
                    <a:pt x="1142" y="504"/>
                    <a:pt x="1199" y="518"/>
                    <a:pt x="1254" y="549"/>
                  </a:cubicBezTo>
                  <a:cubicBezTo>
                    <a:pt x="1405" y="650"/>
                    <a:pt x="1480" y="875"/>
                    <a:pt x="1379" y="1025"/>
                  </a:cubicBezTo>
                  <a:cubicBezTo>
                    <a:pt x="1314" y="1141"/>
                    <a:pt x="1194" y="1202"/>
                    <a:pt x="1077" y="1202"/>
                  </a:cubicBezTo>
                  <a:cubicBezTo>
                    <a:pt x="1015" y="1202"/>
                    <a:pt x="955" y="1185"/>
                    <a:pt x="903" y="1151"/>
                  </a:cubicBezTo>
                  <a:cubicBezTo>
                    <a:pt x="728" y="1051"/>
                    <a:pt x="678" y="850"/>
                    <a:pt x="778" y="675"/>
                  </a:cubicBezTo>
                  <a:cubicBezTo>
                    <a:pt x="847" y="571"/>
                    <a:pt x="963" y="504"/>
                    <a:pt x="1085" y="504"/>
                  </a:cubicBezTo>
                  <a:close/>
                  <a:moveTo>
                    <a:pt x="945" y="0"/>
                  </a:moveTo>
                  <a:cubicBezTo>
                    <a:pt x="797" y="0"/>
                    <a:pt x="656" y="31"/>
                    <a:pt x="527" y="98"/>
                  </a:cubicBezTo>
                  <a:cubicBezTo>
                    <a:pt x="126" y="324"/>
                    <a:pt x="1" y="850"/>
                    <a:pt x="377" y="1326"/>
                  </a:cubicBezTo>
                  <a:cubicBezTo>
                    <a:pt x="837" y="1928"/>
                    <a:pt x="2173" y="2393"/>
                    <a:pt x="2918" y="2393"/>
                  </a:cubicBezTo>
                  <a:cubicBezTo>
                    <a:pt x="3227" y="2393"/>
                    <a:pt x="3435" y="2312"/>
                    <a:pt x="3435" y="2128"/>
                  </a:cubicBezTo>
                  <a:cubicBezTo>
                    <a:pt x="3435" y="1556"/>
                    <a:pt x="2006" y="0"/>
                    <a:pt x="945" y="0"/>
                  </a:cubicBezTo>
                  <a:close/>
                </a:path>
              </a:pathLst>
            </a:cu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3" name="Google Shape;1563;p77"/>
            <p:cNvSpPr/>
            <p:nvPr/>
          </p:nvSpPr>
          <p:spPr>
            <a:xfrm>
              <a:off x="1326269" y="2114691"/>
              <a:ext cx="1214296" cy="824605"/>
            </a:xfrm>
            <a:custGeom>
              <a:rect b="b" l="l" r="r" t="t"/>
              <a:pathLst>
                <a:path extrusionOk="0" h="14569" w="21454">
                  <a:moveTo>
                    <a:pt x="14831" y="0"/>
                  </a:moveTo>
                  <a:cubicBezTo>
                    <a:pt x="14302" y="0"/>
                    <a:pt x="13765" y="73"/>
                    <a:pt x="13233" y="224"/>
                  </a:cubicBezTo>
                  <a:lnTo>
                    <a:pt x="4311" y="2805"/>
                  </a:lnTo>
                  <a:cubicBezTo>
                    <a:pt x="2281" y="3407"/>
                    <a:pt x="802" y="4986"/>
                    <a:pt x="301" y="6891"/>
                  </a:cubicBezTo>
                  <a:cubicBezTo>
                    <a:pt x="0" y="7893"/>
                    <a:pt x="0" y="8971"/>
                    <a:pt x="301" y="10049"/>
                  </a:cubicBezTo>
                  <a:lnTo>
                    <a:pt x="1178" y="13006"/>
                  </a:lnTo>
                  <a:cubicBezTo>
                    <a:pt x="1447" y="13958"/>
                    <a:pt x="2298" y="14568"/>
                    <a:pt x="3221" y="14568"/>
                  </a:cubicBezTo>
                  <a:cubicBezTo>
                    <a:pt x="3416" y="14568"/>
                    <a:pt x="3613" y="14541"/>
                    <a:pt x="3810" y="14485"/>
                  </a:cubicBezTo>
                  <a:lnTo>
                    <a:pt x="19850" y="9848"/>
                  </a:lnTo>
                  <a:cubicBezTo>
                    <a:pt x="20526" y="9648"/>
                    <a:pt x="21003" y="9171"/>
                    <a:pt x="21253" y="8570"/>
                  </a:cubicBezTo>
                  <a:cubicBezTo>
                    <a:pt x="21429" y="8144"/>
                    <a:pt x="21454" y="7668"/>
                    <a:pt x="21328" y="7191"/>
                  </a:cubicBezTo>
                  <a:lnTo>
                    <a:pt x="20476" y="4234"/>
                  </a:lnTo>
                  <a:cubicBezTo>
                    <a:pt x="19730" y="1662"/>
                    <a:pt x="17370" y="0"/>
                    <a:pt x="14831" y="0"/>
                  </a:cubicBezTo>
                  <a:close/>
                </a:path>
              </a:pathLst>
            </a:cu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4" name="Google Shape;1564;p77"/>
            <p:cNvSpPr/>
            <p:nvPr/>
          </p:nvSpPr>
          <p:spPr>
            <a:xfrm>
              <a:off x="2367507" y="2526238"/>
              <a:ext cx="119200" cy="118577"/>
            </a:xfrm>
            <a:custGeom>
              <a:rect b="b" l="l" r="r" t="t"/>
              <a:pathLst>
                <a:path extrusionOk="0" h="2095" w="2106">
                  <a:moveTo>
                    <a:pt x="747" y="0"/>
                  </a:moveTo>
                  <a:cubicBezTo>
                    <a:pt x="692" y="0"/>
                    <a:pt x="627" y="42"/>
                    <a:pt x="627" y="96"/>
                  </a:cubicBezTo>
                  <a:lnTo>
                    <a:pt x="602" y="647"/>
                  </a:lnTo>
                  <a:cubicBezTo>
                    <a:pt x="602" y="672"/>
                    <a:pt x="577" y="722"/>
                    <a:pt x="551" y="722"/>
                  </a:cubicBezTo>
                  <a:lnTo>
                    <a:pt x="75" y="998"/>
                  </a:lnTo>
                  <a:cubicBezTo>
                    <a:pt x="0" y="1048"/>
                    <a:pt x="0" y="1174"/>
                    <a:pt x="100" y="1199"/>
                  </a:cubicBezTo>
                  <a:lnTo>
                    <a:pt x="602" y="1399"/>
                  </a:lnTo>
                  <a:cubicBezTo>
                    <a:pt x="627" y="1424"/>
                    <a:pt x="652" y="1449"/>
                    <a:pt x="652" y="1474"/>
                  </a:cubicBezTo>
                  <a:lnTo>
                    <a:pt x="777" y="2001"/>
                  </a:lnTo>
                  <a:cubicBezTo>
                    <a:pt x="792" y="2061"/>
                    <a:pt x="835" y="2094"/>
                    <a:pt x="883" y="2094"/>
                  </a:cubicBezTo>
                  <a:cubicBezTo>
                    <a:pt x="914" y="2094"/>
                    <a:pt x="948" y="2080"/>
                    <a:pt x="978" y="2051"/>
                  </a:cubicBezTo>
                  <a:lnTo>
                    <a:pt x="1328" y="1625"/>
                  </a:lnTo>
                  <a:cubicBezTo>
                    <a:pt x="1328" y="1600"/>
                    <a:pt x="1379" y="1600"/>
                    <a:pt x="1404" y="1600"/>
                  </a:cubicBezTo>
                  <a:lnTo>
                    <a:pt x="1955" y="1650"/>
                  </a:lnTo>
                  <a:cubicBezTo>
                    <a:pt x="2030" y="1650"/>
                    <a:pt x="2105" y="1549"/>
                    <a:pt x="2055" y="1474"/>
                  </a:cubicBezTo>
                  <a:lnTo>
                    <a:pt x="1754" y="1023"/>
                  </a:lnTo>
                  <a:cubicBezTo>
                    <a:pt x="1754" y="998"/>
                    <a:pt x="1729" y="948"/>
                    <a:pt x="1754" y="923"/>
                  </a:cubicBezTo>
                  <a:lnTo>
                    <a:pt x="1980" y="422"/>
                  </a:lnTo>
                  <a:cubicBezTo>
                    <a:pt x="2002" y="354"/>
                    <a:pt x="1945" y="267"/>
                    <a:pt x="1879" y="267"/>
                  </a:cubicBezTo>
                  <a:cubicBezTo>
                    <a:pt x="1871" y="267"/>
                    <a:pt x="1863" y="269"/>
                    <a:pt x="1855" y="271"/>
                  </a:cubicBezTo>
                  <a:lnTo>
                    <a:pt x="1328" y="397"/>
                  </a:lnTo>
                  <a:cubicBezTo>
                    <a:pt x="1312" y="405"/>
                    <a:pt x="1298" y="408"/>
                    <a:pt x="1286" y="408"/>
                  </a:cubicBezTo>
                  <a:cubicBezTo>
                    <a:pt x="1262" y="408"/>
                    <a:pt x="1245" y="397"/>
                    <a:pt x="1228" y="397"/>
                  </a:cubicBezTo>
                  <a:lnTo>
                    <a:pt x="802" y="21"/>
                  </a:lnTo>
                  <a:cubicBezTo>
                    <a:pt x="788" y="7"/>
                    <a:pt x="768" y="0"/>
                    <a:pt x="747" y="0"/>
                  </a:cubicBezTo>
                  <a:close/>
                </a:path>
              </a:pathLst>
            </a:cu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5" name="Google Shape;1565;p77"/>
            <p:cNvSpPr/>
            <p:nvPr/>
          </p:nvSpPr>
          <p:spPr>
            <a:xfrm>
              <a:off x="2442673" y="2414168"/>
              <a:ext cx="72391" cy="89711"/>
            </a:xfrm>
            <a:custGeom>
              <a:rect b="b" l="l" r="r" t="t"/>
              <a:pathLst>
                <a:path extrusionOk="0" h="1585" w="1279">
                  <a:moveTo>
                    <a:pt x="456" y="1"/>
                  </a:moveTo>
                  <a:cubicBezTo>
                    <a:pt x="415" y="1"/>
                    <a:pt x="376" y="42"/>
                    <a:pt x="376" y="96"/>
                  </a:cubicBezTo>
                  <a:lnTo>
                    <a:pt x="401" y="497"/>
                  </a:lnTo>
                  <a:cubicBezTo>
                    <a:pt x="401" y="522"/>
                    <a:pt x="401" y="572"/>
                    <a:pt x="376" y="572"/>
                  </a:cubicBezTo>
                  <a:lnTo>
                    <a:pt x="51" y="848"/>
                  </a:lnTo>
                  <a:cubicBezTo>
                    <a:pt x="0" y="873"/>
                    <a:pt x="25" y="973"/>
                    <a:pt x="76" y="973"/>
                  </a:cubicBezTo>
                  <a:lnTo>
                    <a:pt x="502" y="1073"/>
                  </a:lnTo>
                  <a:cubicBezTo>
                    <a:pt x="527" y="1098"/>
                    <a:pt x="527" y="1098"/>
                    <a:pt x="552" y="1123"/>
                  </a:cubicBezTo>
                  <a:lnTo>
                    <a:pt x="702" y="1524"/>
                  </a:lnTo>
                  <a:cubicBezTo>
                    <a:pt x="716" y="1566"/>
                    <a:pt x="745" y="1584"/>
                    <a:pt x="777" y="1584"/>
                  </a:cubicBezTo>
                  <a:cubicBezTo>
                    <a:pt x="802" y="1584"/>
                    <a:pt x="830" y="1572"/>
                    <a:pt x="853" y="1550"/>
                  </a:cubicBezTo>
                  <a:lnTo>
                    <a:pt x="1053" y="1174"/>
                  </a:lnTo>
                  <a:cubicBezTo>
                    <a:pt x="1078" y="1149"/>
                    <a:pt x="1103" y="1149"/>
                    <a:pt x="1128" y="1149"/>
                  </a:cubicBezTo>
                  <a:lnTo>
                    <a:pt x="1279" y="1149"/>
                  </a:lnTo>
                  <a:lnTo>
                    <a:pt x="1028" y="221"/>
                  </a:lnTo>
                  <a:lnTo>
                    <a:pt x="928" y="246"/>
                  </a:lnTo>
                  <a:cubicBezTo>
                    <a:pt x="915" y="259"/>
                    <a:pt x="903" y="265"/>
                    <a:pt x="890" y="265"/>
                  </a:cubicBezTo>
                  <a:cubicBezTo>
                    <a:pt x="878" y="265"/>
                    <a:pt x="865" y="259"/>
                    <a:pt x="853" y="246"/>
                  </a:cubicBezTo>
                  <a:lnTo>
                    <a:pt x="502" y="21"/>
                  </a:lnTo>
                  <a:cubicBezTo>
                    <a:pt x="488" y="7"/>
                    <a:pt x="472" y="1"/>
                    <a:pt x="456" y="1"/>
                  </a:cubicBezTo>
                  <a:close/>
                </a:path>
              </a:pathLst>
            </a:cu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6" name="Google Shape;1566;p77"/>
            <p:cNvSpPr/>
            <p:nvPr/>
          </p:nvSpPr>
          <p:spPr>
            <a:xfrm>
              <a:off x="2259681" y="2443317"/>
              <a:ext cx="107880" cy="101484"/>
            </a:xfrm>
            <a:custGeom>
              <a:rect b="b" l="l" r="r" t="t"/>
              <a:pathLst>
                <a:path extrusionOk="0" h="1793" w="1906">
                  <a:moveTo>
                    <a:pt x="931" y="1"/>
                  </a:moveTo>
                  <a:cubicBezTo>
                    <a:pt x="896" y="1"/>
                    <a:pt x="865" y="19"/>
                    <a:pt x="852" y="57"/>
                  </a:cubicBezTo>
                  <a:lnTo>
                    <a:pt x="652" y="483"/>
                  </a:lnTo>
                  <a:cubicBezTo>
                    <a:pt x="627" y="533"/>
                    <a:pt x="602" y="533"/>
                    <a:pt x="577" y="558"/>
                  </a:cubicBezTo>
                  <a:lnTo>
                    <a:pt x="101" y="634"/>
                  </a:lnTo>
                  <a:cubicBezTo>
                    <a:pt x="25" y="634"/>
                    <a:pt x="0" y="734"/>
                    <a:pt x="50" y="784"/>
                  </a:cubicBezTo>
                  <a:lnTo>
                    <a:pt x="401" y="1110"/>
                  </a:lnTo>
                  <a:cubicBezTo>
                    <a:pt x="426" y="1135"/>
                    <a:pt x="451" y="1160"/>
                    <a:pt x="426" y="1210"/>
                  </a:cubicBezTo>
                  <a:lnTo>
                    <a:pt x="376" y="1686"/>
                  </a:lnTo>
                  <a:cubicBezTo>
                    <a:pt x="356" y="1748"/>
                    <a:pt x="403" y="1793"/>
                    <a:pt x="462" y="1793"/>
                  </a:cubicBezTo>
                  <a:cubicBezTo>
                    <a:pt x="475" y="1793"/>
                    <a:pt x="488" y="1791"/>
                    <a:pt x="502" y="1786"/>
                  </a:cubicBezTo>
                  <a:lnTo>
                    <a:pt x="928" y="1536"/>
                  </a:lnTo>
                  <a:cubicBezTo>
                    <a:pt x="940" y="1523"/>
                    <a:pt x="953" y="1517"/>
                    <a:pt x="965" y="1517"/>
                  </a:cubicBezTo>
                  <a:cubicBezTo>
                    <a:pt x="978" y="1517"/>
                    <a:pt x="990" y="1523"/>
                    <a:pt x="1003" y="1536"/>
                  </a:cubicBezTo>
                  <a:lnTo>
                    <a:pt x="1454" y="1761"/>
                  </a:lnTo>
                  <a:cubicBezTo>
                    <a:pt x="1464" y="1765"/>
                    <a:pt x="1474" y="1766"/>
                    <a:pt x="1484" y="1766"/>
                  </a:cubicBezTo>
                  <a:cubicBezTo>
                    <a:pt x="1548" y="1766"/>
                    <a:pt x="1601" y="1701"/>
                    <a:pt x="1579" y="1636"/>
                  </a:cubicBezTo>
                  <a:lnTo>
                    <a:pt x="1479" y="1185"/>
                  </a:lnTo>
                  <a:cubicBezTo>
                    <a:pt x="1479" y="1135"/>
                    <a:pt x="1479" y="1110"/>
                    <a:pt x="1504" y="1085"/>
                  </a:cubicBezTo>
                  <a:lnTo>
                    <a:pt x="1855" y="734"/>
                  </a:lnTo>
                  <a:cubicBezTo>
                    <a:pt x="1905" y="684"/>
                    <a:pt x="1880" y="583"/>
                    <a:pt x="1805" y="583"/>
                  </a:cubicBezTo>
                  <a:lnTo>
                    <a:pt x="1304" y="533"/>
                  </a:lnTo>
                  <a:cubicBezTo>
                    <a:pt x="1279" y="533"/>
                    <a:pt x="1253" y="508"/>
                    <a:pt x="1253" y="483"/>
                  </a:cubicBezTo>
                  <a:lnTo>
                    <a:pt x="1028" y="57"/>
                  </a:lnTo>
                  <a:cubicBezTo>
                    <a:pt x="1003" y="19"/>
                    <a:pt x="965" y="1"/>
                    <a:pt x="931" y="1"/>
                  </a:cubicBezTo>
                  <a:close/>
                </a:path>
              </a:pathLst>
            </a:cu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7" name="Google Shape;1567;p77"/>
            <p:cNvSpPr/>
            <p:nvPr/>
          </p:nvSpPr>
          <p:spPr>
            <a:xfrm>
              <a:off x="2150440" y="2375849"/>
              <a:ext cx="93673" cy="89032"/>
            </a:xfrm>
            <a:custGeom>
              <a:rect b="b" l="l" r="r" t="t"/>
              <a:pathLst>
                <a:path extrusionOk="0" h="1573" w="1655">
                  <a:moveTo>
                    <a:pt x="454" y="0"/>
                  </a:moveTo>
                  <a:cubicBezTo>
                    <a:pt x="414" y="0"/>
                    <a:pt x="376" y="36"/>
                    <a:pt x="376" y="71"/>
                  </a:cubicBezTo>
                  <a:lnTo>
                    <a:pt x="427" y="497"/>
                  </a:lnTo>
                  <a:cubicBezTo>
                    <a:pt x="427" y="522"/>
                    <a:pt x="402" y="547"/>
                    <a:pt x="376" y="572"/>
                  </a:cubicBezTo>
                  <a:lnTo>
                    <a:pt x="51" y="823"/>
                  </a:lnTo>
                  <a:cubicBezTo>
                    <a:pt x="1" y="873"/>
                    <a:pt x="26" y="948"/>
                    <a:pt x="101" y="973"/>
                  </a:cubicBezTo>
                  <a:lnTo>
                    <a:pt x="502" y="1074"/>
                  </a:lnTo>
                  <a:cubicBezTo>
                    <a:pt x="527" y="1074"/>
                    <a:pt x="552" y="1099"/>
                    <a:pt x="552" y="1124"/>
                  </a:cubicBezTo>
                  <a:lnTo>
                    <a:pt x="702" y="1525"/>
                  </a:lnTo>
                  <a:cubicBezTo>
                    <a:pt x="716" y="1552"/>
                    <a:pt x="745" y="1572"/>
                    <a:pt x="776" y="1572"/>
                  </a:cubicBezTo>
                  <a:cubicBezTo>
                    <a:pt x="802" y="1572"/>
                    <a:pt x="830" y="1559"/>
                    <a:pt x="853" y="1525"/>
                  </a:cubicBezTo>
                  <a:lnTo>
                    <a:pt x="1078" y="1174"/>
                  </a:lnTo>
                  <a:cubicBezTo>
                    <a:pt x="1078" y="1149"/>
                    <a:pt x="1103" y="1149"/>
                    <a:pt x="1128" y="1149"/>
                  </a:cubicBezTo>
                  <a:lnTo>
                    <a:pt x="1554" y="1124"/>
                  </a:lnTo>
                  <a:cubicBezTo>
                    <a:pt x="1630" y="1124"/>
                    <a:pt x="1655" y="1049"/>
                    <a:pt x="1605" y="973"/>
                  </a:cubicBezTo>
                  <a:lnTo>
                    <a:pt x="1329" y="673"/>
                  </a:lnTo>
                  <a:cubicBezTo>
                    <a:pt x="1329" y="648"/>
                    <a:pt x="1329" y="623"/>
                    <a:pt x="1329" y="597"/>
                  </a:cubicBezTo>
                  <a:lnTo>
                    <a:pt x="1429" y="196"/>
                  </a:lnTo>
                  <a:cubicBezTo>
                    <a:pt x="1450" y="135"/>
                    <a:pt x="1402" y="90"/>
                    <a:pt x="1357" y="90"/>
                  </a:cubicBezTo>
                  <a:cubicBezTo>
                    <a:pt x="1347" y="90"/>
                    <a:pt x="1338" y="92"/>
                    <a:pt x="1329" y="96"/>
                  </a:cubicBezTo>
                  <a:lnTo>
                    <a:pt x="928" y="247"/>
                  </a:lnTo>
                  <a:lnTo>
                    <a:pt x="853" y="247"/>
                  </a:lnTo>
                  <a:lnTo>
                    <a:pt x="502" y="21"/>
                  </a:lnTo>
                  <a:cubicBezTo>
                    <a:pt x="487" y="6"/>
                    <a:pt x="470" y="0"/>
                    <a:pt x="454" y="0"/>
                  </a:cubicBezTo>
                  <a:close/>
                </a:path>
              </a:pathLst>
            </a:cu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8" name="Google Shape;1568;p77"/>
            <p:cNvSpPr/>
            <p:nvPr/>
          </p:nvSpPr>
          <p:spPr>
            <a:xfrm>
              <a:off x="2302245" y="2298984"/>
              <a:ext cx="117785" cy="118860"/>
            </a:xfrm>
            <a:custGeom>
              <a:rect b="b" l="l" r="r" t="t"/>
              <a:pathLst>
                <a:path extrusionOk="0" h="2100" w="2081">
                  <a:moveTo>
                    <a:pt x="723" y="1"/>
                  </a:moveTo>
                  <a:cubicBezTo>
                    <a:pt x="671" y="1"/>
                    <a:pt x="627" y="34"/>
                    <a:pt x="627" y="101"/>
                  </a:cubicBezTo>
                  <a:lnTo>
                    <a:pt x="577" y="652"/>
                  </a:lnTo>
                  <a:cubicBezTo>
                    <a:pt x="577" y="677"/>
                    <a:pt x="577" y="702"/>
                    <a:pt x="527" y="727"/>
                  </a:cubicBezTo>
                  <a:lnTo>
                    <a:pt x="75" y="1003"/>
                  </a:lnTo>
                  <a:cubicBezTo>
                    <a:pt x="0" y="1053"/>
                    <a:pt x="0" y="1153"/>
                    <a:pt x="75" y="1204"/>
                  </a:cubicBezTo>
                  <a:lnTo>
                    <a:pt x="602" y="1404"/>
                  </a:lnTo>
                  <a:cubicBezTo>
                    <a:pt x="627" y="1404"/>
                    <a:pt x="652" y="1429"/>
                    <a:pt x="652" y="1479"/>
                  </a:cubicBezTo>
                  <a:lnTo>
                    <a:pt x="777" y="2006"/>
                  </a:lnTo>
                  <a:cubicBezTo>
                    <a:pt x="792" y="2066"/>
                    <a:pt x="835" y="2099"/>
                    <a:pt x="878" y="2099"/>
                  </a:cubicBezTo>
                  <a:cubicBezTo>
                    <a:pt x="905" y="2099"/>
                    <a:pt x="933" y="2085"/>
                    <a:pt x="953" y="2056"/>
                  </a:cubicBezTo>
                  <a:lnTo>
                    <a:pt x="1303" y="1630"/>
                  </a:lnTo>
                  <a:cubicBezTo>
                    <a:pt x="1329" y="1605"/>
                    <a:pt x="1379" y="1605"/>
                    <a:pt x="1404" y="1605"/>
                  </a:cubicBezTo>
                  <a:lnTo>
                    <a:pt x="1955" y="1655"/>
                  </a:lnTo>
                  <a:cubicBezTo>
                    <a:pt x="2030" y="1655"/>
                    <a:pt x="2080" y="1554"/>
                    <a:pt x="2055" y="1479"/>
                  </a:cubicBezTo>
                  <a:lnTo>
                    <a:pt x="1755" y="1028"/>
                  </a:lnTo>
                  <a:cubicBezTo>
                    <a:pt x="1730" y="978"/>
                    <a:pt x="1730" y="953"/>
                    <a:pt x="1755" y="928"/>
                  </a:cubicBezTo>
                  <a:lnTo>
                    <a:pt x="1955" y="427"/>
                  </a:lnTo>
                  <a:cubicBezTo>
                    <a:pt x="1999" y="340"/>
                    <a:pt x="1948" y="271"/>
                    <a:pt x="1868" y="271"/>
                  </a:cubicBezTo>
                  <a:cubicBezTo>
                    <a:pt x="1856" y="271"/>
                    <a:pt x="1843" y="273"/>
                    <a:pt x="1830" y="276"/>
                  </a:cubicBezTo>
                  <a:lnTo>
                    <a:pt x="1303" y="402"/>
                  </a:lnTo>
                  <a:cubicBezTo>
                    <a:pt x="1296" y="409"/>
                    <a:pt x="1287" y="412"/>
                    <a:pt x="1276" y="412"/>
                  </a:cubicBezTo>
                  <a:cubicBezTo>
                    <a:pt x="1251" y="412"/>
                    <a:pt x="1221" y="394"/>
                    <a:pt x="1203" y="376"/>
                  </a:cubicBezTo>
                  <a:lnTo>
                    <a:pt x="802" y="26"/>
                  </a:lnTo>
                  <a:cubicBezTo>
                    <a:pt x="777" y="9"/>
                    <a:pt x="749" y="1"/>
                    <a:pt x="723" y="1"/>
                  </a:cubicBezTo>
                  <a:close/>
                </a:path>
              </a:pathLst>
            </a:cu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9" name="Google Shape;1569;p77"/>
            <p:cNvSpPr/>
            <p:nvPr/>
          </p:nvSpPr>
          <p:spPr>
            <a:xfrm>
              <a:off x="2377412" y="2218101"/>
              <a:ext cx="56826" cy="58072"/>
            </a:xfrm>
            <a:custGeom>
              <a:rect b="b" l="l" r="r" t="t"/>
              <a:pathLst>
                <a:path extrusionOk="0" h="1026" w="1004">
                  <a:moveTo>
                    <a:pt x="402" y="1"/>
                  </a:moveTo>
                  <a:cubicBezTo>
                    <a:pt x="402" y="1"/>
                    <a:pt x="376" y="26"/>
                    <a:pt x="376" y="26"/>
                  </a:cubicBezTo>
                  <a:lnTo>
                    <a:pt x="51" y="277"/>
                  </a:lnTo>
                  <a:cubicBezTo>
                    <a:pt x="1" y="327"/>
                    <a:pt x="1" y="402"/>
                    <a:pt x="76" y="427"/>
                  </a:cubicBezTo>
                  <a:lnTo>
                    <a:pt x="477" y="527"/>
                  </a:lnTo>
                  <a:cubicBezTo>
                    <a:pt x="502" y="527"/>
                    <a:pt x="527" y="552"/>
                    <a:pt x="527" y="577"/>
                  </a:cubicBezTo>
                  <a:lnTo>
                    <a:pt x="677" y="978"/>
                  </a:lnTo>
                  <a:cubicBezTo>
                    <a:pt x="691" y="1006"/>
                    <a:pt x="727" y="1026"/>
                    <a:pt x="762" y="1026"/>
                  </a:cubicBezTo>
                  <a:cubicBezTo>
                    <a:pt x="790" y="1026"/>
                    <a:pt x="816" y="1012"/>
                    <a:pt x="828" y="978"/>
                  </a:cubicBezTo>
                  <a:lnTo>
                    <a:pt x="1003" y="728"/>
                  </a:lnTo>
                  <a:cubicBezTo>
                    <a:pt x="828" y="452"/>
                    <a:pt x="602" y="227"/>
                    <a:pt x="402" y="1"/>
                  </a:cubicBezTo>
                  <a:close/>
                </a:path>
              </a:pathLst>
            </a:cu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0" name="Google Shape;1570;p77"/>
            <p:cNvSpPr/>
            <p:nvPr/>
          </p:nvSpPr>
          <p:spPr>
            <a:xfrm>
              <a:off x="2193005" y="2216177"/>
              <a:ext cx="109295" cy="100974"/>
            </a:xfrm>
            <a:custGeom>
              <a:rect b="b" l="l" r="r" t="t"/>
              <a:pathLst>
                <a:path extrusionOk="0" h="1784" w="1931">
                  <a:moveTo>
                    <a:pt x="960" y="0"/>
                  </a:moveTo>
                  <a:cubicBezTo>
                    <a:pt x="923" y="0"/>
                    <a:pt x="880" y="19"/>
                    <a:pt x="853" y="60"/>
                  </a:cubicBezTo>
                  <a:lnTo>
                    <a:pt x="652" y="486"/>
                  </a:lnTo>
                  <a:cubicBezTo>
                    <a:pt x="652" y="511"/>
                    <a:pt x="627" y="536"/>
                    <a:pt x="602" y="536"/>
                  </a:cubicBezTo>
                  <a:lnTo>
                    <a:pt x="126" y="636"/>
                  </a:lnTo>
                  <a:cubicBezTo>
                    <a:pt x="51" y="636"/>
                    <a:pt x="0" y="737"/>
                    <a:pt x="76" y="787"/>
                  </a:cubicBezTo>
                  <a:lnTo>
                    <a:pt x="426" y="1113"/>
                  </a:lnTo>
                  <a:cubicBezTo>
                    <a:pt x="452" y="1138"/>
                    <a:pt x="452" y="1163"/>
                    <a:pt x="452" y="1188"/>
                  </a:cubicBezTo>
                  <a:lnTo>
                    <a:pt x="376" y="1664"/>
                  </a:lnTo>
                  <a:cubicBezTo>
                    <a:pt x="376" y="1737"/>
                    <a:pt x="417" y="1784"/>
                    <a:pt x="468" y="1784"/>
                  </a:cubicBezTo>
                  <a:cubicBezTo>
                    <a:pt x="486" y="1784"/>
                    <a:pt x="507" y="1778"/>
                    <a:pt x="527" y="1764"/>
                  </a:cubicBezTo>
                  <a:lnTo>
                    <a:pt x="953" y="1539"/>
                  </a:lnTo>
                  <a:cubicBezTo>
                    <a:pt x="965" y="1526"/>
                    <a:pt x="978" y="1520"/>
                    <a:pt x="990" y="1520"/>
                  </a:cubicBezTo>
                  <a:cubicBezTo>
                    <a:pt x="1003" y="1520"/>
                    <a:pt x="1015" y="1526"/>
                    <a:pt x="1028" y="1539"/>
                  </a:cubicBezTo>
                  <a:lnTo>
                    <a:pt x="1454" y="1739"/>
                  </a:lnTo>
                  <a:cubicBezTo>
                    <a:pt x="1471" y="1751"/>
                    <a:pt x="1488" y="1755"/>
                    <a:pt x="1504" y="1755"/>
                  </a:cubicBezTo>
                  <a:cubicBezTo>
                    <a:pt x="1559" y="1755"/>
                    <a:pt x="1604" y="1697"/>
                    <a:pt x="1604" y="1639"/>
                  </a:cubicBezTo>
                  <a:lnTo>
                    <a:pt x="1504" y="1163"/>
                  </a:lnTo>
                  <a:cubicBezTo>
                    <a:pt x="1504" y="1138"/>
                    <a:pt x="1504" y="1113"/>
                    <a:pt x="1529" y="1088"/>
                  </a:cubicBezTo>
                  <a:lnTo>
                    <a:pt x="1855" y="737"/>
                  </a:lnTo>
                  <a:cubicBezTo>
                    <a:pt x="1930" y="687"/>
                    <a:pt x="1880" y="586"/>
                    <a:pt x="1805" y="586"/>
                  </a:cubicBezTo>
                  <a:lnTo>
                    <a:pt x="1329" y="536"/>
                  </a:lnTo>
                  <a:cubicBezTo>
                    <a:pt x="1304" y="511"/>
                    <a:pt x="1279" y="511"/>
                    <a:pt x="1254" y="486"/>
                  </a:cubicBezTo>
                  <a:lnTo>
                    <a:pt x="1028" y="35"/>
                  </a:lnTo>
                  <a:cubicBezTo>
                    <a:pt x="1017" y="12"/>
                    <a:pt x="990" y="0"/>
                    <a:pt x="960" y="0"/>
                  </a:cubicBezTo>
                  <a:close/>
                </a:path>
              </a:pathLst>
            </a:cu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1" name="Google Shape;1571;p77"/>
            <p:cNvSpPr/>
            <p:nvPr/>
          </p:nvSpPr>
          <p:spPr>
            <a:xfrm>
              <a:off x="2085179" y="2148255"/>
              <a:ext cx="93673" cy="88919"/>
            </a:xfrm>
            <a:custGeom>
              <a:rect b="b" l="l" r="r" t="t"/>
              <a:pathLst>
                <a:path extrusionOk="0" h="1571" w="1655">
                  <a:moveTo>
                    <a:pt x="472" y="0"/>
                  </a:moveTo>
                  <a:cubicBezTo>
                    <a:pt x="427" y="0"/>
                    <a:pt x="377" y="41"/>
                    <a:pt x="377" y="82"/>
                  </a:cubicBezTo>
                  <a:lnTo>
                    <a:pt x="402" y="508"/>
                  </a:lnTo>
                  <a:cubicBezTo>
                    <a:pt x="402" y="533"/>
                    <a:pt x="402" y="558"/>
                    <a:pt x="377" y="583"/>
                  </a:cubicBezTo>
                  <a:lnTo>
                    <a:pt x="51" y="834"/>
                  </a:lnTo>
                  <a:cubicBezTo>
                    <a:pt x="1" y="884"/>
                    <a:pt x="26" y="959"/>
                    <a:pt x="76" y="984"/>
                  </a:cubicBezTo>
                  <a:lnTo>
                    <a:pt x="477" y="1085"/>
                  </a:lnTo>
                  <a:cubicBezTo>
                    <a:pt x="527" y="1085"/>
                    <a:pt x="527" y="1110"/>
                    <a:pt x="552" y="1135"/>
                  </a:cubicBezTo>
                  <a:lnTo>
                    <a:pt x="702" y="1511"/>
                  </a:lnTo>
                  <a:cubicBezTo>
                    <a:pt x="716" y="1552"/>
                    <a:pt x="745" y="1571"/>
                    <a:pt x="773" y="1571"/>
                  </a:cubicBezTo>
                  <a:cubicBezTo>
                    <a:pt x="795" y="1571"/>
                    <a:pt x="816" y="1558"/>
                    <a:pt x="828" y="1536"/>
                  </a:cubicBezTo>
                  <a:lnTo>
                    <a:pt x="1053" y="1185"/>
                  </a:lnTo>
                  <a:cubicBezTo>
                    <a:pt x="1078" y="1160"/>
                    <a:pt x="1103" y="1135"/>
                    <a:pt x="1128" y="1135"/>
                  </a:cubicBezTo>
                  <a:lnTo>
                    <a:pt x="1555" y="1135"/>
                  </a:lnTo>
                  <a:cubicBezTo>
                    <a:pt x="1605" y="1110"/>
                    <a:pt x="1655" y="1034"/>
                    <a:pt x="1605" y="984"/>
                  </a:cubicBezTo>
                  <a:lnTo>
                    <a:pt x="1329" y="659"/>
                  </a:lnTo>
                  <a:cubicBezTo>
                    <a:pt x="1304" y="659"/>
                    <a:pt x="1304" y="633"/>
                    <a:pt x="1304" y="608"/>
                  </a:cubicBezTo>
                  <a:lnTo>
                    <a:pt x="1429" y="182"/>
                  </a:lnTo>
                  <a:cubicBezTo>
                    <a:pt x="1448" y="144"/>
                    <a:pt x="1409" y="91"/>
                    <a:pt x="1366" y="91"/>
                  </a:cubicBezTo>
                  <a:cubicBezTo>
                    <a:pt x="1354" y="91"/>
                    <a:pt x="1341" y="95"/>
                    <a:pt x="1329" y="107"/>
                  </a:cubicBezTo>
                  <a:lnTo>
                    <a:pt x="928" y="258"/>
                  </a:lnTo>
                  <a:cubicBezTo>
                    <a:pt x="903" y="258"/>
                    <a:pt x="878" y="258"/>
                    <a:pt x="853" y="232"/>
                  </a:cubicBezTo>
                  <a:lnTo>
                    <a:pt x="502" y="7"/>
                  </a:lnTo>
                  <a:cubicBezTo>
                    <a:pt x="493" y="2"/>
                    <a:pt x="483" y="0"/>
                    <a:pt x="472" y="0"/>
                  </a:cubicBezTo>
                  <a:close/>
                </a:path>
              </a:pathLst>
            </a:cu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2" name="Google Shape;1572;p77"/>
            <p:cNvSpPr/>
            <p:nvPr/>
          </p:nvSpPr>
          <p:spPr>
            <a:xfrm>
              <a:off x="2235569" y="2128785"/>
              <a:ext cx="93673" cy="61071"/>
            </a:xfrm>
            <a:custGeom>
              <a:rect b="b" l="l" r="r" t="t"/>
              <a:pathLst>
                <a:path extrusionOk="0" h="1079" w="1655">
                  <a:moveTo>
                    <a:pt x="75" y="0"/>
                  </a:moveTo>
                  <a:cubicBezTo>
                    <a:pt x="0" y="50"/>
                    <a:pt x="25" y="150"/>
                    <a:pt x="101" y="201"/>
                  </a:cubicBezTo>
                  <a:lnTo>
                    <a:pt x="602" y="401"/>
                  </a:lnTo>
                  <a:cubicBezTo>
                    <a:pt x="627" y="401"/>
                    <a:pt x="652" y="426"/>
                    <a:pt x="677" y="476"/>
                  </a:cubicBezTo>
                  <a:lnTo>
                    <a:pt x="802" y="1003"/>
                  </a:lnTo>
                  <a:cubicBezTo>
                    <a:pt x="802" y="1051"/>
                    <a:pt x="855" y="1079"/>
                    <a:pt x="905" y="1079"/>
                  </a:cubicBezTo>
                  <a:cubicBezTo>
                    <a:pt x="933" y="1079"/>
                    <a:pt x="960" y="1070"/>
                    <a:pt x="978" y="1053"/>
                  </a:cubicBezTo>
                  <a:lnTo>
                    <a:pt x="1329" y="627"/>
                  </a:lnTo>
                  <a:cubicBezTo>
                    <a:pt x="1354" y="602"/>
                    <a:pt x="1379" y="576"/>
                    <a:pt x="1429" y="576"/>
                  </a:cubicBezTo>
                  <a:lnTo>
                    <a:pt x="1654" y="602"/>
                  </a:lnTo>
                  <a:cubicBezTo>
                    <a:pt x="1153" y="326"/>
                    <a:pt x="652" y="125"/>
                    <a:pt x="101" y="0"/>
                  </a:cubicBezTo>
                  <a:close/>
                </a:path>
              </a:pathLst>
            </a:cu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3" name="Google Shape;1573;p77"/>
            <p:cNvSpPr/>
            <p:nvPr/>
          </p:nvSpPr>
          <p:spPr>
            <a:xfrm>
              <a:off x="2366091" y="2670288"/>
              <a:ext cx="22753" cy="20263"/>
            </a:xfrm>
            <a:custGeom>
              <a:rect b="b" l="l" r="r" t="t"/>
              <a:pathLst>
                <a:path extrusionOk="0" h="358" w="402">
                  <a:moveTo>
                    <a:pt x="204" y="1"/>
                  </a:moveTo>
                  <a:cubicBezTo>
                    <a:pt x="169" y="1"/>
                    <a:pt x="138" y="20"/>
                    <a:pt x="125" y="57"/>
                  </a:cubicBezTo>
                  <a:lnTo>
                    <a:pt x="0" y="358"/>
                  </a:lnTo>
                  <a:lnTo>
                    <a:pt x="401" y="258"/>
                  </a:lnTo>
                  <a:lnTo>
                    <a:pt x="301" y="57"/>
                  </a:lnTo>
                  <a:cubicBezTo>
                    <a:pt x="276" y="20"/>
                    <a:pt x="238" y="1"/>
                    <a:pt x="204" y="1"/>
                  </a:cubicBezTo>
                  <a:close/>
                </a:path>
              </a:pathLst>
            </a:cu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4" name="Google Shape;1574;p77"/>
            <p:cNvSpPr/>
            <p:nvPr/>
          </p:nvSpPr>
          <p:spPr>
            <a:xfrm>
              <a:off x="2217117" y="2602819"/>
              <a:ext cx="92258" cy="89315"/>
            </a:xfrm>
            <a:custGeom>
              <a:rect b="b" l="l" r="r" t="t"/>
              <a:pathLst>
                <a:path extrusionOk="0" h="1578" w="1630">
                  <a:moveTo>
                    <a:pt x="456" y="1"/>
                  </a:moveTo>
                  <a:cubicBezTo>
                    <a:pt x="415" y="1"/>
                    <a:pt x="376" y="42"/>
                    <a:pt x="376" y="96"/>
                  </a:cubicBezTo>
                  <a:lnTo>
                    <a:pt x="401" y="497"/>
                  </a:lnTo>
                  <a:cubicBezTo>
                    <a:pt x="401" y="522"/>
                    <a:pt x="401" y="547"/>
                    <a:pt x="376" y="572"/>
                  </a:cubicBezTo>
                  <a:lnTo>
                    <a:pt x="51" y="848"/>
                  </a:lnTo>
                  <a:cubicBezTo>
                    <a:pt x="0" y="873"/>
                    <a:pt x="0" y="973"/>
                    <a:pt x="76" y="973"/>
                  </a:cubicBezTo>
                  <a:lnTo>
                    <a:pt x="477" y="1074"/>
                  </a:lnTo>
                  <a:cubicBezTo>
                    <a:pt x="502" y="1099"/>
                    <a:pt x="527" y="1099"/>
                    <a:pt x="527" y="1124"/>
                  </a:cubicBezTo>
                  <a:lnTo>
                    <a:pt x="677" y="1525"/>
                  </a:lnTo>
                  <a:cubicBezTo>
                    <a:pt x="693" y="1556"/>
                    <a:pt x="737" y="1577"/>
                    <a:pt x="774" y="1577"/>
                  </a:cubicBezTo>
                  <a:cubicBezTo>
                    <a:pt x="797" y="1577"/>
                    <a:pt x="818" y="1569"/>
                    <a:pt x="828" y="1550"/>
                  </a:cubicBezTo>
                  <a:lnTo>
                    <a:pt x="1053" y="1174"/>
                  </a:lnTo>
                  <a:cubicBezTo>
                    <a:pt x="1053" y="1149"/>
                    <a:pt x="1078" y="1149"/>
                    <a:pt x="1128" y="1149"/>
                  </a:cubicBezTo>
                  <a:lnTo>
                    <a:pt x="1529" y="1124"/>
                  </a:lnTo>
                  <a:cubicBezTo>
                    <a:pt x="1604" y="1124"/>
                    <a:pt x="1630" y="1049"/>
                    <a:pt x="1604" y="998"/>
                  </a:cubicBezTo>
                  <a:lnTo>
                    <a:pt x="1329" y="673"/>
                  </a:lnTo>
                  <a:cubicBezTo>
                    <a:pt x="1304" y="648"/>
                    <a:pt x="1304" y="623"/>
                    <a:pt x="1304" y="597"/>
                  </a:cubicBezTo>
                  <a:lnTo>
                    <a:pt x="1429" y="196"/>
                  </a:lnTo>
                  <a:cubicBezTo>
                    <a:pt x="1429" y="135"/>
                    <a:pt x="1395" y="90"/>
                    <a:pt x="1341" y="90"/>
                  </a:cubicBezTo>
                  <a:cubicBezTo>
                    <a:pt x="1330" y="90"/>
                    <a:pt x="1317" y="92"/>
                    <a:pt x="1304" y="96"/>
                  </a:cubicBezTo>
                  <a:lnTo>
                    <a:pt x="928" y="247"/>
                  </a:lnTo>
                  <a:cubicBezTo>
                    <a:pt x="915" y="259"/>
                    <a:pt x="903" y="265"/>
                    <a:pt x="890" y="265"/>
                  </a:cubicBezTo>
                  <a:cubicBezTo>
                    <a:pt x="878" y="265"/>
                    <a:pt x="865" y="259"/>
                    <a:pt x="853" y="247"/>
                  </a:cubicBezTo>
                  <a:lnTo>
                    <a:pt x="502" y="21"/>
                  </a:lnTo>
                  <a:cubicBezTo>
                    <a:pt x="488" y="7"/>
                    <a:pt x="472" y="1"/>
                    <a:pt x="456" y="1"/>
                  </a:cubicBezTo>
                  <a:close/>
                </a:path>
              </a:pathLst>
            </a:cu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5" name="Google Shape;1575;p77"/>
            <p:cNvSpPr/>
            <p:nvPr/>
          </p:nvSpPr>
          <p:spPr>
            <a:xfrm>
              <a:off x="1717780" y="2222403"/>
              <a:ext cx="119200" cy="117502"/>
            </a:xfrm>
            <a:custGeom>
              <a:rect b="b" l="l" r="r" t="t"/>
              <a:pathLst>
                <a:path extrusionOk="0" h="2076" w="2106">
                  <a:moveTo>
                    <a:pt x="802" y="0"/>
                  </a:moveTo>
                  <a:lnTo>
                    <a:pt x="652" y="50"/>
                  </a:lnTo>
                  <a:cubicBezTo>
                    <a:pt x="627" y="75"/>
                    <a:pt x="627" y="75"/>
                    <a:pt x="627" y="75"/>
                  </a:cubicBezTo>
                  <a:lnTo>
                    <a:pt x="602" y="627"/>
                  </a:lnTo>
                  <a:cubicBezTo>
                    <a:pt x="602" y="652"/>
                    <a:pt x="577" y="702"/>
                    <a:pt x="552" y="702"/>
                  </a:cubicBezTo>
                  <a:lnTo>
                    <a:pt x="76" y="1003"/>
                  </a:lnTo>
                  <a:cubicBezTo>
                    <a:pt x="0" y="1028"/>
                    <a:pt x="0" y="1153"/>
                    <a:pt x="101" y="1178"/>
                  </a:cubicBezTo>
                  <a:lnTo>
                    <a:pt x="602" y="1379"/>
                  </a:lnTo>
                  <a:cubicBezTo>
                    <a:pt x="627" y="1404"/>
                    <a:pt x="652" y="1429"/>
                    <a:pt x="677" y="1454"/>
                  </a:cubicBezTo>
                  <a:lnTo>
                    <a:pt x="777" y="2005"/>
                  </a:lnTo>
                  <a:cubicBezTo>
                    <a:pt x="792" y="2049"/>
                    <a:pt x="832" y="2076"/>
                    <a:pt x="878" y="2076"/>
                  </a:cubicBezTo>
                  <a:cubicBezTo>
                    <a:pt x="910" y="2076"/>
                    <a:pt x="946" y="2062"/>
                    <a:pt x="978" y="2030"/>
                  </a:cubicBezTo>
                  <a:lnTo>
                    <a:pt x="1329" y="1629"/>
                  </a:lnTo>
                  <a:cubicBezTo>
                    <a:pt x="1354" y="1579"/>
                    <a:pt x="1379" y="1579"/>
                    <a:pt x="1404" y="1579"/>
                  </a:cubicBezTo>
                  <a:lnTo>
                    <a:pt x="1955" y="1629"/>
                  </a:lnTo>
                  <a:cubicBezTo>
                    <a:pt x="2056" y="1629"/>
                    <a:pt x="2106" y="1554"/>
                    <a:pt x="2056" y="1479"/>
                  </a:cubicBezTo>
                  <a:lnTo>
                    <a:pt x="1755" y="1003"/>
                  </a:lnTo>
                  <a:cubicBezTo>
                    <a:pt x="1755" y="978"/>
                    <a:pt x="1755" y="927"/>
                    <a:pt x="1755" y="902"/>
                  </a:cubicBezTo>
                  <a:lnTo>
                    <a:pt x="1980" y="401"/>
                  </a:lnTo>
                  <a:cubicBezTo>
                    <a:pt x="2003" y="334"/>
                    <a:pt x="1945" y="247"/>
                    <a:pt x="1879" y="247"/>
                  </a:cubicBezTo>
                  <a:cubicBezTo>
                    <a:pt x="1871" y="247"/>
                    <a:pt x="1863" y="248"/>
                    <a:pt x="1855" y="251"/>
                  </a:cubicBezTo>
                  <a:lnTo>
                    <a:pt x="1329" y="401"/>
                  </a:lnTo>
                  <a:cubicBezTo>
                    <a:pt x="1279" y="401"/>
                    <a:pt x="1254" y="401"/>
                    <a:pt x="1228" y="376"/>
                  </a:cubicBezTo>
                  <a:lnTo>
                    <a:pt x="802" y="0"/>
                  </a:lnTo>
                  <a:close/>
                </a:path>
              </a:pathLst>
            </a:cu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6" name="Google Shape;1576;p77"/>
            <p:cNvSpPr/>
            <p:nvPr/>
          </p:nvSpPr>
          <p:spPr>
            <a:xfrm>
              <a:off x="2075274" y="2487636"/>
              <a:ext cx="119200" cy="118860"/>
            </a:xfrm>
            <a:custGeom>
              <a:rect b="b" l="l" r="r" t="t"/>
              <a:pathLst>
                <a:path extrusionOk="0" h="2100" w="2106">
                  <a:moveTo>
                    <a:pt x="740" y="1"/>
                  </a:moveTo>
                  <a:cubicBezTo>
                    <a:pt x="694" y="1"/>
                    <a:pt x="643" y="34"/>
                    <a:pt x="627" y="101"/>
                  </a:cubicBezTo>
                  <a:lnTo>
                    <a:pt x="602" y="653"/>
                  </a:lnTo>
                  <a:cubicBezTo>
                    <a:pt x="602" y="678"/>
                    <a:pt x="577" y="703"/>
                    <a:pt x="552" y="728"/>
                  </a:cubicBezTo>
                  <a:lnTo>
                    <a:pt x="75" y="1003"/>
                  </a:lnTo>
                  <a:cubicBezTo>
                    <a:pt x="0" y="1054"/>
                    <a:pt x="25" y="1154"/>
                    <a:pt x="100" y="1204"/>
                  </a:cubicBezTo>
                  <a:lnTo>
                    <a:pt x="602" y="1404"/>
                  </a:lnTo>
                  <a:cubicBezTo>
                    <a:pt x="627" y="1404"/>
                    <a:pt x="652" y="1429"/>
                    <a:pt x="677" y="1480"/>
                  </a:cubicBezTo>
                  <a:lnTo>
                    <a:pt x="777" y="2006"/>
                  </a:lnTo>
                  <a:cubicBezTo>
                    <a:pt x="792" y="2067"/>
                    <a:pt x="844" y="2100"/>
                    <a:pt x="894" y="2100"/>
                  </a:cubicBezTo>
                  <a:cubicBezTo>
                    <a:pt x="926" y="2100"/>
                    <a:pt x="958" y="2086"/>
                    <a:pt x="978" y="2056"/>
                  </a:cubicBezTo>
                  <a:lnTo>
                    <a:pt x="1329" y="1630"/>
                  </a:lnTo>
                  <a:cubicBezTo>
                    <a:pt x="1346" y="1612"/>
                    <a:pt x="1364" y="1595"/>
                    <a:pt x="1382" y="1595"/>
                  </a:cubicBezTo>
                  <a:cubicBezTo>
                    <a:pt x="1389" y="1595"/>
                    <a:pt x="1396" y="1598"/>
                    <a:pt x="1404" y="1605"/>
                  </a:cubicBezTo>
                  <a:lnTo>
                    <a:pt x="1955" y="1655"/>
                  </a:lnTo>
                  <a:cubicBezTo>
                    <a:pt x="2055" y="1655"/>
                    <a:pt x="2105" y="1555"/>
                    <a:pt x="2055" y="1480"/>
                  </a:cubicBezTo>
                  <a:lnTo>
                    <a:pt x="1780" y="1028"/>
                  </a:lnTo>
                  <a:cubicBezTo>
                    <a:pt x="1755" y="978"/>
                    <a:pt x="1755" y="953"/>
                    <a:pt x="1755" y="928"/>
                  </a:cubicBezTo>
                  <a:lnTo>
                    <a:pt x="1980" y="427"/>
                  </a:lnTo>
                  <a:cubicBezTo>
                    <a:pt x="2002" y="340"/>
                    <a:pt x="1948" y="272"/>
                    <a:pt x="1884" y="272"/>
                  </a:cubicBezTo>
                  <a:cubicBezTo>
                    <a:pt x="1875" y="272"/>
                    <a:pt x="1865" y="273"/>
                    <a:pt x="1855" y="277"/>
                  </a:cubicBezTo>
                  <a:lnTo>
                    <a:pt x="1329" y="402"/>
                  </a:lnTo>
                  <a:cubicBezTo>
                    <a:pt x="1314" y="409"/>
                    <a:pt x="1301" y="412"/>
                    <a:pt x="1290" y="412"/>
                  </a:cubicBezTo>
                  <a:cubicBezTo>
                    <a:pt x="1264" y="412"/>
                    <a:pt x="1246" y="395"/>
                    <a:pt x="1228" y="377"/>
                  </a:cubicBezTo>
                  <a:lnTo>
                    <a:pt x="802" y="26"/>
                  </a:lnTo>
                  <a:cubicBezTo>
                    <a:pt x="785" y="9"/>
                    <a:pt x="763" y="1"/>
                    <a:pt x="740" y="1"/>
                  </a:cubicBezTo>
                  <a:close/>
                </a:path>
              </a:pathLst>
            </a:cu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7" name="Google Shape;1577;p77"/>
            <p:cNvSpPr/>
            <p:nvPr/>
          </p:nvSpPr>
          <p:spPr>
            <a:xfrm>
              <a:off x="1924884" y="2563878"/>
              <a:ext cx="93673" cy="89088"/>
            </a:xfrm>
            <a:custGeom>
              <a:rect b="b" l="l" r="r" t="t"/>
              <a:pathLst>
                <a:path extrusionOk="0" h="1574" w="1655">
                  <a:moveTo>
                    <a:pt x="472" y="1"/>
                  </a:moveTo>
                  <a:cubicBezTo>
                    <a:pt x="427" y="1"/>
                    <a:pt x="376" y="42"/>
                    <a:pt x="376" y="82"/>
                  </a:cubicBezTo>
                  <a:lnTo>
                    <a:pt x="402" y="509"/>
                  </a:lnTo>
                  <a:cubicBezTo>
                    <a:pt x="402" y="534"/>
                    <a:pt x="402" y="559"/>
                    <a:pt x="376" y="584"/>
                  </a:cubicBezTo>
                  <a:lnTo>
                    <a:pt x="51" y="834"/>
                  </a:lnTo>
                  <a:cubicBezTo>
                    <a:pt x="1" y="884"/>
                    <a:pt x="26" y="960"/>
                    <a:pt x="76" y="985"/>
                  </a:cubicBezTo>
                  <a:lnTo>
                    <a:pt x="477" y="1085"/>
                  </a:lnTo>
                  <a:cubicBezTo>
                    <a:pt x="502" y="1085"/>
                    <a:pt x="527" y="1110"/>
                    <a:pt x="552" y="1135"/>
                  </a:cubicBezTo>
                  <a:lnTo>
                    <a:pt x="702" y="1536"/>
                  </a:lnTo>
                  <a:cubicBezTo>
                    <a:pt x="702" y="1561"/>
                    <a:pt x="727" y="1574"/>
                    <a:pt x="756" y="1574"/>
                  </a:cubicBezTo>
                  <a:cubicBezTo>
                    <a:pt x="784" y="1574"/>
                    <a:pt x="815" y="1561"/>
                    <a:pt x="828" y="1536"/>
                  </a:cubicBezTo>
                  <a:lnTo>
                    <a:pt x="1053" y="1185"/>
                  </a:lnTo>
                  <a:cubicBezTo>
                    <a:pt x="1078" y="1160"/>
                    <a:pt x="1103" y="1160"/>
                    <a:pt x="1128" y="1135"/>
                  </a:cubicBezTo>
                  <a:lnTo>
                    <a:pt x="1529" y="1135"/>
                  </a:lnTo>
                  <a:cubicBezTo>
                    <a:pt x="1605" y="1135"/>
                    <a:pt x="1655" y="1035"/>
                    <a:pt x="1605" y="985"/>
                  </a:cubicBezTo>
                  <a:lnTo>
                    <a:pt x="1329" y="684"/>
                  </a:lnTo>
                  <a:cubicBezTo>
                    <a:pt x="1304" y="659"/>
                    <a:pt x="1304" y="634"/>
                    <a:pt x="1304" y="609"/>
                  </a:cubicBezTo>
                  <a:lnTo>
                    <a:pt x="1429" y="208"/>
                  </a:lnTo>
                  <a:cubicBezTo>
                    <a:pt x="1450" y="146"/>
                    <a:pt x="1402" y="101"/>
                    <a:pt x="1343" y="101"/>
                  </a:cubicBezTo>
                  <a:cubicBezTo>
                    <a:pt x="1330" y="101"/>
                    <a:pt x="1317" y="103"/>
                    <a:pt x="1304" y="108"/>
                  </a:cubicBezTo>
                  <a:lnTo>
                    <a:pt x="928" y="258"/>
                  </a:lnTo>
                  <a:lnTo>
                    <a:pt x="853" y="258"/>
                  </a:lnTo>
                  <a:lnTo>
                    <a:pt x="502" y="7"/>
                  </a:lnTo>
                  <a:cubicBezTo>
                    <a:pt x="493" y="3"/>
                    <a:pt x="483" y="1"/>
                    <a:pt x="472" y="1"/>
                  </a:cubicBezTo>
                  <a:close/>
                </a:path>
              </a:pathLst>
            </a:cu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8" name="Google Shape;1578;p77"/>
            <p:cNvSpPr/>
            <p:nvPr/>
          </p:nvSpPr>
          <p:spPr>
            <a:xfrm>
              <a:off x="1741892" y="2593480"/>
              <a:ext cx="107880" cy="100861"/>
            </a:xfrm>
            <a:custGeom>
              <a:rect b="b" l="l" r="r" t="t"/>
              <a:pathLst>
                <a:path extrusionOk="0" h="1782" w="1906">
                  <a:moveTo>
                    <a:pt x="937" y="1"/>
                  </a:moveTo>
                  <a:cubicBezTo>
                    <a:pt x="903" y="1"/>
                    <a:pt x="866" y="19"/>
                    <a:pt x="853" y="61"/>
                  </a:cubicBezTo>
                  <a:lnTo>
                    <a:pt x="652" y="487"/>
                  </a:lnTo>
                  <a:cubicBezTo>
                    <a:pt x="627" y="512"/>
                    <a:pt x="602" y="537"/>
                    <a:pt x="577" y="537"/>
                  </a:cubicBezTo>
                  <a:lnTo>
                    <a:pt x="101" y="612"/>
                  </a:lnTo>
                  <a:cubicBezTo>
                    <a:pt x="26" y="637"/>
                    <a:pt x="0" y="737"/>
                    <a:pt x="51" y="788"/>
                  </a:cubicBezTo>
                  <a:lnTo>
                    <a:pt x="401" y="1113"/>
                  </a:lnTo>
                  <a:cubicBezTo>
                    <a:pt x="427" y="1138"/>
                    <a:pt x="427" y="1163"/>
                    <a:pt x="427" y="1189"/>
                  </a:cubicBezTo>
                  <a:lnTo>
                    <a:pt x="351" y="1665"/>
                  </a:lnTo>
                  <a:cubicBezTo>
                    <a:pt x="351" y="1723"/>
                    <a:pt x="396" y="1781"/>
                    <a:pt x="452" y="1781"/>
                  </a:cubicBezTo>
                  <a:cubicBezTo>
                    <a:pt x="468" y="1781"/>
                    <a:pt x="485" y="1776"/>
                    <a:pt x="502" y="1765"/>
                  </a:cubicBezTo>
                  <a:lnTo>
                    <a:pt x="928" y="1539"/>
                  </a:lnTo>
                  <a:cubicBezTo>
                    <a:pt x="940" y="1527"/>
                    <a:pt x="953" y="1521"/>
                    <a:pt x="965" y="1521"/>
                  </a:cubicBezTo>
                  <a:cubicBezTo>
                    <a:pt x="978" y="1521"/>
                    <a:pt x="990" y="1527"/>
                    <a:pt x="1003" y="1539"/>
                  </a:cubicBezTo>
                  <a:lnTo>
                    <a:pt x="1454" y="1740"/>
                  </a:lnTo>
                  <a:cubicBezTo>
                    <a:pt x="1465" y="1751"/>
                    <a:pt x="1478" y="1756"/>
                    <a:pt x="1491" y="1756"/>
                  </a:cubicBezTo>
                  <a:cubicBezTo>
                    <a:pt x="1534" y="1756"/>
                    <a:pt x="1579" y="1698"/>
                    <a:pt x="1579" y="1640"/>
                  </a:cubicBezTo>
                  <a:lnTo>
                    <a:pt x="1479" y="1163"/>
                  </a:lnTo>
                  <a:cubicBezTo>
                    <a:pt x="1479" y="1138"/>
                    <a:pt x="1479" y="1113"/>
                    <a:pt x="1504" y="1088"/>
                  </a:cubicBezTo>
                  <a:lnTo>
                    <a:pt x="1855" y="737"/>
                  </a:lnTo>
                  <a:cubicBezTo>
                    <a:pt x="1905" y="687"/>
                    <a:pt x="1855" y="587"/>
                    <a:pt x="1780" y="587"/>
                  </a:cubicBezTo>
                  <a:lnTo>
                    <a:pt x="1304" y="512"/>
                  </a:lnTo>
                  <a:cubicBezTo>
                    <a:pt x="1279" y="512"/>
                    <a:pt x="1254" y="512"/>
                    <a:pt x="1229" y="462"/>
                  </a:cubicBezTo>
                  <a:lnTo>
                    <a:pt x="1003" y="36"/>
                  </a:lnTo>
                  <a:cubicBezTo>
                    <a:pt x="992" y="13"/>
                    <a:pt x="965" y="1"/>
                    <a:pt x="937" y="1"/>
                  </a:cubicBezTo>
                  <a:close/>
                </a:path>
              </a:pathLst>
            </a:cu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9" name="Google Shape;1579;p77"/>
            <p:cNvSpPr/>
            <p:nvPr/>
          </p:nvSpPr>
          <p:spPr>
            <a:xfrm>
              <a:off x="2010013" y="2260043"/>
              <a:ext cx="118917" cy="118520"/>
            </a:xfrm>
            <a:custGeom>
              <a:rect b="b" l="l" r="r" t="t"/>
              <a:pathLst>
                <a:path extrusionOk="0" h="2094" w="2101">
                  <a:moveTo>
                    <a:pt x="723" y="1"/>
                  </a:moveTo>
                  <a:cubicBezTo>
                    <a:pt x="671" y="1"/>
                    <a:pt x="627" y="45"/>
                    <a:pt x="627" y="112"/>
                  </a:cubicBezTo>
                  <a:lnTo>
                    <a:pt x="602" y="638"/>
                  </a:lnTo>
                  <a:cubicBezTo>
                    <a:pt x="602" y="689"/>
                    <a:pt x="577" y="714"/>
                    <a:pt x="552" y="739"/>
                  </a:cubicBezTo>
                  <a:lnTo>
                    <a:pt x="75" y="1014"/>
                  </a:lnTo>
                  <a:cubicBezTo>
                    <a:pt x="0" y="1064"/>
                    <a:pt x="0" y="1165"/>
                    <a:pt x="75" y="1190"/>
                  </a:cubicBezTo>
                  <a:lnTo>
                    <a:pt x="602" y="1415"/>
                  </a:lnTo>
                  <a:cubicBezTo>
                    <a:pt x="627" y="1415"/>
                    <a:pt x="652" y="1440"/>
                    <a:pt x="652" y="1491"/>
                  </a:cubicBezTo>
                  <a:lnTo>
                    <a:pt x="777" y="2017"/>
                  </a:lnTo>
                  <a:cubicBezTo>
                    <a:pt x="793" y="2065"/>
                    <a:pt x="841" y="2093"/>
                    <a:pt x="893" y="2093"/>
                  </a:cubicBezTo>
                  <a:cubicBezTo>
                    <a:pt x="921" y="2093"/>
                    <a:pt x="951" y="2085"/>
                    <a:pt x="978" y="2067"/>
                  </a:cubicBezTo>
                  <a:lnTo>
                    <a:pt x="1304" y="1641"/>
                  </a:lnTo>
                  <a:cubicBezTo>
                    <a:pt x="1329" y="1616"/>
                    <a:pt x="1379" y="1591"/>
                    <a:pt x="1404" y="1591"/>
                  </a:cubicBezTo>
                  <a:lnTo>
                    <a:pt x="1955" y="1641"/>
                  </a:lnTo>
                  <a:cubicBezTo>
                    <a:pt x="1963" y="1644"/>
                    <a:pt x="1971" y="1645"/>
                    <a:pt x="1979" y="1645"/>
                  </a:cubicBezTo>
                  <a:cubicBezTo>
                    <a:pt x="2045" y="1645"/>
                    <a:pt x="2100" y="1558"/>
                    <a:pt x="2055" y="1491"/>
                  </a:cubicBezTo>
                  <a:lnTo>
                    <a:pt x="1755" y="1014"/>
                  </a:lnTo>
                  <a:cubicBezTo>
                    <a:pt x="1730" y="989"/>
                    <a:pt x="1730" y="964"/>
                    <a:pt x="1755" y="914"/>
                  </a:cubicBezTo>
                  <a:lnTo>
                    <a:pt x="1955" y="413"/>
                  </a:lnTo>
                  <a:cubicBezTo>
                    <a:pt x="1999" y="348"/>
                    <a:pt x="1948" y="283"/>
                    <a:pt x="1885" y="283"/>
                  </a:cubicBezTo>
                  <a:cubicBezTo>
                    <a:pt x="1875" y="283"/>
                    <a:pt x="1865" y="284"/>
                    <a:pt x="1855" y="288"/>
                  </a:cubicBezTo>
                  <a:lnTo>
                    <a:pt x="1304" y="413"/>
                  </a:lnTo>
                  <a:cubicBezTo>
                    <a:pt x="1278" y="413"/>
                    <a:pt x="1253" y="413"/>
                    <a:pt x="1228" y="388"/>
                  </a:cubicBezTo>
                  <a:lnTo>
                    <a:pt x="802" y="37"/>
                  </a:lnTo>
                  <a:cubicBezTo>
                    <a:pt x="777" y="12"/>
                    <a:pt x="749" y="1"/>
                    <a:pt x="723" y="1"/>
                  </a:cubicBezTo>
                  <a:close/>
                </a:path>
              </a:pathLst>
            </a:cu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0" name="Google Shape;1580;p77"/>
            <p:cNvSpPr/>
            <p:nvPr/>
          </p:nvSpPr>
          <p:spPr>
            <a:xfrm>
              <a:off x="1783041" y="2448694"/>
              <a:ext cx="118917" cy="118520"/>
            </a:xfrm>
            <a:custGeom>
              <a:rect b="b" l="l" r="r" t="t"/>
              <a:pathLst>
                <a:path extrusionOk="0" h="2094" w="2101">
                  <a:moveTo>
                    <a:pt x="745" y="0"/>
                  </a:moveTo>
                  <a:cubicBezTo>
                    <a:pt x="694" y="0"/>
                    <a:pt x="652" y="38"/>
                    <a:pt x="652" y="87"/>
                  </a:cubicBezTo>
                  <a:lnTo>
                    <a:pt x="602" y="639"/>
                  </a:lnTo>
                  <a:cubicBezTo>
                    <a:pt x="602" y="689"/>
                    <a:pt x="577" y="714"/>
                    <a:pt x="552" y="739"/>
                  </a:cubicBezTo>
                  <a:lnTo>
                    <a:pt x="75" y="1015"/>
                  </a:lnTo>
                  <a:cubicBezTo>
                    <a:pt x="0" y="1065"/>
                    <a:pt x="25" y="1165"/>
                    <a:pt x="101" y="1190"/>
                  </a:cubicBezTo>
                  <a:lnTo>
                    <a:pt x="602" y="1391"/>
                  </a:lnTo>
                  <a:cubicBezTo>
                    <a:pt x="652" y="1416"/>
                    <a:pt x="677" y="1441"/>
                    <a:pt x="677" y="1466"/>
                  </a:cubicBezTo>
                  <a:lnTo>
                    <a:pt x="802" y="2017"/>
                  </a:lnTo>
                  <a:cubicBezTo>
                    <a:pt x="802" y="2066"/>
                    <a:pt x="855" y="2093"/>
                    <a:pt x="905" y="2093"/>
                  </a:cubicBezTo>
                  <a:cubicBezTo>
                    <a:pt x="933" y="2093"/>
                    <a:pt x="960" y="2085"/>
                    <a:pt x="978" y="2067"/>
                  </a:cubicBezTo>
                  <a:lnTo>
                    <a:pt x="1329" y="1641"/>
                  </a:lnTo>
                  <a:cubicBezTo>
                    <a:pt x="1354" y="1616"/>
                    <a:pt x="1379" y="1591"/>
                    <a:pt x="1429" y="1591"/>
                  </a:cubicBezTo>
                  <a:lnTo>
                    <a:pt x="1955" y="1641"/>
                  </a:lnTo>
                  <a:cubicBezTo>
                    <a:pt x="1966" y="1644"/>
                    <a:pt x="1976" y="1645"/>
                    <a:pt x="1986" y="1645"/>
                  </a:cubicBezTo>
                  <a:cubicBezTo>
                    <a:pt x="2065" y="1645"/>
                    <a:pt x="2100" y="1558"/>
                    <a:pt x="2055" y="1491"/>
                  </a:cubicBezTo>
                  <a:lnTo>
                    <a:pt x="1780" y="1015"/>
                  </a:lnTo>
                  <a:cubicBezTo>
                    <a:pt x="1755" y="990"/>
                    <a:pt x="1755" y="965"/>
                    <a:pt x="1755" y="914"/>
                  </a:cubicBezTo>
                  <a:lnTo>
                    <a:pt x="1980" y="413"/>
                  </a:lnTo>
                  <a:cubicBezTo>
                    <a:pt x="2002" y="348"/>
                    <a:pt x="1967" y="283"/>
                    <a:pt x="1892" y="283"/>
                  </a:cubicBezTo>
                  <a:cubicBezTo>
                    <a:pt x="1881" y="283"/>
                    <a:pt x="1868" y="285"/>
                    <a:pt x="1855" y="288"/>
                  </a:cubicBezTo>
                  <a:lnTo>
                    <a:pt x="1329" y="413"/>
                  </a:lnTo>
                  <a:cubicBezTo>
                    <a:pt x="1304" y="413"/>
                    <a:pt x="1253" y="413"/>
                    <a:pt x="1228" y="388"/>
                  </a:cubicBezTo>
                  <a:lnTo>
                    <a:pt x="827" y="37"/>
                  </a:lnTo>
                  <a:cubicBezTo>
                    <a:pt x="801" y="11"/>
                    <a:pt x="772" y="0"/>
                    <a:pt x="745" y="0"/>
                  </a:cubicBezTo>
                  <a:close/>
                </a:path>
              </a:pathLst>
            </a:cu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1" name="Google Shape;1581;p77"/>
            <p:cNvSpPr/>
            <p:nvPr/>
          </p:nvSpPr>
          <p:spPr>
            <a:xfrm>
              <a:off x="1967448" y="2404828"/>
              <a:ext cx="107880" cy="100805"/>
            </a:xfrm>
            <a:custGeom>
              <a:rect b="b" l="l" r="r" t="t"/>
              <a:pathLst>
                <a:path extrusionOk="0" h="1781" w="1906">
                  <a:moveTo>
                    <a:pt x="941" y="0"/>
                  </a:moveTo>
                  <a:cubicBezTo>
                    <a:pt x="903" y="0"/>
                    <a:pt x="866" y="19"/>
                    <a:pt x="853" y="60"/>
                  </a:cubicBezTo>
                  <a:lnTo>
                    <a:pt x="652" y="486"/>
                  </a:lnTo>
                  <a:cubicBezTo>
                    <a:pt x="627" y="512"/>
                    <a:pt x="602" y="537"/>
                    <a:pt x="577" y="537"/>
                  </a:cubicBezTo>
                  <a:lnTo>
                    <a:pt x="101" y="612"/>
                  </a:lnTo>
                  <a:cubicBezTo>
                    <a:pt x="25" y="637"/>
                    <a:pt x="0" y="737"/>
                    <a:pt x="51" y="787"/>
                  </a:cubicBezTo>
                  <a:lnTo>
                    <a:pt x="401" y="1113"/>
                  </a:lnTo>
                  <a:cubicBezTo>
                    <a:pt x="426" y="1138"/>
                    <a:pt x="452" y="1163"/>
                    <a:pt x="452" y="1188"/>
                  </a:cubicBezTo>
                  <a:lnTo>
                    <a:pt x="376" y="1664"/>
                  </a:lnTo>
                  <a:cubicBezTo>
                    <a:pt x="357" y="1723"/>
                    <a:pt x="413" y="1781"/>
                    <a:pt x="462" y="1781"/>
                  </a:cubicBezTo>
                  <a:cubicBezTo>
                    <a:pt x="477" y="1781"/>
                    <a:pt x="490" y="1776"/>
                    <a:pt x="502" y="1765"/>
                  </a:cubicBezTo>
                  <a:lnTo>
                    <a:pt x="928" y="1539"/>
                  </a:lnTo>
                  <a:cubicBezTo>
                    <a:pt x="940" y="1527"/>
                    <a:pt x="959" y="1520"/>
                    <a:pt x="978" y="1520"/>
                  </a:cubicBezTo>
                  <a:cubicBezTo>
                    <a:pt x="997" y="1520"/>
                    <a:pt x="1015" y="1527"/>
                    <a:pt x="1028" y="1539"/>
                  </a:cubicBezTo>
                  <a:lnTo>
                    <a:pt x="1454" y="1740"/>
                  </a:lnTo>
                  <a:cubicBezTo>
                    <a:pt x="1471" y="1751"/>
                    <a:pt x="1488" y="1756"/>
                    <a:pt x="1504" y="1756"/>
                  </a:cubicBezTo>
                  <a:cubicBezTo>
                    <a:pt x="1558" y="1756"/>
                    <a:pt x="1599" y="1698"/>
                    <a:pt x="1579" y="1639"/>
                  </a:cubicBezTo>
                  <a:lnTo>
                    <a:pt x="1504" y="1163"/>
                  </a:lnTo>
                  <a:cubicBezTo>
                    <a:pt x="1479" y="1138"/>
                    <a:pt x="1504" y="1113"/>
                    <a:pt x="1529" y="1088"/>
                  </a:cubicBezTo>
                  <a:lnTo>
                    <a:pt x="1855" y="737"/>
                  </a:lnTo>
                  <a:cubicBezTo>
                    <a:pt x="1905" y="687"/>
                    <a:pt x="1880" y="587"/>
                    <a:pt x="1805" y="587"/>
                  </a:cubicBezTo>
                  <a:lnTo>
                    <a:pt x="1329" y="512"/>
                  </a:lnTo>
                  <a:cubicBezTo>
                    <a:pt x="1279" y="512"/>
                    <a:pt x="1254" y="512"/>
                    <a:pt x="1254" y="461"/>
                  </a:cubicBezTo>
                  <a:lnTo>
                    <a:pt x="1028" y="35"/>
                  </a:lnTo>
                  <a:cubicBezTo>
                    <a:pt x="1005" y="13"/>
                    <a:pt x="973" y="0"/>
                    <a:pt x="941" y="0"/>
                  </a:cubicBezTo>
                  <a:close/>
                </a:path>
              </a:pathLst>
            </a:cu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2" name="Google Shape;1582;p77"/>
            <p:cNvSpPr/>
            <p:nvPr/>
          </p:nvSpPr>
          <p:spPr>
            <a:xfrm>
              <a:off x="1858208" y="2336737"/>
              <a:ext cx="93673" cy="89088"/>
            </a:xfrm>
            <a:custGeom>
              <a:rect b="b" l="l" r="r" t="t"/>
              <a:pathLst>
                <a:path extrusionOk="0" h="1574" w="1655">
                  <a:moveTo>
                    <a:pt x="472" y="1"/>
                  </a:moveTo>
                  <a:cubicBezTo>
                    <a:pt x="420" y="1"/>
                    <a:pt x="383" y="29"/>
                    <a:pt x="402" y="85"/>
                  </a:cubicBezTo>
                  <a:lnTo>
                    <a:pt x="427" y="511"/>
                  </a:lnTo>
                  <a:cubicBezTo>
                    <a:pt x="427" y="537"/>
                    <a:pt x="402" y="562"/>
                    <a:pt x="402" y="587"/>
                  </a:cubicBezTo>
                  <a:lnTo>
                    <a:pt x="76" y="837"/>
                  </a:lnTo>
                  <a:cubicBezTo>
                    <a:pt x="1" y="887"/>
                    <a:pt x="26" y="963"/>
                    <a:pt x="101" y="988"/>
                  </a:cubicBezTo>
                  <a:lnTo>
                    <a:pt x="502" y="1088"/>
                  </a:lnTo>
                  <a:cubicBezTo>
                    <a:pt x="527" y="1088"/>
                    <a:pt x="552" y="1113"/>
                    <a:pt x="552" y="1138"/>
                  </a:cubicBezTo>
                  <a:lnTo>
                    <a:pt x="702" y="1514"/>
                  </a:lnTo>
                  <a:cubicBezTo>
                    <a:pt x="716" y="1555"/>
                    <a:pt x="753" y="1574"/>
                    <a:pt x="787" y="1574"/>
                  </a:cubicBezTo>
                  <a:cubicBezTo>
                    <a:pt x="815" y="1574"/>
                    <a:pt x="841" y="1562"/>
                    <a:pt x="853" y="1539"/>
                  </a:cubicBezTo>
                  <a:lnTo>
                    <a:pt x="1078" y="1188"/>
                  </a:lnTo>
                  <a:cubicBezTo>
                    <a:pt x="1078" y="1163"/>
                    <a:pt x="1103" y="1138"/>
                    <a:pt x="1128" y="1138"/>
                  </a:cubicBezTo>
                  <a:lnTo>
                    <a:pt x="1554" y="1138"/>
                  </a:lnTo>
                  <a:cubicBezTo>
                    <a:pt x="1630" y="1113"/>
                    <a:pt x="1655" y="1038"/>
                    <a:pt x="1605" y="988"/>
                  </a:cubicBezTo>
                  <a:lnTo>
                    <a:pt x="1354" y="662"/>
                  </a:lnTo>
                  <a:cubicBezTo>
                    <a:pt x="1329" y="662"/>
                    <a:pt x="1329" y="612"/>
                    <a:pt x="1329" y="587"/>
                  </a:cubicBezTo>
                  <a:lnTo>
                    <a:pt x="1429" y="186"/>
                  </a:lnTo>
                  <a:cubicBezTo>
                    <a:pt x="1451" y="142"/>
                    <a:pt x="1416" y="80"/>
                    <a:pt x="1358" y="80"/>
                  </a:cubicBezTo>
                  <a:cubicBezTo>
                    <a:pt x="1349" y="80"/>
                    <a:pt x="1339" y="82"/>
                    <a:pt x="1329" y="85"/>
                  </a:cubicBezTo>
                  <a:lnTo>
                    <a:pt x="953" y="261"/>
                  </a:lnTo>
                  <a:cubicBezTo>
                    <a:pt x="928" y="261"/>
                    <a:pt x="903" y="261"/>
                    <a:pt x="878" y="236"/>
                  </a:cubicBezTo>
                  <a:lnTo>
                    <a:pt x="527" y="10"/>
                  </a:lnTo>
                  <a:cubicBezTo>
                    <a:pt x="508" y="4"/>
                    <a:pt x="489" y="1"/>
                    <a:pt x="472" y="1"/>
                  </a:cubicBezTo>
                  <a:close/>
                </a:path>
              </a:pathLst>
            </a:cu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3" name="Google Shape;1583;p77"/>
            <p:cNvSpPr/>
            <p:nvPr/>
          </p:nvSpPr>
          <p:spPr>
            <a:xfrm>
              <a:off x="1675216" y="2365321"/>
              <a:ext cx="107880" cy="101484"/>
            </a:xfrm>
            <a:custGeom>
              <a:rect b="b" l="l" r="r" t="t"/>
              <a:pathLst>
                <a:path extrusionOk="0" h="1793" w="1906">
                  <a:moveTo>
                    <a:pt x="950" y="0"/>
                  </a:moveTo>
                  <a:cubicBezTo>
                    <a:pt x="915" y="0"/>
                    <a:pt x="878" y="19"/>
                    <a:pt x="853" y="57"/>
                  </a:cubicBezTo>
                  <a:lnTo>
                    <a:pt x="652" y="508"/>
                  </a:lnTo>
                  <a:cubicBezTo>
                    <a:pt x="652" y="533"/>
                    <a:pt x="627" y="558"/>
                    <a:pt x="577" y="558"/>
                  </a:cubicBezTo>
                  <a:lnTo>
                    <a:pt x="101" y="633"/>
                  </a:lnTo>
                  <a:cubicBezTo>
                    <a:pt x="26" y="658"/>
                    <a:pt x="0" y="758"/>
                    <a:pt x="51" y="809"/>
                  </a:cubicBezTo>
                  <a:lnTo>
                    <a:pt x="427" y="1134"/>
                  </a:lnTo>
                  <a:cubicBezTo>
                    <a:pt x="452" y="1159"/>
                    <a:pt x="452" y="1184"/>
                    <a:pt x="452" y="1210"/>
                  </a:cubicBezTo>
                  <a:lnTo>
                    <a:pt x="376" y="1686"/>
                  </a:lnTo>
                  <a:cubicBezTo>
                    <a:pt x="376" y="1748"/>
                    <a:pt x="427" y="1792"/>
                    <a:pt x="487" y="1792"/>
                  </a:cubicBezTo>
                  <a:cubicBezTo>
                    <a:pt x="500" y="1792"/>
                    <a:pt x="513" y="1790"/>
                    <a:pt x="527" y="1786"/>
                  </a:cubicBezTo>
                  <a:lnTo>
                    <a:pt x="928" y="1535"/>
                  </a:lnTo>
                  <a:lnTo>
                    <a:pt x="1028" y="1535"/>
                  </a:lnTo>
                  <a:lnTo>
                    <a:pt x="1454" y="1761"/>
                  </a:lnTo>
                  <a:cubicBezTo>
                    <a:pt x="1467" y="1765"/>
                    <a:pt x="1481" y="1767"/>
                    <a:pt x="1494" y="1767"/>
                  </a:cubicBezTo>
                  <a:cubicBezTo>
                    <a:pt x="1554" y="1767"/>
                    <a:pt x="1605" y="1723"/>
                    <a:pt x="1605" y="1661"/>
                  </a:cubicBezTo>
                  <a:lnTo>
                    <a:pt x="1504" y="1184"/>
                  </a:lnTo>
                  <a:cubicBezTo>
                    <a:pt x="1504" y="1159"/>
                    <a:pt x="1504" y="1109"/>
                    <a:pt x="1529" y="1109"/>
                  </a:cubicBezTo>
                  <a:lnTo>
                    <a:pt x="1855" y="758"/>
                  </a:lnTo>
                  <a:cubicBezTo>
                    <a:pt x="1905" y="708"/>
                    <a:pt x="1880" y="608"/>
                    <a:pt x="1805" y="583"/>
                  </a:cubicBezTo>
                  <a:lnTo>
                    <a:pt x="1329" y="533"/>
                  </a:lnTo>
                  <a:cubicBezTo>
                    <a:pt x="1304" y="533"/>
                    <a:pt x="1279" y="508"/>
                    <a:pt x="1254" y="483"/>
                  </a:cubicBezTo>
                  <a:lnTo>
                    <a:pt x="1028" y="57"/>
                  </a:lnTo>
                  <a:cubicBezTo>
                    <a:pt x="1016" y="19"/>
                    <a:pt x="984" y="0"/>
                    <a:pt x="950" y="0"/>
                  </a:cubicBezTo>
                  <a:close/>
                </a:path>
              </a:pathLst>
            </a:cu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4" name="Google Shape;1584;p77"/>
            <p:cNvSpPr/>
            <p:nvPr/>
          </p:nvSpPr>
          <p:spPr>
            <a:xfrm>
              <a:off x="1567390" y="2297852"/>
              <a:ext cx="92258" cy="89711"/>
            </a:xfrm>
            <a:custGeom>
              <a:rect b="b" l="l" r="r" t="t"/>
              <a:pathLst>
                <a:path extrusionOk="0" h="1585" w="1630">
                  <a:moveTo>
                    <a:pt x="456" y="0"/>
                  </a:moveTo>
                  <a:cubicBezTo>
                    <a:pt x="416" y="0"/>
                    <a:pt x="377" y="42"/>
                    <a:pt x="377" y="96"/>
                  </a:cubicBezTo>
                  <a:lnTo>
                    <a:pt x="402" y="522"/>
                  </a:lnTo>
                  <a:cubicBezTo>
                    <a:pt x="402" y="547"/>
                    <a:pt x="402" y="572"/>
                    <a:pt x="377" y="572"/>
                  </a:cubicBezTo>
                  <a:lnTo>
                    <a:pt x="51" y="848"/>
                  </a:lnTo>
                  <a:cubicBezTo>
                    <a:pt x="1" y="873"/>
                    <a:pt x="1" y="973"/>
                    <a:pt x="76" y="973"/>
                  </a:cubicBezTo>
                  <a:lnTo>
                    <a:pt x="477" y="1073"/>
                  </a:lnTo>
                  <a:cubicBezTo>
                    <a:pt x="502" y="1098"/>
                    <a:pt x="527" y="1098"/>
                    <a:pt x="552" y="1123"/>
                  </a:cubicBezTo>
                  <a:lnTo>
                    <a:pt x="677" y="1524"/>
                  </a:lnTo>
                  <a:cubicBezTo>
                    <a:pt x="691" y="1566"/>
                    <a:pt x="728" y="1584"/>
                    <a:pt x="762" y="1584"/>
                  </a:cubicBezTo>
                  <a:cubicBezTo>
                    <a:pt x="790" y="1584"/>
                    <a:pt x="817" y="1572"/>
                    <a:pt x="828" y="1549"/>
                  </a:cubicBezTo>
                  <a:lnTo>
                    <a:pt x="1053" y="1198"/>
                  </a:lnTo>
                  <a:cubicBezTo>
                    <a:pt x="1078" y="1173"/>
                    <a:pt x="1103" y="1148"/>
                    <a:pt x="1129" y="1148"/>
                  </a:cubicBezTo>
                  <a:lnTo>
                    <a:pt x="1530" y="1123"/>
                  </a:lnTo>
                  <a:cubicBezTo>
                    <a:pt x="1605" y="1123"/>
                    <a:pt x="1630" y="1048"/>
                    <a:pt x="1605" y="998"/>
                  </a:cubicBezTo>
                  <a:lnTo>
                    <a:pt x="1329" y="672"/>
                  </a:lnTo>
                  <a:cubicBezTo>
                    <a:pt x="1304" y="647"/>
                    <a:pt x="1304" y="622"/>
                    <a:pt x="1304" y="597"/>
                  </a:cubicBezTo>
                  <a:lnTo>
                    <a:pt x="1429" y="196"/>
                  </a:lnTo>
                  <a:cubicBezTo>
                    <a:pt x="1429" y="134"/>
                    <a:pt x="1395" y="89"/>
                    <a:pt x="1341" y="89"/>
                  </a:cubicBezTo>
                  <a:cubicBezTo>
                    <a:pt x="1330" y="89"/>
                    <a:pt x="1317" y="91"/>
                    <a:pt x="1304" y="96"/>
                  </a:cubicBezTo>
                  <a:lnTo>
                    <a:pt x="928" y="246"/>
                  </a:lnTo>
                  <a:cubicBezTo>
                    <a:pt x="916" y="259"/>
                    <a:pt x="903" y="265"/>
                    <a:pt x="890" y="265"/>
                  </a:cubicBezTo>
                  <a:cubicBezTo>
                    <a:pt x="878" y="265"/>
                    <a:pt x="865" y="259"/>
                    <a:pt x="853" y="246"/>
                  </a:cubicBezTo>
                  <a:lnTo>
                    <a:pt x="502" y="21"/>
                  </a:lnTo>
                  <a:cubicBezTo>
                    <a:pt x="488" y="7"/>
                    <a:pt x="472" y="0"/>
                    <a:pt x="456" y="0"/>
                  </a:cubicBezTo>
                  <a:close/>
                </a:path>
              </a:pathLst>
            </a:cu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5" name="Google Shape;1585;p77"/>
            <p:cNvSpPr/>
            <p:nvPr/>
          </p:nvSpPr>
          <p:spPr>
            <a:xfrm>
              <a:off x="1902187" y="2177122"/>
              <a:ext cx="107880" cy="101540"/>
            </a:xfrm>
            <a:custGeom>
              <a:rect b="b" l="l" r="r" t="t"/>
              <a:pathLst>
                <a:path extrusionOk="0" h="1794" w="1906">
                  <a:moveTo>
                    <a:pt x="937" y="1"/>
                  </a:moveTo>
                  <a:cubicBezTo>
                    <a:pt x="903" y="1"/>
                    <a:pt x="866" y="21"/>
                    <a:pt x="853" y="48"/>
                  </a:cubicBezTo>
                  <a:lnTo>
                    <a:pt x="652" y="499"/>
                  </a:lnTo>
                  <a:cubicBezTo>
                    <a:pt x="627" y="524"/>
                    <a:pt x="602" y="550"/>
                    <a:pt x="577" y="550"/>
                  </a:cubicBezTo>
                  <a:lnTo>
                    <a:pt x="101" y="625"/>
                  </a:lnTo>
                  <a:cubicBezTo>
                    <a:pt x="26" y="650"/>
                    <a:pt x="1" y="750"/>
                    <a:pt x="51" y="800"/>
                  </a:cubicBezTo>
                  <a:lnTo>
                    <a:pt x="402" y="1126"/>
                  </a:lnTo>
                  <a:cubicBezTo>
                    <a:pt x="427" y="1151"/>
                    <a:pt x="427" y="1176"/>
                    <a:pt x="427" y="1201"/>
                  </a:cubicBezTo>
                  <a:lnTo>
                    <a:pt x="376" y="1677"/>
                  </a:lnTo>
                  <a:cubicBezTo>
                    <a:pt x="357" y="1736"/>
                    <a:pt x="398" y="1794"/>
                    <a:pt x="452" y="1794"/>
                  </a:cubicBezTo>
                  <a:cubicBezTo>
                    <a:pt x="468" y="1794"/>
                    <a:pt x="485" y="1789"/>
                    <a:pt x="502" y="1778"/>
                  </a:cubicBezTo>
                  <a:lnTo>
                    <a:pt x="928" y="1552"/>
                  </a:lnTo>
                  <a:cubicBezTo>
                    <a:pt x="953" y="1527"/>
                    <a:pt x="978" y="1527"/>
                    <a:pt x="1003" y="1527"/>
                  </a:cubicBezTo>
                  <a:lnTo>
                    <a:pt x="1454" y="1753"/>
                  </a:lnTo>
                  <a:cubicBezTo>
                    <a:pt x="1463" y="1757"/>
                    <a:pt x="1473" y="1759"/>
                    <a:pt x="1485" y="1759"/>
                  </a:cubicBezTo>
                  <a:cubicBezTo>
                    <a:pt x="1536" y="1759"/>
                    <a:pt x="1600" y="1714"/>
                    <a:pt x="1579" y="1652"/>
                  </a:cubicBezTo>
                  <a:lnTo>
                    <a:pt x="1479" y="1176"/>
                  </a:lnTo>
                  <a:cubicBezTo>
                    <a:pt x="1479" y="1151"/>
                    <a:pt x="1479" y="1126"/>
                    <a:pt x="1504" y="1101"/>
                  </a:cubicBezTo>
                  <a:lnTo>
                    <a:pt x="1855" y="750"/>
                  </a:lnTo>
                  <a:cubicBezTo>
                    <a:pt x="1905" y="700"/>
                    <a:pt x="1880" y="600"/>
                    <a:pt x="1780" y="600"/>
                  </a:cubicBezTo>
                  <a:lnTo>
                    <a:pt x="1304" y="524"/>
                  </a:lnTo>
                  <a:cubicBezTo>
                    <a:pt x="1279" y="524"/>
                    <a:pt x="1254" y="499"/>
                    <a:pt x="1229" y="474"/>
                  </a:cubicBezTo>
                  <a:lnTo>
                    <a:pt x="1003" y="48"/>
                  </a:lnTo>
                  <a:cubicBezTo>
                    <a:pt x="992" y="14"/>
                    <a:pt x="965" y="1"/>
                    <a:pt x="937" y="1"/>
                  </a:cubicBezTo>
                  <a:close/>
                </a:path>
              </a:pathLst>
            </a:cu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6" name="Google Shape;1586;p77"/>
            <p:cNvSpPr/>
            <p:nvPr/>
          </p:nvSpPr>
          <p:spPr>
            <a:xfrm>
              <a:off x="2175968" y="2714890"/>
              <a:ext cx="34130" cy="31017"/>
            </a:xfrm>
            <a:custGeom>
              <a:rect b="b" l="l" r="r" t="t"/>
              <a:pathLst>
                <a:path extrusionOk="0" h="548" w="603">
                  <a:moveTo>
                    <a:pt x="135" y="1"/>
                  </a:moveTo>
                  <a:cubicBezTo>
                    <a:pt x="78" y="1"/>
                    <a:pt x="26" y="42"/>
                    <a:pt x="26" y="96"/>
                  </a:cubicBezTo>
                  <a:lnTo>
                    <a:pt x="1" y="547"/>
                  </a:lnTo>
                  <a:lnTo>
                    <a:pt x="602" y="372"/>
                  </a:lnTo>
                  <a:lnTo>
                    <a:pt x="201" y="21"/>
                  </a:lnTo>
                  <a:cubicBezTo>
                    <a:pt x="180" y="7"/>
                    <a:pt x="157" y="1"/>
                    <a:pt x="135" y="1"/>
                  </a:cubicBezTo>
                  <a:close/>
                </a:path>
              </a:pathLst>
            </a:cu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7" name="Google Shape;1587;p77"/>
            <p:cNvSpPr/>
            <p:nvPr/>
          </p:nvSpPr>
          <p:spPr>
            <a:xfrm>
              <a:off x="2012843" y="2791245"/>
              <a:ext cx="4302" cy="1472"/>
            </a:xfrm>
            <a:custGeom>
              <a:rect b="b" l="l" r="r" t="t"/>
              <a:pathLst>
                <a:path extrusionOk="0" h="26" w="76">
                  <a:moveTo>
                    <a:pt x="76" y="0"/>
                  </a:moveTo>
                  <a:cubicBezTo>
                    <a:pt x="51" y="0"/>
                    <a:pt x="25" y="0"/>
                    <a:pt x="0" y="25"/>
                  </a:cubicBezTo>
                  <a:lnTo>
                    <a:pt x="76" y="0"/>
                  </a:lnTo>
                  <a:close/>
                </a:path>
              </a:pathLst>
            </a:cu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8" name="Google Shape;1588;p77"/>
            <p:cNvSpPr/>
            <p:nvPr/>
          </p:nvSpPr>
          <p:spPr>
            <a:xfrm>
              <a:off x="1846888" y="2820677"/>
              <a:ext cx="24168" cy="20263"/>
            </a:xfrm>
            <a:custGeom>
              <a:rect b="b" l="l" r="r" t="t"/>
              <a:pathLst>
                <a:path extrusionOk="0" h="358" w="427">
                  <a:moveTo>
                    <a:pt x="229" y="0"/>
                  </a:moveTo>
                  <a:cubicBezTo>
                    <a:pt x="194" y="0"/>
                    <a:pt x="163" y="19"/>
                    <a:pt x="150" y="57"/>
                  </a:cubicBezTo>
                  <a:lnTo>
                    <a:pt x="0" y="358"/>
                  </a:lnTo>
                  <a:lnTo>
                    <a:pt x="426" y="232"/>
                  </a:lnTo>
                  <a:lnTo>
                    <a:pt x="326" y="57"/>
                  </a:lnTo>
                  <a:cubicBezTo>
                    <a:pt x="301" y="19"/>
                    <a:pt x="263" y="0"/>
                    <a:pt x="229" y="0"/>
                  </a:cubicBezTo>
                  <a:close/>
                </a:path>
              </a:pathLst>
            </a:cu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9" name="Google Shape;1589;p77"/>
            <p:cNvSpPr/>
            <p:nvPr/>
          </p:nvSpPr>
          <p:spPr>
            <a:xfrm>
              <a:off x="1697913" y="2752529"/>
              <a:ext cx="93673" cy="89145"/>
            </a:xfrm>
            <a:custGeom>
              <a:rect b="b" l="l" r="r" t="t"/>
              <a:pathLst>
                <a:path extrusionOk="0" h="1575" w="1655">
                  <a:moveTo>
                    <a:pt x="486" y="1"/>
                  </a:moveTo>
                  <a:cubicBezTo>
                    <a:pt x="427" y="1"/>
                    <a:pt x="381" y="42"/>
                    <a:pt x="402" y="83"/>
                  </a:cubicBezTo>
                  <a:lnTo>
                    <a:pt x="427" y="509"/>
                  </a:lnTo>
                  <a:cubicBezTo>
                    <a:pt x="427" y="534"/>
                    <a:pt x="402" y="559"/>
                    <a:pt x="402" y="584"/>
                  </a:cubicBezTo>
                  <a:lnTo>
                    <a:pt x="51" y="835"/>
                  </a:lnTo>
                  <a:cubicBezTo>
                    <a:pt x="1" y="885"/>
                    <a:pt x="26" y="960"/>
                    <a:pt x="101" y="985"/>
                  </a:cubicBezTo>
                  <a:lnTo>
                    <a:pt x="502" y="1085"/>
                  </a:lnTo>
                  <a:cubicBezTo>
                    <a:pt x="527" y="1085"/>
                    <a:pt x="552" y="1110"/>
                    <a:pt x="552" y="1135"/>
                  </a:cubicBezTo>
                  <a:lnTo>
                    <a:pt x="702" y="1536"/>
                  </a:lnTo>
                  <a:cubicBezTo>
                    <a:pt x="715" y="1562"/>
                    <a:pt x="740" y="1574"/>
                    <a:pt x="768" y="1574"/>
                  </a:cubicBezTo>
                  <a:cubicBezTo>
                    <a:pt x="796" y="1574"/>
                    <a:pt x="828" y="1562"/>
                    <a:pt x="853" y="1536"/>
                  </a:cubicBezTo>
                  <a:lnTo>
                    <a:pt x="1078" y="1186"/>
                  </a:lnTo>
                  <a:cubicBezTo>
                    <a:pt x="1078" y="1161"/>
                    <a:pt x="1103" y="1135"/>
                    <a:pt x="1128" y="1135"/>
                  </a:cubicBezTo>
                  <a:lnTo>
                    <a:pt x="1554" y="1135"/>
                  </a:lnTo>
                  <a:cubicBezTo>
                    <a:pt x="1630" y="1135"/>
                    <a:pt x="1655" y="1035"/>
                    <a:pt x="1605" y="985"/>
                  </a:cubicBezTo>
                  <a:lnTo>
                    <a:pt x="1354" y="684"/>
                  </a:lnTo>
                  <a:cubicBezTo>
                    <a:pt x="1329" y="659"/>
                    <a:pt x="1329" y="634"/>
                    <a:pt x="1329" y="609"/>
                  </a:cubicBezTo>
                  <a:lnTo>
                    <a:pt x="1429" y="183"/>
                  </a:lnTo>
                  <a:cubicBezTo>
                    <a:pt x="1450" y="142"/>
                    <a:pt x="1420" y="101"/>
                    <a:pt x="1367" y="101"/>
                  </a:cubicBezTo>
                  <a:cubicBezTo>
                    <a:pt x="1356" y="101"/>
                    <a:pt x="1343" y="103"/>
                    <a:pt x="1329" y="108"/>
                  </a:cubicBezTo>
                  <a:lnTo>
                    <a:pt x="953" y="258"/>
                  </a:lnTo>
                  <a:lnTo>
                    <a:pt x="878" y="258"/>
                  </a:lnTo>
                  <a:lnTo>
                    <a:pt x="527" y="8"/>
                  </a:lnTo>
                  <a:cubicBezTo>
                    <a:pt x="513" y="3"/>
                    <a:pt x="499" y="1"/>
                    <a:pt x="486" y="1"/>
                  </a:cubicBezTo>
                  <a:close/>
                </a:path>
              </a:pathLst>
            </a:cu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0" name="Google Shape;1590;p77"/>
            <p:cNvSpPr/>
            <p:nvPr/>
          </p:nvSpPr>
          <p:spPr>
            <a:xfrm>
              <a:off x="1849718" y="2676344"/>
              <a:ext cx="118917" cy="117841"/>
            </a:xfrm>
            <a:custGeom>
              <a:rect b="b" l="l" r="r" t="t"/>
              <a:pathLst>
                <a:path extrusionOk="0" h="2082" w="2101">
                  <a:moveTo>
                    <a:pt x="723" y="0"/>
                  </a:moveTo>
                  <a:cubicBezTo>
                    <a:pt x="671" y="0"/>
                    <a:pt x="627" y="34"/>
                    <a:pt x="627" y="100"/>
                  </a:cubicBezTo>
                  <a:lnTo>
                    <a:pt x="602" y="652"/>
                  </a:lnTo>
                  <a:cubicBezTo>
                    <a:pt x="602" y="677"/>
                    <a:pt x="577" y="702"/>
                    <a:pt x="552" y="727"/>
                  </a:cubicBezTo>
                  <a:lnTo>
                    <a:pt x="75" y="1003"/>
                  </a:lnTo>
                  <a:cubicBezTo>
                    <a:pt x="0" y="1053"/>
                    <a:pt x="0" y="1153"/>
                    <a:pt x="75" y="1203"/>
                  </a:cubicBezTo>
                  <a:lnTo>
                    <a:pt x="602" y="1404"/>
                  </a:lnTo>
                  <a:cubicBezTo>
                    <a:pt x="627" y="1404"/>
                    <a:pt x="652" y="1429"/>
                    <a:pt x="652" y="1479"/>
                  </a:cubicBezTo>
                  <a:lnTo>
                    <a:pt x="777" y="2005"/>
                  </a:lnTo>
                  <a:cubicBezTo>
                    <a:pt x="793" y="2054"/>
                    <a:pt x="841" y="2081"/>
                    <a:pt x="886" y="2081"/>
                  </a:cubicBezTo>
                  <a:cubicBezTo>
                    <a:pt x="911" y="2081"/>
                    <a:pt x="935" y="2073"/>
                    <a:pt x="953" y="2055"/>
                  </a:cubicBezTo>
                  <a:lnTo>
                    <a:pt x="1303" y="1629"/>
                  </a:lnTo>
                  <a:cubicBezTo>
                    <a:pt x="1329" y="1604"/>
                    <a:pt x="1379" y="1579"/>
                    <a:pt x="1404" y="1579"/>
                  </a:cubicBezTo>
                  <a:lnTo>
                    <a:pt x="1955" y="1629"/>
                  </a:lnTo>
                  <a:cubicBezTo>
                    <a:pt x="1963" y="1632"/>
                    <a:pt x="1971" y="1633"/>
                    <a:pt x="1979" y="1633"/>
                  </a:cubicBezTo>
                  <a:cubicBezTo>
                    <a:pt x="2045" y="1633"/>
                    <a:pt x="2100" y="1546"/>
                    <a:pt x="2055" y="1479"/>
                  </a:cubicBezTo>
                  <a:lnTo>
                    <a:pt x="1755" y="1028"/>
                  </a:lnTo>
                  <a:cubicBezTo>
                    <a:pt x="1730" y="978"/>
                    <a:pt x="1730" y="953"/>
                    <a:pt x="1755" y="928"/>
                  </a:cubicBezTo>
                  <a:lnTo>
                    <a:pt x="1955" y="426"/>
                  </a:lnTo>
                  <a:cubicBezTo>
                    <a:pt x="1999" y="339"/>
                    <a:pt x="1948" y="271"/>
                    <a:pt x="1868" y="271"/>
                  </a:cubicBezTo>
                  <a:cubicBezTo>
                    <a:pt x="1856" y="271"/>
                    <a:pt x="1843" y="273"/>
                    <a:pt x="1830" y="276"/>
                  </a:cubicBezTo>
                  <a:lnTo>
                    <a:pt x="1303" y="401"/>
                  </a:lnTo>
                  <a:cubicBezTo>
                    <a:pt x="1278" y="401"/>
                    <a:pt x="1253" y="401"/>
                    <a:pt x="1203" y="376"/>
                  </a:cubicBezTo>
                  <a:lnTo>
                    <a:pt x="802" y="25"/>
                  </a:lnTo>
                  <a:cubicBezTo>
                    <a:pt x="777" y="9"/>
                    <a:pt x="749" y="0"/>
                    <a:pt x="723" y="0"/>
                  </a:cubicBezTo>
                  <a:close/>
                </a:path>
              </a:pathLst>
            </a:cu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1" name="Google Shape;1591;p77"/>
            <p:cNvSpPr/>
            <p:nvPr/>
          </p:nvSpPr>
          <p:spPr>
            <a:xfrm>
              <a:off x="2032710" y="2632025"/>
              <a:ext cx="109295" cy="100805"/>
            </a:xfrm>
            <a:custGeom>
              <a:rect b="b" l="l" r="r" t="t"/>
              <a:pathLst>
                <a:path extrusionOk="0" h="1781" w="1931">
                  <a:moveTo>
                    <a:pt x="950" y="0"/>
                  </a:moveTo>
                  <a:cubicBezTo>
                    <a:pt x="915" y="0"/>
                    <a:pt x="877" y="19"/>
                    <a:pt x="852" y="56"/>
                  </a:cubicBezTo>
                  <a:lnTo>
                    <a:pt x="652" y="482"/>
                  </a:lnTo>
                  <a:cubicBezTo>
                    <a:pt x="652" y="508"/>
                    <a:pt x="627" y="533"/>
                    <a:pt x="602" y="533"/>
                  </a:cubicBezTo>
                  <a:lnTo>
                    <a:pt x="126" y="633"/>
                  </a:lnTo>
                  <a:cubicBezTo>
                    <a:pt x="25" y="633"/>
                    <a:pt x="0" y="733"/>
                    <a:pt x="75" y="783"/>
                  </a:cubicBezTo>
                  <a:lnTo>
                    <a:pt x="426" y="1109"/>
                  </a:lnTo>
                  <a:cubicBezTo>
                    <a:pt x="451" y="1134"/>
                    <a:pt x="451" y="1159"/>
                    <a:pt x="451" y="1209"/>
                  </a:cubicBezTo>
                  <a:lnTo>
                    <a:pt x="376" y="1686"/>
                  </a:lnTo>
                  <a:cubicBezTo>
                    <a:pt x="376" y="1740"/>
                    <a:pt x="415" y="1781"/>
                    <a:pt x="465" y="1781"/>
                  </a:cubicBezTo>
                  <a:cubicBezTo>
                    <a:pt x="485" y="1781"/>
                    <a:pt x="506" y="1775"/>
                    <a:pt x="527" y="1761"/>
                  </a:cubicBezTo>
                  <a:lnTo>
                    <a:pt x="953" y="1535"/>
                  </a:lnTo>
                  <a:cubicBezTo>
                    <a:pt x="965" y="1523"/>
                    <a:pt x="978" y="1516"/>
                    <a:pt x="990" y="1516"/>
                  </a:cubicBezTo>
                  <a:cubicBezTo>
                    <a:pt x="1003" y="1516"/>
                    <a:pt x="1015" y="1523"/>
                    <a:pt x="1028" y="1535"/>
                  </a:cubicBezTo>
                  <a:lnTo>
                    <a:pt x="1454" y="1736"/>
                  </a:lnTo>
                  <a:cubicBezTo>
                    <a:pt x="1471" y="1747"/>
                    <a:pt x="1488" y="1752"/>
                    <a:pt x="1504" y="1752"/>
                  </a:cubicBezTo>
                  <a:cubicBezTo>
                    <a:pt x="1559" y="1752"/>
                    <a:pt x="1604" y="1694"/>
                    <a:pt x="1604" y="1635"/>
                  </a:cubicBezTo>
                  <a:lnTo>
                    <a:pt x="1504" y="1159"/>
                  </a:lnTo>
                  <a:cubicBezTo>
                    <a:pt x="1504" y="1134"/>
                    <a:pt x="1504" y="1109"/>
                    <a:pt x="1529" y="1084"/>
                  </a:cubicBezTo>
                  <a:lnTo>
                    <a:pt x="1855" y="733"/>
                  </a:lnTo>
                  <a:cubicBezTo>
                    <a:pt x="1930" y="683"/>
                    <a:pt x="1880" y="583"/>
                    <a:pt x="1805" y="583"/>
                  </a:cubicBezTo>
                  <a:lnTo>
                    <a:pt x="1329" y="533"/>
                  </a:lnTo>
                  <a:cubicBezTo>
                    <a:pt x="1304" y="533"/>
                    <a:pt x="1278" y="508"/>
                    <a:pt x="1253" y="482"/>
                  </a:cubicBezTo>
                  <a:lnTo>
                    <a:pt x="1028" y="56"/>
                  </a:lnTo>
                  <a:cubicBezTo>
                    <a:pt x="1015" y="19"/>
                    <a:pt x="984" y="0"/>
                    <a:pt x="950" y="0"/>
                  </a:cubicBezTo>
                  <a:close/>
                </a:path>
              </a:pathLst>
            </a:cu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2" name="Google Shape;1592;p77"/>
            <p:cNvSpPr/>
            <p:nvPr/>
          </p:nvSpPr>
          <p:spPr>
            <a:xfrm>
              <a:off x="1557485" y="2637346"/>
              <a:ext cx="118917" cy="118237"/>
            </a:xfrm>
            <a:custGeom>
              <a:rect b="b" l="l" r="r" t="t"/>
              <a:pathLst>
                <a:path extrusionOk="0" h="2089" w="2101">
                  <a:moveTo>
                    <a:pt x="731" y="0"/>
                  </a:moveTo>
                  <a:cubicBezTo>
                    <a:pt x="680" y="0"/>
                    <a:pt x="627" y="39"/>
                    <a:pt x="627" y="88"/>
                  </a:cubicBezTo>
                  <a:lnTo>
                    <a:pt x="602" y="639"/>
                  </a:lnTo>
                  <a:cubicBezTo>
                    <a:pt x="602" y="689"/>
                    <a:pt x="577" y="714"/>
                    <a:pt x="552" y="739"/>
                  </a:cubicBezTo>
                  <a:lnTo>
                    <a:pt x="75" y="1015"/>
                  </a:lnTo>
                  <a:cubicBezTo>
                    <a:pt x="0" y="1065"/>
                    <a:pt x="0" y="1165"/>
                    <a:pt x="101" y="1190"/>
                  </a:cubicBezTo>
                  <a:lnTo>
                    <a:pt x="602" y="1391"/>
                  </a:lnTo>
                  <a:cubicBezTo>
                    <a:pt x="627" y="1416"/>
                    <a:pt x="652" y="1441"/>
                    <a:pt x="652" y="1466"/>
                  </a:cubicBezTo>
                  <a:lnTo>
                    <a:pt x="777" y="2018"/>
                  </a:lnTo>
                  <a:cubicBezTo>
                    <a:pt x="792" y="2061"/>
                    <a:pt x="832" y="2088"/>
                    <a:pt x="877" y="2088"/>
                  </a:cubicBezTo>
                  <a:cubicBezTo>
                    <a:pt x="910" y="2088"/>
                    <a:pt x="946" y="2074"/>
                    <a:pt x="978" y="2043"/>
                  </a:cubicBezTo>
                  <a:lnTo>
                    <a:pt x="1329" y="1642"/>
                  </a:lnTo>
                  <a:cubicBezTo>
                    <a:pt x="1354" y="1617"/>
                    <a:pt x="1379" y="1592"/>
                    <a:pt x="1404" y="1592"/>
                  </a:cubicBezTo>
                  <a:lnTo>
                    <a:pt x="1955" y="1642"/>
                  </a:lnTo>
                  <a:cubicBezTo>
                    <a:pt x="1963" y="1644"/>
                    <a:pt x="1971" y="1646"/>
                    <a:pt x="1979" y="1646"/>
                  </a:cubicBezTo>
                  <a:cubicBezTo>
                    <a:pt x="2045" y="1646"/>
                    <a:pt x="2100" y="1558"/>
                    <a:pt x="2055" y="1491"/>
                  </a:cubicBezTo>
                  <a:lnTo>
                    <a:pt x="1755" y="1015"/>
                  </a:lnTo>
                  <a:cubicBezTo>
                    <a:pt x="1755" y="990"/>
                    <a:pt x="1730" y="965"/>
                    <a:pt x="1755" y="915"/>
                  </a:cubicBezTo>
                  <a:lnTo>
                    <a:pt x="1980" y="414"/>
                  </a:lnTo>
                  <a:cubicBezTo>
                    <a:pt x="2005" y="338"/>
                    <a:pt x="1930" y="263"/>
                    <a:pt x="1855" y="263"/>
                  </a:cubicBezTo>
                  <a:lnTo>
                    <a:pt x="1329" y="414"/>
                  </a:lnTo>
                  <a:cubicBezTo>
                    <a:pt x="1278" y="414"/>
                    <a:pt x="1253" y="414"/>
                    <a:pt x="1228" y="388"/>
                  </a:cubicBezTo>
                  <a:lnTo>
                    <a:pt x="802" y="38"/>
                  </a:lnTo>
                  <a:cubicBezTo>
                    <a:pt x="785" y="11"/>
                    <a:pt x="758" y="0"/>
                    <a:pt x="731" y="0"/>
                  </a:cubicBezTo>
                  <a:close/>
                </a:path>
              </a:pathLst>
            </a:cu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3" name="Google Shape;1593;p77"/>
            <p:cNvSpPr/>
            <p:nvPr/>
          </p:nvSpPr>
          <p:spPr>
            <a:xfrm>
              <a:off x="1632652" y="2525445"/>
              <a:ext cx="93673" cy="89088"/>
            </a:xfrm>
            <a:custGeom>
              <a:rect b="b" l="l" r="r" t="t"/>
              <a:pathLst>
                <a:path extrusionOk="0" h="1574" w="1655">
                  <a:moveTo>
                    <a:pt x="461" y="0"/>
                  </a:moveTo>
                  <a:cubicBezTo>
                    <a:pt x="419" y="0"/>
                    <a:pt x="377" y="28"/>
                    <a:pt x="377" y="85"/>
                  </a:cubicBezTo>
                  <a:lnTo>
                    <a:pt x="402" y="511"/>
                  </a:lnTo>
                  <a:cubicBezTo>
                    <a:pt x="402" y="536"/>
                    <a:pt x="402" y="561"/>
                    <a:pt x="377" y="586"/>
                  </a:cubicBezTo>
                  <a:lnTo>
                    <a:pt x="51" y="837"/>
                  </a:lnTo>
                  <a:cubicBezTo>
                    <a:pt x="1" y="887"/>
                    <a:pt x="26" y="962"/>
                    <a:pt x="76" y="987"/>
                  </a:cubicBezTo>
                  <a:lnTo>
                    <a:pt x="502" y="1087"/>
                  </a:lnTo>
                  <a:cubicBezTo>
                    <a:pt x="527" y="1087"/>
                    <a:pt x="527" y="1112"/>
                    <a:pt x="552" y="1137"/>
                  </a:cubicBezTo>
                  <a:lnTo>
                    <a:pt x="702" y="1513"/>
                  </a:lnTo>
                  <a:cubicBezTo>
                    <a:pt x="716" y="1555"/>
                    <a:pt x="745" y="1573"/>
                    <a:pt x="777" y="1573"/>
                  </a:cubicBezTo>
                  <a:cubicBezTo>
                    <a:pt x="803" y="1573"/>
                    <a:pt x="830" y="1561"/>
                    <a:pt x="853" y="1538"/>
                  </a:cubicBezTo>
                  <a:lnTo>
                    <a:pt x="1053" y="1188"/>
                  </a:lnTo>
                  <a:cubicBezTo>
                    <a:pt x="1078" y="1162"/>
                    <a:pt x="1103" y="1137"/>
                    <a:pt x="1128" y="1137"/>
                  </a:cubicBezTo>
                  <a:lnTo>
                    <a:pt x="1555" y="1112"/>
                  </a:lnTo>
                  <a:cubicBezTo>
                    <a:pt x="1605" y="1112"/>
                    <a:pt x="1655" y="1037"/>
                    <a:pt x="1605" y="987"/>
                  </a:cubicBezTo>
                  <a:lnTo>
                    <a:pt x="1329" y="661"/>
                  </a:lnTo>
                  <a:cubicBezTo>
                    <a:pt x="1329" y="636"/>
                    <a:pt x="1304" y="611"/>
                    <a:pt x="1329" y="586"/>
                  </a:cubicBezTo>
                  <a:lnTo>
                    <a:pt x="1429" y="185"/>
                  </a:lnTo>
                  <a:cubicBezTo>
                    <a:pt x="1451" y="142"/>
                    <a:pt x="1398" y="80"/>
                    <a:pt x="1351" y="80"/>
                  </a:cubicBezTo>
                  <a:cubicBezTo>
                    <a:pt x="1343" y="80"/>
                    <a:pt x="1336" y="81"/>
                    <a:pt x="1329" y="85"/>
                  </a:cubicBezTo>
                  <a:lnTo>
                    <a:pt x="928" y="260"/>
                  </a:lnTo>
                  <a:cubicBezTo>
                    <a:pt x="903" y="260"/>
                    <a:pt x="878" y="260"/>
                    <a:pt x="853" y="235"/>
                  </a:cubicBezTo>
                  <a:lnTo>
                    <a:pt x="502" y="10"/>
                  </a:lnTo>
                  <a:cubicBezTo>
                    <a:pt x="489" y="3"/>
                    <a:pt x="475" y="0"/>
                    <a:pt x="461" y="0"/>
                  </a:cubicBezTo>
                  <a:close/>
                </a:path>
              </a:pathLst>
            </a:cu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4" name="Google Shape;1594;p77"/>
            <p:cNvSpPr/>
            <p:nvPr/>
          </p:nvSpPr>
          <p:spPr>
            <a:xfrm>
              <a:off x="1407095" y="2714097"/>
              <a:ext cx="92258" cy="89088"/>
            </a:xfrm>
            <a:custGeom>
              <a:rect b="b" l="l" r="r" t="t"/>
              <a:pathLst>
                <a:path extrusionOk="0" h="1574" w="1630">
                  <a:moveTo>
                    <a:pt x="461" y="1"/>
                  </a:moveTo>
                  <a:cubicBezTo>
                    <a:pt x="419" y="1"/>
                    <a:pt x="377" y="29"/>
                    <a:pt x="377" y="85"/>
                  </a:cubicBezTo>
                  <a:lnTo>
                    <a:pt x="402" y="511"/>
                  </a:lnTo>
                  <a:cubicBezTo>
                    <a:pt x="402" y="536"/>
                    <a:pt x="402" y="561"/>
                    <a:pt x="377" y="561"/>
                  </a:cubicBezTo>
                  <a:lnTo>
                    <a:pt x="51" y="837"/>
                  </a:lnTo>
                  <a:cubicBezTo>
                    <a:pt x="1" y="887"/>
                    <a:pt x="1" y="962"/>
                    <a:pt x="76" y="987"/>
                  </a:cubicBezTo>
                  <a:lnTo>
                    <a:pt x="477" y="1088"/>
                  </a:lnTo>
                  <a:cubicBezTo>
                    <a:pt x="502" y="1088"/>
                    <a:pt x="527" y="1113"/>
                    <a:pt x="527" y="1138"/>
                  </a:cubicBezTo>
                  <a:lnTo>
                    <a:pt x="677" y="1514"/>
                  </a:lnTo>
                  <a:cubicBezTo>
                    <a:pt x="691" y="1555"/>
                    <a:pt x="728" y="1574"/>
                    <a:pt x="762" y="1574"/>
                  </a:cubicBezTo>
                  <a:cubicBezTo>
                    <a:pt x="790" y="1574"/>
                    <a:pt x="816" y="1561"/>
                    <a:pt x="828" y="1539"/>
                  </a:cubicBezTo>
                  <a:lnTo>
                    <a:pt x="1053" y="1188"/>
                  </a:lnTo>
                  <a:cubicBezTo>
                    <a:pt x="1078" y="1163"/>
                    <a:pt x="1078" y="1138"/>
                    <a:pt x="1128" y="1138"/>
                  </a:cubicBezTo>
                  <a:lnTo>
                    <a:pt x="1529" y="1113"/>
                  </a:lnTo>
                  <a:cubicBezTo>
                    <a:pt x="1605" y="1113"/>
                    <a:pt x="1630" y="1038"/>
                    <a:pt x="1605" y="987"/>
                  </a:cubicBezTo>
                  <a:lnTo>
                    <a:pt x="1329" y="662"/>
                  </a:lnTo>
                  <a:cubicBezTo>
                    <a:pt x="1304" y="637"/>
                    <a:pt x="1304" y="611"/>
                    <a:pt x="1304" y="586"/>
                  </a:cubicBezTo>
                  <a:lnTo>
                    <a:pt x="1429" y="185"/>
                  </a:lnTo>
                  <a:cubicBezTo>
                    <a:pt x="1429" y="142"/>
                    <a:pt x="1392" y="80"/>
                    <a:pt x="1333" y="80"/>
                  </a:cubicBezTo>
                  <a:cubicBezTo>
                    <a:pt x="1324" y="80"/>
                    <a:pt x="1314" y="82"/>
                    <a:pt x="1304" y="85"/>
                  </a:cubicBezTo>
                  <a:lnTo>
                    <a:pt x="928" y="261"/>
                  </a:lnTo>
                  <a:cubicBezTo>
                    <a:pt x="903" y="261"/>
                    <a:pt x="878" y="261"/>
                    <a:pt x="853" y="236"/>
                  </a:cubicBezTo>
                  <a:lnTo>
                    <a:pt x="502" y="10"/>
                  </a:lnTo>
                  <a:cubicBezTo>
                    <a:pt x="489" y="4"/>
                    <a:pt x="475" y="1"/>
                    <a:pt x="461" y="1"/>
                  </a:cubicBezTo>
                  <a:close/>
                </a:path>
              </a:pathLst>
            </a:cu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5" name="Google Shape;1595;p77"/>
            <p:cNvSpPr/>
            <p:nvPr/>
          </p:nvSpPr>
          <p:spPr>
            <a:xfrm>
              <a:off x="1492224" y="2409922"/>
              <a:ext cx="117785" cy="118634"/>
            </a:xfrm>
            <a:custGeom>
              <a:rect b="b" l="l" r="r" t="t"/>
              <a:pathLst>
                <a:path extrusionOk="0" h="2096" w="2081">
                  <a:moveTo>
                    <a:pt x="736" y="0"/>
                  </a:moveTo>
                  <a:cubicBezTo>
                    <a:pt x="679" y="0"/>
                    <a:pt x="627" y="41"/>
                    <a:pt x="627" y="96"/>
                  </a:cubicBezTo>
                  <a:lnTo>
                    <a:pt x="577" y="647"/>
                  </a:lnTo>
                  <a:cubicBezTo>
                    <a:pt x="577" y="672"/>
                    <a:pt x="577" y="722"/>
                    <a:pt x="527" y="722"/>
                  </a:cubicBezTo>
                  <a:lnTo>
                    <a:pt x="76" y="1023"/>
                  </a:lnTo>
                  <a:cubicBezTo>
                    <a:pt x="0" y="1048"/>
                    <a:pt x="0" y="1173"/>
                    <a:pt x="76" y="1198"/>
                  </a:cubicBezTo>
                  <a:lnTo>
                    <a:pt x="602" y="1399"/>
                  </a:lnTo>
                  <a:cubicBezTo>
                    <a:pt x="627" y="1424"/>
                    <a:pt x="652" y="1449"/>
                    <a:pt x="652" y="1474"/>
                  </a:cubicBezTo>
                  <a:lnTo>
                    <a:pt x="777" y="2026"/>
                  </a:lnTo>
                  <a:cubicBezTo>
                    <a:pt x="792" y="2069"/>
                    <a:pt x="832" y="2096"/>
                    <a:pt x="873" y="2096"/>
                  </a:cubicBezTo>
                  <a:cubicBezTo>
                    <a:pt x="902" y="2096"/>
                    <a:pt x="932" y="2082"/>
                    <a:pt x="953" y="2051"/>
                  </a:cubicBezTo>
                  <a:lnTo>
                    <a:pt x="1304" y="1625"/>
                  </a:lnTo>
                  <a:cubicBezTo>
                    <a:pt x="1329" y="1599"/>
                    <a:pt x="1379" y="1599"/>
                    <a:pt x="1404" y="1599"/>
                  </a:cubicBezTo>
                  <a:lnTo>
                    <a:pt x="1955" y="1650"/>
                  </a:lnTo>
                  <a:cubicBezTo>
                    <a:pt x="2030" y="1650"/>
                    <a:pt x="2081" y="1549"/>
                    <a:pt x="2056" y="1474"/>
                  </a:cubicBezTo>
                  <a:lnTo>
                    <a:pt x="1755" y="1023"/>
                  </a:lnTo>
                  <a:cubicBezTo>
                    <a:pt x="1730" y="998"/>
                    <a:pt x="1730" y="948"/>
                    <a:pt x="1755" y="923"/>
                  </a:cubicBezTo>
                  <a:lnTo>
                    <a:pt x="1955" y="422"/>
                  </a:lnTo>
                  <a:cubicBezTo>
                    <a:pt x="2000" y="354"/>
                    <a:pt x="1945" y="267"/>
                    <a:pt x="1861" y="267"/>
                  </a:cubicBezTo>
                  <a:cubicBezTo>
                    <a:pt x="1851" y="267"/>
                    <a:pt x="1841" y="268"/>
                    <a:pt x="1830" y="271"/>
                  </a:cubicBezTo>
                  <a:lnTo>
                    <a:pt x="1304" y="422"/>
                  </a:lnTo>
                  <a:cubicBezTo>
                    <a:pt x="1279" y="422"/>
                    <a:pt x="1228" y="422"/>
                    <a:pt x="1203" y="396"/>
                  </a:cubicBezTo>
                  <a:lnTo>
                    <a:pt x="802" y="21"/>
                  </a:lnTo>
                  <a:cubicBezTo>
                    <a:pt x="781" y="7"/>
                    <a:pt x="758" y="0"/>
                    <a:pt x="736" y="0"/>
                  </a:cubicBezTo>
                  <a:close/>
                </a:path>
              </a:pathLst>
            </a:cu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6" name="Google Shape;1596;p77"/>
            <p:cNvSpPr/>
            <p:nvPr/>
          </p:nvSpPr>
          <p:spPr>
            <a:xfrm>
              <a:off x="1337589" y="2613687"/>
              <a:ext cx="46865" cy="78278"/>
            </a:xfrm>
            <a:custGeom>
              <a:rect b="b" l="l" r="r" t="t"/>
              <a:pathLst>
                <a:path extrusionOk="0" h="1383" w="828">
                  <a:moveTo>
                    <a:pt x="601" y="1"/>
                  </a:moveTo>
                  <a:cubicBezTo>
                    <a:pt x="593" y="1"/>
                    <a:pt x="585" y="2"/>
                    <a:pt x="577" y="4"/>
                  </a:cubicBezTo>
                  <a:lnTo>
                    <a:pt x="51" y="155"/>
                  </a:lnTo>
                  <a:lnTo>
                    <a:pt x="1" y="155"/>
                  </a:lnTo>
                  <a:cubicBezTo>
                    <a:pt x="26" y="506"/>
                    <a:pt x="101" y="857"/>
                    <a:pt x="201" y="1207"/>
                  </a:cubicBezTo>
                  <a:lnTo>
                    <a:pt x="226" y="1333"/>
                  </a:lnTo>
                  <a:lnTo>
                    <a:pt x="677" y="1383"/>
                  </a:lnTo>
                  <a:cubicBezTo>
                    <a:pt x="778" y="1383"/>
                    <a:pt x="828" y="1283"/>
                    <a:pt x="778" y="1207"/>
                  </a:cubicBezTo>
                  <a:lnTo>
                    <a:pt x="502" y="756"/>
                  </a:lnTo>
                  <a:cubicBezTo>
                    <a:pt x="477" y="731"/>
                    <a:pt x="477" y="681"/>
                    <a:pt x="477" y="656"/>
                  </a:cubicBezTo>
                  <a:lnTo>
                    <a:pt x="702" y="155"/>
                  </a:lnTo>
                  <a:cubicBezTo>
                    <a:pt x="725" y="88"/>
                    <a:pt x="667" y="1"/>
                    <a:pt x="601" y="1"/>
                  </a:cubicBezTo>
                  <a:close/>
                </a:path>
              </a:pathLst>
            </a:cu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7" name="Google Shape;1597;p77"/>
            <p:cNvSpPr/>
            <p:nvPr/>
          </p:nvSpPr>
          <p:spPr>
            <a:xfrm>
              <a:off x="1449660" y="2553972"/>
              <a:ext cx="107880" cy="101484"/>
            </a:xfrm>
            <a:custGeom>
              <a:rect b="b" l="l" r="r" t="t"/>
              <a:pathLst>
                <a:path extrusionOk="0" h="1793" w="1906">
                  <a:moveTo>
                    <a:pt x="931" y="1"/>
                  </a:moveTo>
                  <a:cubicBezTo>
                    <a:pt x="897" y="1"/>
                    <a:pt x="865" y="19"/>
                    <a:pt x="853" y="57"/>
                  </a:cubicBezTo>
                  <a:lnTo>
                    <a:pt x="652" y="508"/>
                  </a:lnTo>
                  <a:cubicBezTo>
                    <a:pt x="627" y="533"/>
                    <a:pt x="602" y="558"/>
                    <a:pt x="577" y="558"/>
                  </a:cubicBezTo>
                  <a:lnTo>
                    <a:pt x="101" y="633"/>
                  </a:lnTo>
                  <a:cubicBezTo>
                    <a:pt x="26" y="658"/>
                    <a:pt x="1" y="734"/>
                    <a:pt x="51" y="809"/>
                  </a:cubicBezTo>
                  <a:lnTo>
                    <a:pt x="402" y="1135"/>
                  </a:lnTo>
                  <a:cubicBezTo>
                    <a:pt x="427" y="1160"/>
                    <a:pt x="452" y="1185"/>
                    <a:pt x="427" y="1210"/>
                  </a:cubicBezTo>
                  <a:lnTo>
                    <a:pt x="376" y="1686"/>
                  </a:lnTo>
                  <a:cubicBezTo>
                    <a:pt x="356" y="1748"/>
                    <a:pt x="403" y="1793"/>
                    <a:pt x="462" y="1793"/>
                  </a:cubicBezTo>
                  <a:cubicBezTo>
                    <a:pt x="475" y="1793"/>
                    <a:pt x="488" y="1791"/>
                    <a:pt x="502" y="1786"/>
                  </a:cubicBezTo>
                  <a:lnTo>
                    <a:pt x="928" y="1536"/>
                  </a:lnTo>
                  <a:lnTo>
                    <a:pt x="1003" y="1536"/>
                  </a:lnTo>
                  <a:lnTo>
                    <a:pt x="1454" y="1761"/>
                  </a:lnTo>
                  <a:cubicBezTo>
                    <a:pt x="1467" y="1766"/>
                    <a:pt x="1481" y="1768"/>
                    <a:pt x="1494" y="1768"/>
                  </a:cubicBezTo>
                  <a:cubicBezTo>
                    <a:pt x="1553" y="1768"/>
                    <a:pt x="1600" y="1723"/>
                    <a:pt x="1579" y="1661"/>
                  </a:cubicBezTo>
                  <a:lnTo>
                    <a:pt x="1479" y="1185"/>
                  </a:lnTo>
                  <a:cubicBezTo>
                    <a:pt x="1479" y="1160"/>
                    <a:pt x="1479" y="1110"/>
                    <a:pt x="1504" y="1110"/>
                  </a:cubicBezTo>
                  <a:lnTo>
                    <a:pt x="1855" y="759"/>
                  </a:lnTo>
                  <a:cubicBezTo>
                    <a:pt x="1905" y="684"/>
                    <a:pt x="1880" y="608"/>
                    <a:pt x="1805" y="583"/>
                  </a:cubicBezTo>
                  <a:lnTo>
                    <a:pt x="1304" y="533"/>
                  </a:lnTo>
                  <a:cubicBezTo>
                    <a:pt x="1279" y="533"/>
                    <a:pt x="1254" y="508"/>
                    <a:pt x="1254" y="483"/>
                  </a:cubicBezTo>
                  <a:lnTo>
                    <a:pt x="1028" y="57"/>
                  </a:lnTo>
                  <a:cubicBezTo>
                    <a:pt x="1003" y="19"/>
                    <a:pt x="965" y="1"/>
                    <a:pt x="931" y="1"/>
                  </a:cubicBezTo>
                  <a:close/>
                </a:path>
              </a:pathLst>
            </a:cu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8" name="Google Shape;1598;p77"/>
            <p:cNvSpPr/>
            <p:nvPr/>
          </p:nvSpPr>
          <p:spPr>
            <a:xfrm>
              <a:off x="1340419" y="2486504"/>
              <a:ext cx="93673" cy="89711"/>
            </a:xfrm>
            <a:custGeom>
              <a:rect b="b" l="l" r="r" t="t"/>
              <a:pathLst>
                <a:path extrusionOk="0" h="1585" w="1655">
                  <a:moveTo>
                    <a:pt x="456" y="1"/>
                  </a:moveTo>
                  <a:cubicBezTo>
                    <a:pt x="416" y="1"/>
                    <a:pt x="377" y="42"/>
                    <a:pt x="377" y="96"/>
                  </a:cubicBezTo>
                  <a:lnTo>
                    <a:pt x="427" y="497"/>
                  </a:lnTo>
                  <a:cubicBezTo>
                    <a:pt x="427" y="547"/>
                    <a:pt x="402" y="572"/>
                    <a:pt x="377" y="572"/>
                  </a:cubicBezTo>
                  <a:lnTo>
                    <a:pt x="51" y="848"/>
                  </a:lnTo>
                  <a:cubicBezTo>
                    <a:pt x="1" y="873"/>
                    <a:pt x="26" y="973"/>
                    <a:pt x="101" y="973"/>
                  </a:cubicBezTo>
                  <a:lnTo>
                    <a:pt x="502" y="1074"/>
                  </a:lnTo>
                  <a:cubicBezTo>
                    <a:pt x="527" y="1099"/>
                    <a:pt x="552" y="1099"/>
                    <a:pt x="552" y="1124"/>
                  </a:cubicBezTo>
                  <a:lnTo>
                    <a:pt x="702" y="1525"/>
                  </a:lnTo>
                  <a:cubicBezTo>
                    <a:pt x="716" y="1566"/>
                    <a:pt x="745" y="1585"/>
                    <a:pt x="777" y="1585"/>
                  </a:cubicBezTo>
                  <a:cubicBezTo>
                    <a:pt x="803" y="1585"/>
                    <a:pt x="830" y="1572"/>
                    <a:pt x="853" y="1550"/>
                  </a:cubicBezTo>
                  <a:lnTo>
                    <a:pt x="1078" y="1174"/>
                  </a:lnTo>
                  <a:cubicBezTo>
                    <a:pt x="1078" y="1174"/>
                    <a:pt x="1103" y="1149"/>
                    <a:pt x="1129" y="1149"/>
                  </a:cubicBezTo>
                  <a:lnTo>
                    <a:pt x="1555" y="1124"/>
                  </a:lnTo>
                  <a:cubicBezTo>
                    <a:pt x="1630" y="1124"/>
                    <a:pt x="1655" y="1048"/>
                    <a:pt x="1605" y="998"/>
                  </a:cubicBezTo>
                  <a:lnTo>
                    <a:pt x="1329" y="673"/>
                  </a:lnTo>
                  <a:cubicBezTo>
                    <a:pt x="1329" y="647"/>
                    <a:pt x="1329" y="622"/>
                    <a:pt x="1329" y="597"/>
                  </a:cubicBezTo>
                  <a:lnTo>
                    <a:pt x="1429" y="196"/>
                  </a:lnTo>
                  <a:cubicBezTo>
                    <a:pt x="1450" y="134"/>
                    <a:pt x="1403" y="90"/>
                    <a:pt x="1357" y="90"/>
                  </a:cubicBezTo>
                  <a:cubicBezTo>
                    <a:pt x="1348" y="90"/>
                    <a:pt x="1338" y="92"/>
                    <a:pt x="1329" y="96"/>
                  </a:cubicBezTo>
                  <a:lnTo>
                    <a:pt x="928" y="246"/>
                  </a:lnTo>
                  <a:cubicBezTo>
                    <a:pt x="915" y="259"/>
                    <a:pt x="903" y="265"/>
                    <a:pt x="890" y="265"/>
                  </a:cubicBezTo>
                  <a:cubicBezTo>
                    <a:pt x="878" y="265"/>
                    <a:pt x="865" y="259"/>
                    <a:pt x="853" y="246"/>
                  </a:cubicBezTo>
                  <a:lnTo>
                    <a:pt x="502" y="21"/>
                  </a:lnTo>
                  <a:cubicBezTo>
                    <a:pt x="488" y="7"/>
                    <a:pt x="472" y="1"/>
                    <a:pt x="456" y="1"/>
                  </a:cubicBezTo>
                  <a:close/>
                </a:path>
              </a:pathLst>
            </a:cu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9" name="Google Shape;1599;p77"/>
            <p:cNvSpPr/>
            <p:nvPr/>
          </p:nvSpPr>
          <p:spPr>
            <a:xfrm>
              <a:off x="1404265" y="2344378"/>
              <a:ext cx="88013" cy="84108"/>
            </a:xfrm>
            <a:custGeom>
              <a:rect b="b" l="l" r="r" t="t"/>
              <a:pathLst>
                <a:path extrusionOk="0" h="1486" w="1555">
                  <a:moveTo>
                    <a:pt x="803" y="1"/>
                  </a:moveTo>
                  <a:cubicBezTo>
                    <a:pt x="527" y="251"/>
                    <a:pt x="251" y="502"/>
                    <a:pt x="26" y="803"/>
                  </a:cubicBezTo>
                  <a:lnTo>
                    <a:pt x="51" y="803"/>
                  </a:lnTo>
                  <a:cubicBezTo>
                    <a:pt x="76" y="828"/>
                    <a:pt x="76" y="878"/>
                    <a:pt x="76" y="903"/>
                  </a:cubicBezTo>
                  <a:lnTo>
                    <a:pt x="1" y="1379"/>
                  </a:lnTo>
                  <a:cubicBezTo>
                    <a:pt x="1" y="1441"/>
                    <a:pt x="51" y="1486"/>
                    <a:pt x="111" y="1486"/>
                  </a:cubicBezTo>
                  <a:cubicBezTo>
                    <a:pt x="124" y="1486"/>
                    <a:pt x="138" y="1484"/>
                    <a:pt x="151" y="1479"/>
                  </a:cubicBezTo>
                  <a:lnTo>
                    <a:pt x="577" y="1229"/>
                  </a:lnTo>
                  <a:lnTo>
                    <a:pt x="652" y="1229"/>
                  </a:lnTo>
                  <a:lnTo>
                    <a:pt x="1078" y="1454"/>
                  </a:lnTo>
                  <a:cubicBezTo>
                    <a:pt x="1092" y="1459"/>
                    <a:pt x="1105" y="1461"/>
                    <a:pt x="1118" y="1461"/>
                  </a:cubicBezTo>
                  <a:cubicBezTo>
                    <a:pt x="1178" y="1461"/>
                    <a:pt x="1229" y="1416"/>
                    <a:pt x="1229" y="1354"/>
                  </a:cubicBezTo>
                  <a:lnTo>
                    <a:pt x="1128" y="878"/>
                  </a:lnTo>
                  <a:cubicBezTo>
                    <a:pt x="1128" y="828"/>
                    <a:pt x="1128" y="803"/>
                    <a:pt x="1153" y="777"/>
                  </a:cubicBezTo>
                  <a:lnTo>
                    <a:pt x="1479" y="427"/>
                  </a:lnTo>
                  <a:cubicBezTo>
                    <a:pt x="1554" y="376"/>
                    <a:pt x="1504" y="301"/>
                    <a:pt x="1429" y="276"/>
                  </a:cubicBezTo>
                  <a:lnTo>
                    <a:pt x="953" y="226"/>
                  </a:lnTo>
                  <a:cubicBezTo>
                    <a:pt x="928" y="226"/>
                    <a:pt x="903" y="201"/>
                    <a:pt x="878" y="176"/>
                  </a:cubicBezTo>
                  <a:lnTo>
                    <a:pt x="803" y="1"/>
                  </a:lnTo>
                  <a:close/>
                </a:path>
              </a:pathLst>
            </a:cu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0" name="Google Shape;1600;p77"/>
            <p:cNvSpPr/>
            <p:nvPr/>
          </p:nvSpPr>
          <p:spPr>
            <a:xfrm>
              <a:off x="1656764" y="2864373"/>
              <a:ext cx="35545" cy="31866"/>
            </a:xfrm>
            <a:custGeom>
              <a:rect b="b" l="l" r="r" t="t"/>
              <a:pathLst>
                <a:path extrusionOk="0" h="563" w="628">
                  <a:moveTo>
                    <a:pt x="147" y="0"/>
                  </a:moveTo>
                  <a:cubicBezTo>
                    <a:pt x="95" y="0"/>
                    <a:pt x="51" y="45"/>
                    <a:pt x="51" y="112"/>
                  </a:cubicBezTo>
                  <a:lnTo>
                    <a:pt x="1" y="563"/>
                  </a:lnTo>
                  <a:lnTo>
                    <a:pt x="627" y="388"/>
                  </a:lnTo>
                  <a:lnTo>
                    <a:pt x="226" y="37"/>
                  </a:lnTo>
                  <a:cubicBezTo>
                    <a:pt x="201" y="12"/>
                    <a:pt x="173" y="0"/>
                    <a:pt x="147" y="0"/>
                  </a:cubicBezTo>
                  <a:close/>
                </a:path>
              </a:pathLst>
            </a:cu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1" name="Google Shape;1601;p77"/>
            <p:cNvSpPr/>
            <p:nvPr/>
          </p:nvSpPr>
          <p:spPr>
            <a:xfrm>
              <a:off x="1394360" y="2840884"/>
              <a:ext cx="55355" cy="75221"/>
            </a:xfrm>
            <a:custGeom>
              <a:rect b="b" l="l" r="r" t="t"/>
              <a:pathLst>
                <a:path extrusionOk="0" h="1329" w="978">
                  <a:moveTo>
                    <a:pt x="727" y="1"/>
                  </a:moveTo>
                  <a:lnTo>
                    <a:pt x="201" y="151"/>
                  </a:lnTo>
                  <a:cubicBezTo>
                    <a:pt x="176" y="151"/>
                    <a:pt x="125" y="151"/>
                    <a:pt x="100" y="126"/>
                  </a:cubicBezTo>
                  <a:lnTo>
                    <a:pt x="0" y="26"/>
                  </a:lnTo>
                  <a:lnTo>
                    <a:pt x="50" y="151"/>
                  </a:lnTo>
                  <a:cubicBezTo>
                    <a:pt x="201" y="677"/>
                    <a:pt x="526" y="1078"/>
                    <a:pt x="927" y="1329"/>
                  </a:cubicBezTo>
                  <a:cubicBezTo>
                    <a:pt x="952" y="1304"/>
                    <a:pt x="978" y="1254"/>
                    <a:pt x="952" y="1229"/>
                  </a:cubicBezTo>
                  <a:lnTo>
                    <a:pt x="652" y="752"/>
                  </a:lnTo>
                  <a:cubicBezTo>
                    <a:pt x="627" y="727"/>
                    <a:pt x="627" y="702"/>
                    <a:pt x="652" y="652"/>
                  </a:cubicBezTo>
                  <a:lnTo>
                    <a:pt x="852" y="151"/>
                  </a:lnTo>
                  <a:cubicBezTo>
                    <a:pt x="902" y="76"/>
                    <a:pt x="827" y="1"/>
                    <a:pt x="727" y="1"/>
                  </a:cubicBezTo>
                  <a:close/>
                </a:path>
              </a:pathLst>
            </a:cu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2" name="Google Shape;1602;p77"/>
            <p:cNvSpPr/>
            <p:nvPr/>
          </p:nvSpPr>
          <p:spPr>
            <a:xfrm>
              <a:off x="1514921" y="2782019"/>
              <a:ext cx="107880" cy="100974"/>
            </a:xfrm>
            <a:custGeom>
              <a:rect b="b" l="l" r="r" t="t"/>
              <a:pathLst>
                <a:path extrusionOk="0" h="1784" w="1906">
                  <a:moveTo>
                    <a:pt x="931" y="0"/>
                  </a:moveTo>
                  <a:cubicBezTo>
                    <a:pt x="896" y="0"/>
                    <a:pt x="865" y="13"/>
                    <a:pt x="853" y="38"/>
                  </a:cubicBezTo>
                  <a:lnTo>
                    <a:pt x="652" y="489"/>
                  </a:lnTo>
                  <a:cubicBezTo>
                    <a:pt x="652" y="514"/>
                    <a:pt x="627" y="539"/>
                    <a:pt x="577" y="539"/>
                  </a:cubicBezTo>
                  <a:lnTo>
                    <a:pt x="101" y="614"/>
                  </a:lnTo>
                  <a:cubicBezTo>
                    <a:pt x="25" y="640"/>
                    <a:pt x="0" y="740"/>
                    <a:pt x="51" y="790"/>
                  </a:cubicBezTo>
                  <a:lnTo>
                    <a:pt x="426" y="1116"/>
                  </a:lnTo>
                  <a:cubicBezTo>
                    <a:pt x="426" y="1141"/>
                    <a:pt x="452" y="1166"/>
                    <a:pt x="452" y="1191"/>
                  </a:cubicBezTo>
                  <a:lnTo>
                    <a:pt x="376" y="1667"/>
                  </a:lnTo>
                  <a:cubicBezTo>
                    <a:pt x="376" y="1725"/>
                    <a:pt x="421" y="1784"/>
                    <a:pt x="465" y="1784"/>
                  </a:cubicBezTo>
                  <a:cubicBezTo>
                    <a:pt x="478" y="1784"/>
                    <a:pt x="490" y="1779"/>
                    <a:pt x="502" y="1767"/>
                  </a:cubicBezTo>
                  <a:lnTo>
                    <a:pt x="928" y="1542"/>
                  </a:lnTo>
                  <a:cubicBezTo>
                    <a:pt x="940" y="1529"/>
                    <a:pt x="959" y="1523"/>
                    <a:pt x="978" y="1523"/>
                  </a:cubicBezTo>
                  <a:cubicBezTo>
                    <a:pt x="997" y="1523"/>
                    <a:pt x="1015" y="1529"/>
                    <a:pt x="1028" y="1542"/>
                  </a:cubicBezTo>
                  <a:lnTo>
                    <a:pt x="1454" y="1742"/>
                  </a:lnTo>
                  <a:cubicBezTo>
                    <a:pt x="1467" y="1747"/>
                    <a:pt x="1481" y="1749"/>
                    <a:pt x="1493" y="1749"/>
                  </a:cubicBezTo>
                  <a:cubicBezTo>
                    <a:pt x="1553" y="1749"/>
                    <a:pt x="1600" y="1704"/>
                    <a:pt x="1579" y="1642"/>
                  </a:cubicBezTo>
                  <a:lnTo>
                    <a:pt x="1504" y="1166"/>
                  </a:lnTo>
                  <a:cubicBezTo>
                    <a:pt x="1479" y="1141"/>
                    <a:pt x="1504" y="1116"/>
                    <a:pt x="1529" y="1091"/>
                  </a:cubicBezTo>
                  <a:lnTo>
                    <a:pt x="1855" y="740"/>
                  </a:lnTo>
                  <a:cubicBezTo>
                    <a:pt x="1905" y="690"/>
                    <a:pt x="1880" y="589"/>
                    <a:pt x="1805" y="589"/>
                  </a:cubicBezTo>
                  <a:lnTo>
                    <a:pt x="1329" y="514"/>
                  </a:lnTo>
                  <a:cubicBezTo>
                    <a:pt x="1304" y="514"/>
                    <a:pt x="1254" y="489"/>
                    <a:pt x="1254" y="464"/>
                  </a:cubicBezTo>
                  <a:lnTo>
                    <a:pt x="1028" y="38"/>
                  </a:lnTo>
                  <a:cubicBezTo>
                    <a:pt x="1003" y="13"/>
                    <a:pt x="965" y="0"/>
                    <a:pt x="931" y="0"/>
                  </a:cubicBezTo>
                  <a:close/>
                </a:path>
              </a:pathLst>
            </a:cu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3" name="Google Shape;1603;p77"/>
            <p:cNvSpPr/>
            <p:nvPr/>
          </p:nvSpPr>
          <p:spPr>
            <a:xfrm>
              <a:off x="1537618" y="2323096"/>
              <a:ext cx="774571" cy="483817"/>
            </a:xfrm>
            <a:custGeom>
              <a:rect b="b" l="l" r="r" t="t"/>
              <a:pathLst>
                <a:path extrusionOk="0" h="8548" w="13685">
                  <a:moveTo>
                    <a:pt x="11680" y="1"/>
                  </a:moveTo>
                  <a:cubicBezTo>
                    <a:pt x="11604" y="1"/>
                    <a:pt x="11504" y="1"/>
                    <a:pt x="11429" y="26"/>
                  </a:cubicBezTo>
                  <a:lnTo>
                    <a:pt x="777" y="3108"/>
                  </a:lnTo>
                  <a:cubicBezTo>
                    <a:pt x="276" y="3259"/>
                    <a:pt x="0" y="3785"/>
                    <a:pt x="151" y="4286"/>
                  </a:cubicBezTo>
                  <a:lnTo>
                    <a:pt x="1178" y="7870"/>
                  </a:lnTo>
                  <a:cubicBezTo>
                    <a:pt x="1304" y="8271"/>
                    <a:pt x="1680" y="8547"/>
                    <a:pt x="2081" y="8547"/>
                  </a:cubicBezTo>
                  <a:cubicBezTo>
                    <a:pt x="2181" y="8547"/>
                    <a:pt x="2256" y="8547"/>
                    <a:pt x="2356" y="8522"/>
                  </a:cubicBezTo>
                  <a:lnTo>
                    <a:pt x="12983" y="5439"/>
                  </a:lnTo>
                  <a:cubicBezTo>
                    <a:pt x="13234" y="5364"/>
                    <a:pt x="13434" y="5214"/>
                    <a:pt x="13534" y="4988"/>
                  </a:cubicBezTo>
                  <a:cubicBezTo>
                    <a:pt x="13635" y="4863"/>
                    <a:pt x="13660" y="4712"/>
                    <a:pt x="13685" y="4537"/>
                  </a:cubicBezTo>
                  <a:cubicBezTo>
                    <a:pt x="13685" y="4462"/>
                    <a:pt x="13660" y="4362"/>
                    <a:pt x="13635" y="4261"/>
                  </a:cubicBezTo>
                  <a:lnTo>
                    <a:pt x="12607" y="677"/>
                  </a:lnTo>
                  <a:cubicBezTo>
                    <a:pt x="12482" y="276"/>
                    <a:pt x="12106" y="1"/>
                    <a:pt x="11680" y="1"/>
                  </a:cubicBezTo>
                  <a:close/>
                </a:path>
              </a:pathLst>
            </a:cu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4" name="Google Shape;1604;p77"/>
            <p:cNvSpPr/>
            <p:nvPr/>
          </p:nvSpPr>
          <p:spPr>
            <a:xfrm>
              <a:off x="1537618" y="2323096"/>
              <a:ext cx="729178" cy="300772"/>
            </a:xfrm>
            <a:custGeom>
              <a:rect b="b" l="l" r="r" t="t"/>
              <a:pathLst>
                <a:path extrusionOk="0" h="5314" w="12883">
                  <a:moveTo>
                    <a:pt x="11680" y="1"/>
                  </a:moveTo>
                  <a:cubicBezTo>
                    <a:pt x="11604" y="1"/>
                    <a:pt x="11504" y="1"/>
                    <a:pt x="11429" y="26"/>
                  </a:cubicBezTo>
                  <a:lnTo>
                    <a:pt x="777" y="3108"/>
                  </a:lnTo>
                  <a:cubicBezTo>
                    <a:pt x="276" y="3259"/>
                    <a:pt x="0" y="3785"/>
                    <a:pt x="151" y="4286"/>
                  </a:cubicBezTo>
                  <a:lnTo>
                    <a:pt x="426" y="5239"/>
                  </a:lnTo>
                  <a:cubicBezTo>
                    <a:pt x="426" y="5289"/>
                    <a:pt x="477" y="5314"/>
                    <a:pt x="527" y="5314"/>
                  </a:cubicBezTo>
                  <a:lnTo>
                    <a:pt x="552" y="5314"/>
                  </a:lnTo>
                  <a:lnTo>
                    <a:pt x="12807" y="1755"/>
                  </a:lnTo>
                  <a:cubicBezTo>
                    <a:pt x="12858" y="1755"/>
                    <a:pt x="12883" y="1680"/>
                    <a:pt x="12883" y="1630"/>
                  </a:cubicBezTo>
                  <a:lnTo>
                    <a:pt x="12607" y="677"/>
                  </a:lnTo>
                  <a:cubicBezTo>
                    <a:pt x="12482" y="276"/>
                    <a:pt x="12106" y="1"/>
                    <a:pt x="11680" y="1"/>
                  </a:cubicBez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5" name="Google Shape;1605;p77"/>
            <p:cNvSpPr/>
            <p:nvPr/>
          </p:nvSpPr>
          <p:spPr>
            <a:xfrm>
              <a:off x="2137649" y="2441732"/>
              <a:ext cx="79523" cy="127916"/>
            </a:xfrm>
            <a:custGeom>
              <a:rect b="b" l="l" r="r" t="t"/>
              <a:pathLst>
                <a:path extrusionOk="0" h="2260" w="1405">
                  <a:moveTo>
                    <a:pt x="702" y="1434"/>
                  </a:moveTo>
                  <a:cubicBezTo>
                    <a:pt x="809" y="1434"/>
                    <a:pt x="906" y="1502"/>
                    <a:pt x="928" y="1589"/>
                  </a:cubicBezTo>
                  <a:cubicBezTo>
                    <a:pt x="953" y="1714"/>
                    <a:pt x="903" y="1839"/>
                    <a:pt x="778" y="1865"/>
                  </a:cubicBezTo>
                  <a:cubicBezTo>
                    <a:pt x="751" y="1875"/>
                    <a:pt x="724" y="1880"/>
                    <a:pt x="699" y="1880"/>
                  </a:cubicBezTo>
                  <a:cubicBezTo>
                    <a:pt x="604" y="1880"/>
                    <a:pt x="522" y="1813"/>
                    <a:pt x="502" y="1714"/>
                  </a:cubicBezTo>
                  <a:cubicBezTo>
                    <a:pt x="477" y="1614"/>
                    <a:pt x="527" y="1489"/>
                    <a:pt x="653" y="1438"/>
                  </a:cubicBezTo>
                  <a:cubicBezTo>
                    <a:pt x="669" y="1435"/>
                    <a:pt x="686" y="1434"/>
                    <a:pt x="702" y="1434"/>
                  </a:cubicBezTo>
                  <a:close/>
                  <a:moveTo>
                    <a:pt x="259" y="1"/>
                  </a:moveTo>
                  <a:cubicBezTo>
                    <a:pt x="228" y="1"/>
                    <a:pt x="200" y="11"/>
                    <a:pt x="176" y="35"/>
                  </a:cubicBezTo>
                  <a:cubicBezTo>
                    <a:pt x="51" y="160"/>
                    <a:pt x="26" y="411"/>
                    <a:pt x="26" y="586"/>
                  </a:cubicBezTo>
                  <a:cubicBezTo>
                    <a:pt x="1" y="737"/>
                    <a:pt x="1" y="912"/>
                    <a:pt x="26" y="1088"/>
                  </a:cubicBezTo>
                  <a:cubicBezTo>
                    <a:pt x="51" y="1489"/>
                    <a:pt x="176" y="2115"/>
                    <a:pt x="628" y="2240"/>
                  </a:cubicBezTo>
                  <a:cubicBezTo>
                    <a:pt x="666" y="2253"/>
                    <a:pt x="709" y="2260"/>
                    <a:pt x="752" y="2260"/>
                  </a:cubicBezTo>
                  <a:cubicBezTo>
                    <a:pt x="875" y="2260"/>
                    <a:pt x="1004" y="2208"/>
                    <a:pt x="1079" y="2115"/>
                  </a:cubicBezTo>
                  <a:cubicBezTo>
                    <a:pt x="1404" y="1764"/>
                    <a:pt x="1179" y="1163"/>
                    <a:pt x="1003" y="787"/>
                  </a:cubicBezTo>
                  <a:cubicBezTo>
                    <a:pt x="903" y="636"/>
                    <a:pt x="803" y="461"/>
                    <a:pt x="678" y="311"/>
                  </a:cubicBezTo>
                  <a:cubicBezTo>
                    <a:pt x="576" y="189"/>
                    <a:pt x="392" y="1"/>
                    <a:pt x="259" y="1"/>
                  </a:cubicBez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 presetSubtype="1">
                                  <p:stCondLst>
                                    <p:cond delay="0"/>
                                  </p:stCondLst>
                                  <p:childTnLst>
                                    <p:set>
                                      <p:cBhvr>
                                        <p:cTn dur="1" fill="hold">
                                          <p:stCondLst>
                                            <p:cond delay="0"/>
                                          </p:stCondLst>
                                        </p:cTn>
                                        <p:tgtEl>
                                          <p:spTgt spid="1524"/>
                                        </p:tgtEl>
                                        <p:attrNameLst>
                                          <p:attrName>style.visibility</p:attrName>
                                        </p:attrNameLst>
                                      </p:cBhvr>
                                      <p:to>
                                        <p:strVal val="visible"/>
                                      </p:to>
                                    </p:set>
                                    <p:anim calcmode="lin" valueType="num">
                                      <p:cBhvr additive="base">
                                        <p:cTn dur="1000"/>
                                        <p:tgtEl>
                                          <p:spTgt spid="1524"/>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0"/>
                                  </p:stCondLst>
                                  <p:childTnLst>
                                    <p:set>
                                      <p:cBhvr>
                                        <p:cTn dur="1" fill="hold">
                                          <p:stCondLst>
                                            <p:cond delay="0"/>
                                          </p:stCondLst>
                                        </p:cTn>
                                        <p:tgtEl>
                                          <p:spTgt spid="1525"/>
                                        </p:tgtEl>
                                        <p:attrNameLst>
                                          <p:attrName>style.visibility</p:attrName>
                                        </p:attrNameLst>
                                      </p:cBhvr>
                                      <p:to>
                                        <p:strVal val="visible"/>
                                      </p:to>
                                    </p:set>
                                    <p:anim calcmode="lin" valueType="num">
                                      <p:cBhvr additive="base">
                                        <p:cTn dur="1000"/>
                                        <p:tgtEl>
                                          <p:spTgt spid="1525"/>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0"/>
                                  </p:stCondLst>
                                  <p:childTnLst>
                                    <p:set>
                                      <p:cBhvr>
                                        <p:cTn dur="1" fill="hold">
                                          <p:stCondLst>
                                            <p:cond delay="0"/>
                                          </p:stCondLst>
                                        </p:cTn>
                                        <p:tgtEl>
                                          <p:spTgt spid="1532"/>
                                        </p:tgtEl>
                                        <p:attrNameLst>
                                          <p:attrName>style.visibility</p:attrName>
                                        </p:attrNameLst>
                                      </p:cBhvr>
                                      <p:to>
                                        <p:strVal val="visible"/>
                                      </p:to>
                                    </p:set>
                                    <p:anim calcmode="lin" valueType="num">
                                      <p:cBhvr additive="base">
                                        <p:cTn dur="1000"/>
                                        <p:tgtEl>
                                          <p:spTgt spid="1532"/>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09" name="Shape 1609"/>
        <p:cNvGrpSpPr/>
        <p:nvPr/>
      </p:nvGrpSpPr>
      <p:grpSpPr>
        <a:xfrm>
          <a:off x="0" y="0"/>
          <a:ext cx="0" cy="0"/>
          <a:chOff x="0" y="0"/>
          <a:chExt cx="0" cy="0"/>
        </a:xfrm>
      </p:grpSpPr>
      <p:sp>
        <p:nvSpPr>
          <p:cNvPr id="1610" name="Google Shape;1610;p78"/>
          <p:cNvSpPr/>
          <p:nvPr/>
        </p:nvSpPr>
        <p:spPr>
          <a:xfrm>
            <a:off x="742900" y="1851100"/>
            <a:ext cx="2186100" cy="1175400"/>
          </a:xfrm>
          <a:prstGeom prst="rect">
            <a:avLst/>
          </a:prstGeom>
          <a:solidFill>
            <a:schemeClr val="lt1"/>
          </a:solidFill>
          <a:ln cap="flat" cmpd="sng" w="19050">
            <a:solidFill>
              <a:schemeClr val="accent1"/>
            </a:solidFill>
            <a:prstDash val="solid"/>
            <a:round/>
            <a:headEnd len="sm" w="sm" type="none"/>
            <a:tailEnd len="sm" w="sm" type="none"/>
          </a:ln>
          <a:effectLst>
            <a:outerShdw rotWithShape="0" algn="bl" dir="3000000" dist="57150">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1" name="Google Shape;1611;p78"/>
          <p:cNvSpPr txBox="1"/>
          <p:nvPr>
            <p:ph idx="4" type="title"/>
          </p:nvPr>
        </p:nvSpPr>
        <p:spPr>
          <a:xfrm>
            <a:off x="712375" y="173900"/>
            <a:ext cx="3949200" cy="98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600"/>
              <a:t>Technology/Project Languages/Framework</a:t>
            </a:r>
            <a:endParaRPr sz="2600"/>
          </a:p>
          <a:p>
            <a:pPr indent="0" lvl="0" marL="0" rtl="0" algn="l">
              <a:spcBef>
                <a:spcPts val="0"/>
              </a:spcBef>
              <a:spcAft>
                <a:spcPts val="0"/>
              </a:spcAft>
              <a:buNone/>
            </a:pPr>
            <a:r>
              <a:t/>
            </a:r>
            <a:endParaRPr sz="3400"/>
          </a:p>
        </p:txBody>
      </p:sp>
      <p:sp>
        <p:nvSpPr>
          <p:cNvPr id="1612" name="Google Shape;1612;p78"/>
          <p:cNvSpPr txBox="1"/>
          <p:nvPr>
            <p:ph type="title"/>
          </p:nvPr>
        </p:nvSpPr>
        <p:spPr>
          <a:xfrm>
            <a:off x="742901" y="2294350"/>
            <a:ext cx="2186100" cy="288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000"/>
              <a:t>Front-End</a:t>
            </a:r>
            <a:endParaRPr sz="2000"/>
          </a:p>
        </p:txBody>
      </p:sp>
      <p:sp>
        <p:nvSpPr>
          <p:cNvPr id="1613" name="Google Shape;1613;p78"/>
          <p:cNvSpPr txBox="1"/>
          <p:nvPr>
            <p:ph idx="3" type="subTitle"/>
          </p:nvPr>
        </p:nvSpPr>
        <p:spPr>
          <a:xfrm>
            <a:off x="742900" y="3153125"/>
            <a:ext cx="2186100" cy="1175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a:t>React JS</a:t>
            </a:r>
            <a:endParaRPr b="1"/>
          </a:p>
          <a:p>
            <a:pPr indent="0" lvl="0" marL="0" rtl="0" algn="ctr">
              <a:spcBef>
                <a:spcPts val="0"/>
              </a:spcBef>
              <a:spcAft>
                <a:spcPts val="0"/>
              </a:spcAft>
              <a:buNone/>
            </a:pPr>
            <a:r>
              <a:rPr lang="en"/>
              <a:t>HTML/CSS, JavaScript, BootStrap</a:t>
            </a:r>
            <a:endParaRPr/>
          </a:p>
        </p:txBody>
      </p:sp>
      <p:sp>
        <p:nvSpPr>
          <p:cNvPr id="1614" name="Google Shape;1614;p78">
            <a:hlinkClick action="ppaction://hlinkshowjump?jump=previousslide"/>
          </p:cNvPr>
          <p:cNvSpPr/>
          <p:nvPr/>
        </p:nvSpPr>
        <p:spPr>
          <a:xfrm>
            <a:off x="3879613" y="4775338"/>
            <a:ext cx="260100" cy="260100"/>
          </a:xfrm>
          <a:prstGeom prst="rect">
            <a:avLst/>
          </a:prstGeom>
          <a:solidFill>
            <a:schemeClr val="l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5" name="Google Shape;1615;p78">
            <a:hlinkClick action="ppaction://hlinkshowjump?jump=previousslide"/>
          </p:cNvPr>
          <p:cNvSpPr/>
          <p:nvPr/>
        </p:nvSpPr>
        <p:spPr>
          <a:xfrm rot="-5400000">
            <a:off x="3933763" y="4839688"/>
            <a:ext cx="151800" cy="131400"/>
          </a:xfrm>
          <a:prstGeom prst="triangle">
            <a:avLst>
              <a:gd fmla="val 50000" name="adj"/>
            </a:avLst>
          </a:prstGeom>
          <a:solidFill>
            <a:schemeClr val="accent5"/>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6" name="Google Shape;1616;p78">
            <a:hlinkClick action="ppaction://hlinkshowjump?jump=nextslide"/>
          </p:cNvPr>
          <p:cNvSpPr/>
          <p:nvPr/>
        </p:nvSpPr>
        <p:spPr>
          <a:xfrm flipH="1">
            <a:off x="5004338" y="4775338"/>
            <a:ext cx="260100" cy="260100"/>
          </a:xfrm>
          <a:prstGeom prst="rect">
            <a:avLst/>
          </a:prstGeom>
          <a:solidFill>
            <a:schemeClr val="l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7" name="Google Shape;1617;p78">
            <a:hlinkClick action="ppaction://hlinkshowjump?jump=nextslide"/>
          </p:cNvPr>
          <p:cNvSpPr/>
          <p:nvPr/>
        </p:nvSpPr>
        <p:spPr>
          <a:xfrm flipH="1" rot="5400000">
            <a:off x="5058488" y="4839688"/>
            <a:ext cx="151800" cy="131400"/>
          </a:xfrm>
          <a:prstGeom prst="triangle">
            <a:avLst>
              <a:gd fmla="val 50000" name="adj"/>
            </a:avLst>
          </a:prstGeom>
          <a:solidFill>
            <a:schemeClr val="accent5"/>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8" name="Google Shape;1618;p78">
            <a:hlinkClick/>
          </p:cNvPr>
          <p:cNvSpPr/>
          <p:nvPr/>
        </p:nvSpPr>
        <p:spPr>
          <a:xfrm flipH="1">
            <a:off x="4441975" y="4775338"/>
            <a:ext cx="260100" cy="260100"/>
          </a:xfrm>
          <a:prstGeom prst="rect">
            <a:avLst/>
          </a:prstGeom>
          <a:solidFill>
            <a:schemeClr val="l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9" name="Google Shape;1619;p78">
            <a:hlinkClick/>
          </p:cNvPr>
          <p:cNvSpPr/>
          <p:nvPr/>
        </p:nvSpPr>
        <p:spPr>
          <a:xfrm flipH="1">
            <a:off x="4474720" y="4829500"/>
            <a:ext cx="194643" cy="151799"/>
          </a:xfrm>
          <a:custGeom>
            <a:rect b="b" l="l" r="r" t="t"/>
            <a:pathLst>
              <a:path extrusionOk="0" h="8328" w="10680">
                <a:moveTo>
                  <a:pt x="2629" y="1"/>
                </a:moveTo>
                <a:cubicBezTo>
                  <a:pt x="1214" y="1"/>
                  <a:pt x="1" y="1253"/>
                  <a:pt x="211" y="3028"/>
                </a:cubicBezTo>
                <a:cubicBezTo>
                  <a:pt x="559" y="5954"/>
                  <a:pt x="3306" y="7471"/>
                  <a:pt x="5340" y="8327"/>
                </a:cubicBezTo>
                <a:cubicBezTo>
                  <a:pt x="7383" y="7471"/>
                  <a:pt x="10131" y="5954"/>
                  <a:pt x="10470" y="3028"/>
                </a:cubicBezTo>
                <a:cubicBezTo>
                  <a:pt x="10680" y="1253"/>
                  <a:pt x="9470" y="1"/>
                  <a:pt x="8055" y="1"/>
                </a:cubicBezTo>
                <a:cubicBezTo>
                  <a:pt x="7123" y="1"/>
                  <a:pt x="6102" y="545"/>
                  <a:pt x="5340" y="1841"/>
                </a:cubicBezTo>
                <a:cubicBezTo>
                  <a:pt x="4582" y="545"/>
                  <a:pt x="3562" y="1"/>
                  <a:pt x="2629" y="1"/>
                </a:cubicBezTo>
                <a:close/>
              </a:path>
            </a:pathLst>
          </a:custGeom>
          <a:solidFill>
            <a:schemeClr val="accent3"/>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620" name="Google Shape;1620;p78"/>
          <p:cNvSpPr/>
          <p:nvPr/>
        </p:nvSpPr>
        <p:spPr>
          <a:xfrm>
            <a:off x="3518534" y="1851100"/>
            <a:ext cx="2186100" cy="1175400"/>
          </a:xfrm>
          <a:prstGeom prst="rect">
            <a:avLst/>
          </a:prstGeom>
          <a:solidFill>
            <a:schemeClr val="lt1"/>
          </a:solidFill>
          <a:ln cap="flat" cmpd="sng" w="19050">
            <a:solidFill>
              <a:schemeClr val="accent1"/>
            </a:solidFill>
            <a:prstDash val="solid"/>
            <a:round/>
            <a:headEnd len="sm" w="sm" type="none"/>
            <a:tailEnd len="sm" w="sm" type="none"/>
          </a:ln>
          <a:effectLst>
            <a:outerShdw rotWithShape="0" algn="bl" dir="3000000" dist="57150">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1" name="Google Shape;1621;p78"/>
          <p:cNvSpPr txBox="1"/>
          <p:nvPr>
            <p:ph type="title"/>
          </p:nvPr>
        </p:nvSpPr>
        <p:spPr>
          <a:xfrm>
            <a:off x="3510150" y="2294350"/>
            <a:ext cx="2186100" cy="288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000"/>
              <a:t>Back-End</a:t>
            </a:r>
            <a:endParaRPr sz="2000"/>
          </a:p>
        </p:txBody>
      </p:sp>
      <p:sp>
        <p:nvSpPr>
          <p:cNvPr id="1622" name="Google Shape;1622;p78"/>
          <p:cNvSpPr txBox="1"/>
          <p:nvPr>
            <p:ph idx="3" type="subTitle"/>
          </p:nvPr>
        </p:nvSpPr>
        <p:spPr>
          <a:xfrm>
            <a:off x="4014725" y="3272025"/>
            <a:ext cx="1193700" cy="419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Express Web Framework</a:t>
            </a:r>
            <a:endParaRPr b="1" sz="1200"/>
          </a:p>
        </p:txBody>
      </p:sp>
      <p:sp>
        <p:nvSpPr>
          <p:cNvPr id="1623" name="Google Shape;1623;p78"/>
          <p:cNvSpPr/>
          <p:nvPr/>
        </p:nvSpPr>
        <p:spPr>
          <a:xfrm>
            <a:off x="6215007" y="1851100"/>
            <a:ext cx="2186100" cy="1175400"/>
          </a:xfrm>
          <a:prstGeom prst="rect">
            <a:avLst/>
          </a:prstGeom>
          <a:solidFill>
            <a:schemeClr val="lt1"/>
          </a:solidFill>
          <a:ln cap="flat" cmpd="sng" w="19050">
            <a:solidFill>
              <a:schemeClr val="accent1"/>
            </a:solidFill>
            <a:prstDash val="solid"/>
            <a:round/>
            <a:headEnd len="sm" w="sm" type="none"/>
            <a:tailEnd len="sm" w="sm" type="none"/>
          </a:ln>
          <a:effectLst>
            <a:outerShdw rotWithShape="0" algn="bl" dir="3000000" dist="57150">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4" name="Google Shape;1624;p78"/>
          <p:cNvSpPr txBox="1"/>
          <p:nvPr>
            <p:ph type="title"/>
          </p:nvPr>
        </p:nvSpPr>
        <p:spPr>
          <a:xfrm>
            <a:off x="6213975" y="2294350"/>
            <a:ext cx="2186100" cy="288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500"/>
              <a:t>Database Management</a:t>
            </a:r>
            <a:endParaRPr sz="1500"/>
          </a:p>
        </p:txBody>
      </p:sp>
      <p:sp>
        <p:nvSpPr>
          <p:cNvPr id="1625" name="Google Shape;1625;p78"/>
          <p:cNvSpPr txBox="1"/>
          <p:nvPr>
            <p:ph idx="3" type="subTitle"/>
          </p:nvPr>
        </p:nvSpPr>
        <p:spPr>
          <a:xfrm>
            <a:off x="6332974" y="3386664"/>
            <a:ext cx="2029800" cy="708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a:t>MongoDB</a:t>
            </a:r>
            <a:endParaRPr b="1"/>
          </a:p>
        </p:txBody>
      </p:sp>
      <p:sp>
        <p:nvSpPr>
          <p:cNvPr id="1626" name="Google Shape;1626;p78"/>
          <p:cNvSpPr txBox="1"/>
          <p:nvPr>
            <p:ph idx="2" type="title"/>
          </p:nvPr>
        </p:nvSpPr>
        <p:spPr>
          <a:xfrm>
            <a:off x="3404988" y="1208227"/>
            <a:ext cx="2334000" cy="368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MERN Stack</a:t>
            </a:r>
            <a:endParaRPr/>
          </a:p>
        </p:txBody>
      </p:sp>
      <p:sp>
        <p:nvSpPr>
          <p:cNvPr id="1627" name="Google Shape;1627;p78"/>
          <p:cNvSpPr txBox="1"/>
          <p:nvPr>
            <p:ph idx="3" type="subTitle"/>
          </p:nvPr>
        </p:nvSpPr>
        <p:spPr>
          <a:xfrm>
            <a:off x="4014725" y="3906292"/>
            <a:ext cx="1193700" cy="708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Mongoose</a:t>
            </a:r>
            <a:endParaRPr b="1" sz="1200"/>
          </a:p>
          <a:p>
            <a:pPr indent="0" lvl="0" marL="0" rtl="0" algn="ctr">
              <a:spcBef>
                <a:spcPts val="0"/>
              </a:spcBef>
              <a:spcAft>
                <a:spcPts val="0"/>
              </a:spcAft>
              <a:buNone/>
            </a:pPr>
            <a:r>
              <a:rPr lang="en" sz="1200"/>
              <a:t>Node JS web server</a:t>
            </a:r>
            <a:endParaRPr sz="1200"/>
          </a:p>
        </p:txBody>
      </p:sp>
      <p:cxnSp>
        <p:nvCxnSpPr>
          <p:cNvPr id="1628" name="Google Shape;1628;p78"/>
          <p:cNvCxnSpPr/>
          <p:nvPr/>
        </p:nvCxnSpPr>
        <p:spPr>
          <a:xfrm>
            <a:off x="2965613" y="3463475"/>
            <a:ext cx="1012500" cy="0"/>
          </a:xfrm>
          <a:prstGeom prst="straightConnector1">
            <a:avLst/>
          </a:prstGeom>
          <a:noFill/>
          <a:ln cap="flat" cmpd="sng" w="9525">
            <a:solidFill>
              <a:schemeClr val="dk1"/>
            </a:solidFill>
            <a:prstDash val="solid"/>
            <a:round/>
            <a:headEnd len="med" w="med" type="triangle"/>
            <a:tailEnd len="med" w="med" type="triangle"/>
          </a:ln>
        </p:spPr>
      </p:cxnSp>
      <p:cxnSp>
        <p:nvCxnSpPr>
          <p:cNvPr id="1629" name="Google Shape;1629;p78"/>
          <p:cNvCxnSpPr/>
          <p:nvPr/>
        </p:nvCxnSpPr>
        <p:spPr>
          <a:xfrm>
            <a:off x="5264450" y="3980325"/>
            <a:ext cx="1012500" cy="0"/>
          </a:xfrm>
          <a:prstGeom prst="straightConnector1">
            <a:avLst/>
          </a:prstGeom>
          <a:noFill/>
          <a:ln cap="flat" cmpd="sng" w="9525">
            <a:solidFill>
              <a:schemeClr val="dk1"/>
            </a:solidFill>
            <a:prstDash val="solid"/>
            <a:round/>
            <a:headEnd len="med" w="med" type="triangle"/>
            <a:tailEnd len="med" w="med" type="triangl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3" name="Shape 1633"/>
        <p:cNvGrpSpPr/>
        <p:nvPr/>
      </p:nvGrpSpPr>
      <p:grpSpPr>
        <a:xfrm>
          <a:off x="0" y="0"/>
          <a:ext cx="0" cy="0"/>
          <a:chOff x="0" y="0"/>
          <a:chExt cx="0" cy="0"/>
        </a:xfrm>
      </p:grpSpPr>
      <p:grpSp>
        <p:nvGrpSpPr>
          <p:cNvPr id="1634" name="Google Shape;1634;p79"/>
          <p:cNvGrpSpPr/>
          <p:nvPr/>
        </p:nvGrpSpPr>
        <p:grpSpPr>
          <a:xfrm>
            <a:off x="6311395" y="544288"/>
            <a:ext cx="2112788" cy="1060183"/>
            <a:chOff x="3396275" y="1859950"/>
            <a:chExt cx="1310500" cy="657600"/>
          </a:xfrm>
        </p:grpSpPr>
        <p:sp>
          <p:nvSpPr>
            <p:cNvPr id="1635" name="Google Shape;1635;p79"/>
            <p:cNvSpPr/>
            <p:nvPr/>
          </p:nvSpPr>
          <p:spPr>
            <a:xfrm>
              <a:off x="3573975" y="2037675"/>
              <a:ext cx="955075" cy="479875"/>
            </a:xfrm>
            <a:custGeom>
              <a:rect b="b" l="l" r="r" t="t"/>
              <a:pathLst>
                <a:path extrusionOk="0" h="19195" w="38203">
                  <a:moveTo>
                    <a:pt x="19009" y="1"/>
                  </a:moveTo>
                  <a:cubicBezTo>
                    <a:pt x="8531" y="1"/>
                    <a:pt x="1" y="8531"/>
                    <a:pt x="1" y="19194"/>
                  </a:cubicBezTo>
                  <a:lnTo>
                    <a:pt x="2304" y="19194"/>
                  </a:lnTo>
                  <a:cubicBezTo>
                    <a:pt x="2304" y="9953"/>
                    <a:pt x="9768" y="2304"/>
                    <a:pt x="19009" y="2304"/>
                  </a:cubicBezTo>
                  <a:cubicBezTo>
                    <a:pt x="28435" y="2304"/>
                    <a:pt x="35900" y="9953"/>
                    <a:pt x="35900" y="19194"/>
                  </a:cubicBezTo>
                  <a:lnTo>
                    <a:pt x="38203" y="19194"/>
                  </a:lnTo>
                  <a:cubicBezTo>
                    <a:pt x="38203" y="8531"/>
                    <a:pt x="29672" y="1"/>
                    <a:pt x="19009" y="1"/>
                  </a:cubicBezTo>
                  <a:close/>
                </a:path>
              </a:pathLst>
            </a:custGeom>
            <a:solidFill>
              <a:schemeClr val="accent2"/>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6" name="Google Shape;1636;p79"/>
            <p:cNvSpPr/>
            <p:nvPr/>
          </p:nvSpPr>
          <p:spPr>
            <a:xfrm>
              <a:off x="3396275" y="1859950"/>
              <a:ext cx="1310500" cy="657600"/>
            </a:xfrm>
            <a:custGeom>
              <a:rect b="b" l="l" r="r" t="t"/>
              <a:pathLst>
                <a:path extrusionOk="0" h="26304" w="52420">
                  <a:moveTo>
                    <a:pt x="26117" y="1"/>
                  </a:moveTo>
                  <a:cubicBezTo>
                    <a:pt x="11729" y="1"/>
                    <a:pt x="0" y="11730"/>
                    <a:pt x="0" y="26303"/>
                  </a:cubicBezTo>
                  <a:lnTo>
                    <a:pt x="2303" y="26303"/>
                  </a:lnTo>
                  <a:cubicBezTo>
                    <a:pt x="2303" y="13152"/>
                    <a:pt x="12966" y="2489"/>
                    <a:pt x="26117" y="2489"/>
                  </a:cubicBezTo>
                  <a:cubicBezTo>
                    <a:pt x="39453" y="2489"/>
                    <a:pt x="50116" y="13152"/>
                    <a:pt x="50116" y="26303"/>
                  </a:cubicBezTo>
                  <a:lnTo>
                    <a:pt x="52419" y="26303"/>
                  </a:lnTo>
                  <a:cubicBezTo>
                    <a:pt x="52419" y="11730"/>
                    <a:pt x="40690" y="1"/>
                    <a:pt x="26117" y="1"/>
                  </a:cubicBezTo>
                  <a:close/>
                </a:path>
              </a:pathLst>
            </a:custGeom>
            <a:solidFill>
              <a:schemeClr val="accent5"/>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7" name="Google Shape;1637;p79"/>
            <p:cNvSpPr/>
            <p:nvPr/>
          </p:nvSpPr>
          <p:spPr>
            <a:xfrm>
              <a:off x="3453850" y="1922150"/>
              <a:ext cx="1195350" cy="595400"/>
            </a:xfrm>
            <a:custGeom>
              <a:rect b="b" l="l" r="r" t="t"/>
              <a:pathLst>
                <a:path extrusionOk="0" h="23816" w="47814">
                  <a:moveTo>
                    <a:pt x="23814" y="1"/>
                  </a:moveTo>
                  <a:cubicBezTo>
                    <a:pt x="10663" y="1"/>
                    <a:pt x="0" y="10664"/>
                    <a:pt x="0" y="23815"/>
                  </a:cubicBezTo>
                  <a:lnTo>
                    <a:pt x="2488" y="23815"/>
                  </a:lnTo>
                  <a:cubicBezTo>
                    <a:pt x="2488" y="11901"/>
                    <a:pt x="12085" y="2304"/>
                    <a:pt x="23814" y="2304"/>
                  </a:cubicBezTo>
                  <a:cubicBezTo>
                    <a:pt x="35728" y="2304"/>
                    <a:pt x="45325" y="11901"/>
                    <a:pt x="45325" y="23815"/>
                  </a:cubicBezTo>
                  <a:lnTo>
                    <a:pt x="47813" y="23815"/>
                  </a:lnTo>
                  <a:cubicBezTo>
                    <a:pt x="47813" y="10664"/>
                    <a:pt x="37150" y="1"/>
                    <a:pt x="23814" y="1"/>
                  </a:cubicBezTo>
                  <a:close/>
                </a:path>
              </a:pathLst>
            </a:custGeom>
            <a:solidFill>
              <a:schemeClr val="accent4"/>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8" name="Google Shape;1638;p79"/>
            <p:cNvSpPr/>
            <p:nvPr/>
          </p:nvSpPr>
          <p:spPr>
            <a:xfrm>
              <a:off x="3516050" y="1979750"/>
              <a:ext cx="1070950" cy="537800"/>
            </a:xfrm>
            <a:custGeom>
              <a:rect b="b" l="l" r="r" t="t"/>
              <a:pathLst>
                <a:path extrusionOk="0" h="21512" w="42838">
                  <a:moveTo>
                    <a:pt x="21326" y="0"/>
                  </a:moveTo>
                  <a:cubicBezTo>
                    <a:pt x="9597" y="0"/>
                    <a:pt x="0" y="9597"/>
                    <a:pt x="0" y="21511"/>
                  </a:cubicBezTo>
                  <a:lnTo>
                    <a:pt x="2318" y="21511"/>
                  </a:lnTo>
                  <a:cubicBezTo>
                    <a:pt x="2318" y="10848"/>
                    <a:pt x="10848" y="2318"/>
                    <a:pt x="21326" y="2318"/>
                  </a:cubicBezTo>
                  <a:cubicBezTo>
                    <a:pt x="31989" y="2318"/>
                    <a:pt x="40520" y="10848"/>
                    <a:pt x="40520" y="21511"/>
                  </a:cubicBezTo>
                  <a:lnTo>
                    <a:pt x="42837" y="21511"/>
                  </a:lnTo>
                  <a:cubicBezTo>
                    <a:pt x="42837" y="9597"/>
                    <a:pt x="33240" y="0"/>
                    <a:pt x="21326" y="0"/>
                  </a:cubicBezTo>
                  <a:close/>
                </a:path>
              </a:pathLst>
            </a:custGeom>
            <a:solidFill>
              <a:schemeClr val="accent3"/>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9" name="Google Shape;1639;p79"/>
            <p:cNvSpPr/>
            <p:nvPr/>
          </p:nvSpPr>
          <p:spPr>
            <a:xfrm>
              <a:off x="3631550" y="2095250"/>
              <a:ext cx="839925" cy="422300"/>
            </a:xfrm>
            <a:custGeom>
              <a:rect b="b" l="l" r="r" t="t"/>
              <a:pathLst>
                <a:path extrusionOk="0" h="16892" w="33597">
                  <a:moveTo>
                    <a:pt x="16706" y="1"/>
                  </a:moveTo>
                  <a:cubicBezTo>
                    <a:pt x="7465" y="1"/>
                    <a:pt x="1" y="7650"/>
                    <a:pt x="1" y="16891"/>
                  </a:cubicBezTo>
                  <a:lnTo>
                    <a:pt x="2489" y="16891"/>
                  </a:lnTo>
                  <a:cubicBezTo>
                    <a:pt x="2489" y="8887"/>
                    <a:pt x="8887" y="2489"/>
                    <a:pt x="16706" y="2489"/>
                  </a:cubicBezTo>
                  <a:cubicBezTo>
                    <a:pt x="24711" y="2489"/>
                    <a:pt x="31108" y="8887"/>
                    <a:pt x="31108" y="16891"/>
                  </a:cubicBezTo>
                  <a:lnTo>
                    <a:pt x="33597" y="16891"/>
                  </a:lnTo>
                  <a:cubicBezTo>
                    <a:pt x="33597" y="7650"/>
                    <a:pt x="26132" y="1"/>
                    <a:pt x="16706" y="1"/>
                  </a:cubicBezTo>
                  <a:close/>
                </a:path>
              </a:pathLst>
            </a:custGeom>
            <a:solidFill>
              <a:schemeClr val="lt2"/>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0" name="Google Shape;1640;p79"/>
            <p:cNvSpPr/>
            <p:nvPr/>
          </p:nvSpPr>
          <p:spPr>
            <a:xfrm>
              <a:off x="3693750" y="2157450"/>
              <a:ext cx="715525" cy="360100"/>
            </a:xfrm>
            <a:custGeom>
              <a:rect b="b" l="l" r="r" t="t"/>
              <a:pathLst>
                <a:path extrusionOk="0" h="14404" w="28621">
                  <a:moveTo>
                    <a:pt x="14218" y="1"/>
                  </a:moveTo>
                  <a:cubicBezTo>
                    <a:pt x="6399" y="1"/>
                    <a:pt x="1" y="6399"/>
                    <a:pt x="1" y="14403"/>
                  </a:cubicBezTo>
                  <a:lnTo>
                    <a:pt x="2318" y="14403"/>
                  </a:lnTo>
                  <a:cubicBezTo>
                    <a:pt x="2318" y="7820"/>
                    <a:pt x="7650" y="2489"/>
                    <a:pt x="14218" y="2489"/>
                  </a:cubicBezTo>
                  <a:cubicBezTo>
                    <a:pt x="20972" y="2489"/>
                    <a:pt x="26303" y="7820"/>
                    <a:pt x="26303" y="14403"/>
                  </a:cubicBezTo>
                  <a:lnTo>
                    <a:pt x="28620" y="14403"/>
                  </a:lnTo>
                  <a:cubicBezTo>
                    <a:pt x="28620" y="6399"/>
                    <a:pt x="22223" y="1"/>
                    <a:pt x="14218" y="1"/>
                  </a:cubicBezTo>
                  <a:close/>
                </a:path>
              </a:pathLst>
            </a:custGeom>
            <a:solidFill>
              <a:schemeClr val="accent6"/>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1" name="Google Shape;1641;p79"/>
            <p:cNvSpPr/>
            <p:nvPr/>
          </p:nvSpPr>
          <p:spPr>
            <a:xfrm>
              <a:off x="3751700" y="2219650"/>
              <a:ext cx="599650" cy="297900"/>
            </a:xfrm>
            <a:custGeom>
              <a:rect b="b" l="l" r="r" t="t"/>
              <a:pathLst>
                <a:path extrusionOk="0" h="11916" w="23986">
                  <a:moveTo>
                    <a:pt x="11900" y="1"/>
                  </a:moveTo>
                  <a:cubicBezTo>
                    <a:pt x="5332" y="1"/>
                    <a:pt x="0" y="5332"/>
                    <a:pt x="0" y="11915"/>
                  </a:cubicBezTo>
                  <a:lnTo>
                    <a:pt x="2488" y="11915"/>
                  </a:lnTo>
                  <a:cubicBezTo>
                    <a:pt x="2488" y="6584"/>
                    <a:pt x="6754" y="2318"/>
                    <a:pt x="11900" y="2318"/>
                  </a:cubicBezTo>
                  <a:cubicBezTo>
                    <a:pt x="17232" y="2318"/>
                    <a:pt x="21497" y="6584"/>
                    <a:pt x="21497" y="11915"/>
                  </a:cubicBezTo>
                  <a:lnTo>
                    <a:pt x="23985" y="11915"/>
                  </a:lnTo>
                  <a:cubicBezTo>
                    <a:pt x="23985" y="5332"/>
                    <a:pt x="18654" y="1"/>
                    <a:pt x="11900" y="1"/>
                  </a:cubicBezTo>
                  <a:close/>
                </a:path>
              </a:pathLst>
            </a:custGeom>
            <a:solidFill>
              <a:schemeClr val="dk2"/>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42" name="Google Shape;1642;p79"/>
          <p:cNvSpPr/>
          <p:nvPr/>
        </p:nvSpPr>
        <p:spPr>
          <a:xfrm>
            <a:off x="7381600" y="539775"/>
            <a:ext cx="1049400" cy="1542000"/>
          </a:xfrm>
          <a:prstGeom prst="rect">
            <a:avLst/>
          </a:prstGeom>
          <a:solidFill>
            <a:schemeClr val="accent2"/>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3" name="Google Shape;1643;p79"/>
          <p:cNvSpPr txBox="1"/>
          <p:nvPr>
            <p:ph type="title"/>
          </p:nvPr>
        </p:nvSpPr>
        <p:spPr>
          <a:xfrm>
            <a:off x="720000" y="443675"/>
            <a:ext cx="7710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Shared Database</a:t>
            </a:r>
            <a:endParaRPr/>
          </a:p>
        </p:txBody>
      </p:sp>
      <p:sp>
        <p:nvSpPr>
          <p:cNvPr id="1644" name="Google Shape;1644;p79"/>
          <p:cNvSpPr txBox="1"/>
          <p:nvPr>
            <p:ph idx="1" type="body"/>
          </p:nvPr>
        </p:nvSpPr>
        <p:spPr>
          <a:xfrm>
            <a:off x="374575" y="1089116"/>
            <a:ext cx="4294800" cy="3613500"/>
          </a:xfrm>
          <a:prstGeom prst="rect">
            <a:avLst/>
          </a:prstGeom>
        </p:spPr>
        <p:txBody>
          <a:bodyPr anchorCtr="0" anchor="ctr" bIns="91425" lIns="91425" spcFirstLastPara="1" rIns="91425" wrap="square" tIns="91425">
            <a:noAutofit/>
          </a:bodyPr>
          <a:lstStyle/>
          <a:p>
            <a:pPr indent="-330200" lvl="0" marL="457200" rtl="0" algn="l">
              <a:spcBef>
                <a:spcPts val="0"/>
              </a:spcBef>
              <a:spcAft>
                <a:spcPts val="0"/>
              </a:spcAft>
              <a:buSzPts val="1600"/>
              <a:buChar char="❏"/>
            </a:pPr>
            <a:r>
              <a:rPr lang="en"/>
              <a:t>Cloud Database: MongoDB Atlas will be deployed to Google Cloud thus it is considered a cloud database.</a:t>
            </a:r>
            <a:endParaRPr/>
          </a:p>
          <a:p>
            <a:pPr indent="-330200" lvl="0" marL="457200" rtl="0" algn="l">
              <a:spcBef>
                <a:spcPts val="0"/>
              </a:spcBef>
              <a:spcAft>
                <a:spcPts val="0"/>
              </a:spcAft>
              <a:buSzPts val="1600"/>
              <a:buChar char="❏"/>
            </a:pPr>
            <a:r>
              <a:rPr lang="en"/>
              <a:t>Offers high flexibility and scalability</a:t>
            </a:r>
            <a:endParaRPr/>
          </a:p>
          <a:p>
            <a:pPr indent="-330200" lvl="0" marL="457200" rtl="0" algn="l">
              <a:spcBef>
                <a:spcPts val="0"/>
              </a:spcBef>
              <a:spcAft>
                <a:spcPts val="0"/>
              </a:spcAft>
              <a:buSzPts val="1600"/>
              <a:buChar char="❏"/>
            </a:pPr>
            <a:r>
              <a:rPr lang="en"/>
              <a:t>Store user data, movies, and orders</a:t>
            </a:r>
            <a:endParaRPr/>
          </a:p>
          <a:p>
            <a:pPr indent="-330200" lvl="0" marL="457200" rtl="0" algn="l">
              <a:spcBef>
                <a:spcPts val="0"/>
              </a:spcBef>
              <a:spcAft>
                <a:spcPts val="0"/>
              </a:spcAft>
              <a:buSzPts val="1600"/>
              <a:buChar char="❏"/>
            </a:pPr>
            <a:r>
              <a:rPr lang="en"/>
              <a:t>JSON document =&gt; key-value pair</a:t>
            </a:r>
            <a:endParaRPr/>
          </a:p>
          <a:p>
            <a:pPr indent="-330200" lvl="0" marL="457200" rtl="0" algn="l">
              <a:spcBef>
                <a:spcPts val="0"/>
              </a:spcBef>
              <a:spcAft>
                <a:spcPts val="0"/>
              </a:spcAft>
              <a:buSzPts val="1600"/>
              <a:buChar char="❏"/>
            </a:pPr>
            <a:r>
              <a:rPr lang="en"/>
              <a:t>User authentication is performed by exchanging JWT between frontend and backend to ensure authenticated user are allowed to perform certain activities.</a:t>
            </a:r>
            <a:endParaRPr/>
          </a:p>
        </p:txBody>
      </p:sp>
      <p:sp>
        <p:nvSpPr>
          <p:cNvPr id="1645" name="Google Shape;1645;p79"/>
          <p:cNvSpPr/>
          <p:nvPr/>
        </p:nvSpPr>
        <p:spPr>
          <a:xfrm>
            <a:off x="5014800" y="1409275"/>
            <a:ext cx="3716400" cy="2853900"/>
          </a:xfrm>
          <a:prstGeom prst="rect">
            <a:avLst/>
          </a:prstGeom>
          <a:solidFill>
            <a:schemeClr val="lt1"/>
          </a:solidFill>
          <a:ln cap="flat" cmpd="sng" w="19050">
            <a:solidFill>
              <a:schemeClr val="accent1"/>
            </a:solidFill>
            <a:prstDash val="solid"/>
            <a:round/>
            <a:headEnd len="sm" w="sm" type="none"/>
            <a:tailEnd len="sm" w="sm" type="none"/>
          </a:ln>
          <a:effectLst>
            <a:outerShdw rotWithShape="0" algn="bl" dir="3000000" dist="57150">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46" name="Google Shape;1646;p79"/>
          <p:cNvGrpSpPr/>
          <p:nvPr/>
        </p:nvGrpSpPr>
        <p:grpSpPr>
          <a:xfrm rot="-5400000">
            <a:off x="7606311" y="541475"/>
            <a:ext cx="827133" cy="818134"/>
            <a:chOff x="2440850" y="358825"/>
            <a:chExt cx="870850" cy="861375"/>
          </a:xfrm>
        </p:grpSpPr>
        <p:sp>
          <p:nvSpPr>
            <p:cNvPr id="1647" name="Google Shape;1647;p79"/>
            <p:cNvSpPr/>
            <p:nvPr/>
          </p:nvSpPr>
          <p:spPr>
            <a:xfrm>
              <a:off x="2440850" y="358825"/>
              <a:ext cx="870850" cy="861375"/>
            </a:xfrm>
            <a:custGeom>
              <a:rect b="b" l="l" r="r" t="t"/>
              <a:pathLst>
                <a:path extrusionOk="0" h="34455" w="34834">
                  <a:moveTo>
                    <a:pt x="23157" y="1"/>
                  </a:moveTo>
                  <a:cubicBezTo>
                    <a:pt x="22245" y="1"/>
                    <a:pt x="21339" y="50"/>
                    <a:pt x="20445" y="148"/>
                  </a:cubicBezTo>
                  <a:cubicBezTo>
                    <a:pt x="15284" y="859"/>
                    <a:pt x="10849" y="3176"/>
                    <a:pt x="7109" y="6731"/>
                  </a:cubicBezTo>
                  <a:cubicBezTo>
                    <a:pt x="3555" y="10456"/>
                    <a:pt x="1252" y="14906"/>
                    <a:pt x="541" y="20052"/>
                  </a:cubicBezTo>
                  <a:cubicBezTo>
                    <a:pt x="1" y="24858"/>
                    <a:pt x="896" y="29834"/>
                    <a:pt x="3200" y="34270"/>
                  </a:cubicBezTo>
                  <a:cubicBezTo>
                    <a:pt x="3200" y="34270"/>
                    <a:pt x="3384" y="34455"/>
                    <a:pt x="3555" y="34455"/>
                  </a:cubicBezTo>
                  <a:lnTo>
                    <a:pt x="3740" y="34270"/>
                  </a:lnTo>
                  <a:cubicBezTo>
                    <a:pt x="3911" y="34270"/>
                    <a:pt x="3911" y="34099"/>
                    <a:pt x="3740" y="33914"/>
                  </a:cubicBezTo>
                  <a:cubicBezTo>
                    <a:pt x="1607" y="29649"/>
                    <a:pt x="712" y="24858"/>
                    <a:pt x="1252" y="20052"/>
                  </a:cubicBezTo>
                  <a:cubicBezTo>
                    <a:pt x="1963" y="15261"/>
                    <a:pt x="4095" y="10811"/>
                    <a:pt x="7650" y="7257"/>
                  </a:cubicBezTo>
                  <a:cubicBezTo>
                    <a:pt x="11204" y="3702"/>
                    <a:pt x="15640" y="1570"/>
                    <a:pt x="20445" y="859"/>
                  </a:cubicBezTo>
                  <a:cubicBezTo>
                    <a:pt x="21445" y="711"/>
                    <a:pt x="22446" y="640"/>
                    <a:pt x="23442" y="640"/>
                  </a:cubicBezTo>
                  <a:cubicBezTo>
                    <a:pt x="27219" y="640"/>
                    <a:pt x="30932" y="1659"/>
                    <a:pt x="34307" y="3347"/>
                  </a:cubicBezTo>
                  <a:cubicBezTo>
                    <a:pt x="34364" y="3409"/>
                    <a:pt x="34423" y="3429"/>
                    <a:pt x="34482" y="3429"/>
                  </a:cubicBezTo>
                  <a:cubicBezTo>
                    <a:pt x="34599" y="3429"/>
                    <a:pt x="34720" y="3347"/>
                    <a:pt x="34833" y="3347"/>
                  </a:cubicBezTo>
                  <a:cubicBezTo>
                    <a:pt x="34833" y="3176"/>
                    <a:pt x="34833" y="2821"/>
                    <a:pt x="34663" y="2821"/>
                  </a:cubicBezTo>
                  <a:cubicBezTo>
                    <a:pt x="31193" y="936"/>
                    <a:pt x="27131" y="1"/>
                    <a:pt x="231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8" name="Google Shape;1648;p79"/>
            <p:cNvSpPr/>
            <p:nvPr/>
          </p:nvSpPr>
          <p:spPr>
            <a:xfrm>
              <a:off x="2569875" y="473775"/>
              <a:ext cx="110925" cy="115525"/>
            </a:xfrm>
            <a:custGeom>
              <a:rect b="b" l="l" r="r" t="t"/>
              <a:pathLst>
                <a:path extrusionOk="0" h="4621" w="4437">
                  <a:moveTo>
                    <a:pt x="2304" y="0"/>
                  </a:moveTo>
                  <a:cubicBezTo>
                    <a:pt x="882" y="0"/>
                    <a:pt x="1" y="1066"/>
                    <a:pt x="1" y="2303"/>
                  </a:cubicBezTo>
                  <a:cubicBezTo>
                    <a:pt x="1" y="3554"/>
                    <a:pt x="882" y="4621"/>
                    <a:pt x="2304" y="4621"/>
                  </a:cubicBezTo>
                  <a:cubicBezTo>
                    <a:pt x="3555" y="4621"/>
                    <a:pt x="4436" y="3554"/>
                    <a:pt x="4436" y="2303"/>
                  </a:cubicBezTo>
                  <a:cubicBezTo>
                    <a:pt x="4436" y="1066"/>
                    <a:pt x="3555" y="0"/>
                    <a:pt x="230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9" name="Google Shape;1649;p79"/>
            <p:cNvSpPr/>
            <p:nvPr/>
          </p:nvSpPr>
          <p:spPr>
            <a:xfrm>
              <a:off x="2552100" y="456000"/>
              <a:ext cx="146475" cy="146450"/>
            </a:xfrm>
            <a:custGeom>
              <a:rect b="b" l="l" r="r" t="t"/>
              <a:pathLst>
                <a:path extrusionOk="0" h="5858" w="5859">
                  <a:moveTo>
                    <a:pt x="3015" y="711"/>
                  </a:moveTo>
                  <a:cubicBezTo>
                    <a:pt x="4266" y="711"/>
                    <a:pt x="5147" y="1777"/>
                    <a:pt x="5147" y="3014"/>
                  </a:cubicBezTo>
                  <a:cubicBezTo>
                    <a:pt x="5147" y="4265"/>
                    <a:pt x="4266" y="5332"/>
                    <a:pt x="3015" y="5332"/>
                  </a:cubicBezTo>
                  <a:cubicBezTo>
                    <a:pt x="1593" y="5332"/>
                    <a:pt x="712" y="4265"/>
                    <a:pt x="712" y="3014"/>
                  </a:cubicBezTo>
                  <a:cubicBezTo>
                    <a:pt x="712" y="1777"/>
                    <a:pt x="1593" y="711"/>
                    <a:pt x="3015" y="711"/>
                  </a:cubicBezTo>
                  <a:close/>
                  <a:moveTo>
                    <a:pt x="3015" y="0"/>
                  </a:moveTo>
                  <a:cubicBezTo>
                    <a:pt x="1238" y="0"/>
                    <a:pt x="1" y="1422"/>
                    <a:pt x="1" y="3014"/>
                  </a:cubicBezTo>
                  <a:cubicBezTo>
                    <a:pt x="1" y="4621"/>
                    <a:pt x="1238" y="5858"/>
                    <a:pt x="3015" y="5858"/>
                  </a:cubicBezTo>
                  <a:cubicBezTo>
                    <a:pt x="4621" y="5858"/>
                    <a:pt x="5858" y="4621"/>
                    <a:pt x="5858" y="3014"/>
                  </a:cubicBezTo>
                  <a:cubicBezTo>
                    <a:pt x="5858" y="1422"/>
                    <a:pt x="4621" y="0"/>
                    <a:pt x="301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50" name="Google Shape;1650;p79"/>
          <p:cNvSpPr/>
          <p:nvPr/>
        </p:nvSpPr>
        <p:spPr>
          <a:xfrm>
            <a:off x="7815886" y="679318"/>
            <a:ext cx="484880" cy="516897"/>
          </a:xfrm>
          <a:custGeom>
            <a:rect b="b" l="l" r="r" t="t"/>
            <a:pathLst>
              <a:path extrusionOk="0" h="5503" w="5162">
                <a:moveTo>
                  <a:pt x="2488" y="0"/>
                </a:moveTo>
                <a:cubicBezTo>
                  <a:pt x="2133" y="1237"/>
                  <a:pt x="1252" y="2133"/>
                  <a:pt x="0" y="2659"/>
                </a:cubicBezTo>
                <a:cubicBezTo>
                  <a:pt x="1252" y="3199"/>
                  <a:pt x="2133" y="4266"/>
                  <a:pt x="2488" y="5502"/>
                </a:cubicBezTo>
                <a:cubicBezTo>
                  <a:pt x="3029" y="4266"/>
                  <a:pt x="3910" y="3199"/>
                  <a:pt x="5161" y="2659"/>
                </a:cubicBezTo>
                <a:cubicBezTo>
                  <a:pt x="3910" y="2133"/>
                  <a:pt x="3029" y="1237"/>
                  <a:pt x="2488" y="0"/>
                </a:cubicBez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1" name="Google Shape;1651;p79"/>
          <p:cNvSpPr/>
          <p:nvPr/>
        </p:nvSpPr>
        <p:spPr>
          <a:xfrm>
            <a:off x="4789161" y="3706018"/>
            <a:ext cx="484880" cy="516897"/>
          </a:xfrm>
          <a:custGeom>
            <a:rect b="b" l="l" r="r" t="t"/>
            <a:pathLst>
              <a:path extrusionOk="0" h="5503" w="5162">
                <a:moveTo>
                  <a:pt x="2488" y="0"/>
                </a:moveTo>
                <a:cubicBezTo>
                  <a:pt x="2133" y="1237"/>
                  <a:pt x="1252" y="2133"/>
                  <a:pt x="0" y="2659"/>
                </a:cubicBezTo>
                <a:cubicBezTo>
                  <a:pt x="1252" y="3199"/>
                  <a:pt x="2133" y="4266"/>
                  <a:pt x="2488" y="5502"/>
                </a:cubicBezTo>
                <a:cubicBezTo>
                  <a:pt x="3029" y="4266"/>
                  <a:pt x="3910" y="3199"/>
                  <a:pt x="5161" y="2659"/>
                </a:cubicBezTo>
                <a:cubicBezTo>
                  <a:pt x="3910" y="2133"/>
                  <a:pt x="3029" y="1237"/>
                  <a:pt x="2488" y="0"/>
                </a:cubicBez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2" name="Google Shape;1652;p79">
            <a:hlinkClick action="ppaction://hlinkshowjump?jump=previousslide"/>
          </p:cNvPr>
          <p:cNvSpPr/>
          <p:nvPr/>
        </p:nvSpPr>
        <p:spPr>
          <a:xfrm>
            <a:off x="3879613" y="4775338"/>
            <a:ext cx="260100" cy="260100"/>
          </a:xfrm>
          <a:prstGeom prst="rect">
            <a:avLst/>
          </a:prstGeom>
          <a:solidFill>
            <a:schemeClr val="l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3" name="Google Shape;1653;p79">
            <a:hlinkClick action="ppaction://hlinkshowjump?jump=previousslide"/>
          </p:cNvPr>
          <p:cNvSpPr/>
          <p:nvPr/>
        </p:nvSpPr>
        <p:spPr>
          <a:xfrm rot="-5400000">
            <a:off x="3933763" y="4839688"/>
            <a:ext cx="151800" cy="131400"/>
          </a:xfrm>
          <a:prstGeom prst="triangle">
            <a:avLst>
              <a:gd fmla="val 50000" name="adj"/>
            </a:avLst>
          </a:prstGeom>
          <a:solidFill>
            <a:schemeClr val="accent5"/>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4" name="Google Shape;1654;p79">
            <a:hlinkClick action="ppaction://hlinkshowjump?jump=nextslide"/>
          </p:cNvPr>
          <p:cNvSpPr/>
          <p:nvPr/>
        </p:nvSpPr>
        <p:spPr>
          <a:xfrm flipH="1">
            <a:off x="5004338" y="4775338"/>
            <a:ext cx="260100" cy="260100"/>
          </a:xfrm>
          <a:prstGeom prst="rect">
            <a:avLst/>
          </a:prstGeom>
          <a:solidFill>
            <a:schemeClr val="l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5" name="Google Shape;1655;p79">
            <a:hlinkClick action="ppaction://hlinkshowjump?jump=nextslide"/>
          </p:cNvPr>
          <p:cNvSpPr/>
          <p:nvPr/>
        </p:nvSpPr>
        <p:spPr>
          <a:xfrm flipH="1" rot="5400000">
            <a:off x="5058488" y="4839688"/>
            <a:ext cx="151800" cy="131400"/>
          </a:xfrm>
          <a:prstGeom prst="triangle">
            <a:avLst>
              <a:gd fmla="val 50000" name="adj"/>
            </a:avLst>
          </a:prstGeom>
          <a:solidFill>
            <a:schemeClr val="accent5"/>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6" name="Google Shape;1656;p79">
            <a:hlinkClick/>
          </p:cNvPr>
          <p:cNvSpPr/>
          <p:nvPr/>
        </p:nvSpPr>
        <p:spPr>
          <a:xfrm flipH="1">
            <a:off x="4441975" y="4775338"/>
            <a:ext cx="260100" cy="260100"/>
          </a:xfrm>
          <a:prstGeom prst="rect">
            <a:avLst/>
          </a:prstGeom>
          <a:solidFill>
            <a:schemeClr val="l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7" name="Google Shape;1657;p79">
            <a:hlinkClick/>
          </p:cNvPr>
          <p:cNvSpPr/>
          <p:nvPr/>
        </p:nvSpPr>
        <p:spPr>
          <a:xfrm flipH="1">
            <a:off x="4474720" y="4829500"/>
            <a:ext cx="194643" cy="151799"/>
          </a:xfrm>
          <a:custGeom>
            <a:rect b="b" l="l" r="r" t="t"/>
            <a:pathLst>
              <a:path extrusionOk="0" h="8328" w="10680">
                <a:moveTo>
                  <a:pt x="2629" y="1"/>
                </a:moveTo>
                <a:cubicBezTo>
                  <a:pt x="1214" y="1"/>
                  <a:pt x="1" y="1253"/>
                  <a:pt x="211" y="3028"/>
                </a:cubicBezTo>
                <a:cubicBezTo>
                  <a:pt x="559" y="5954"/>
                  <a:pt x="3306" y="7471"/>
                  <a:pt x="5340" y="8327"/>
                </a:cubicBezTo>
                <a:cubicBezTo>
                  <a:pt x="7383" y="7471"/>
                  <a:pt x="10131" y="5954"/>
                  <a:pt x="10470" y="3028"/>
                </a:cubicBezTo>
                <a:cubicBezTo>
                  <a:pt x="10680" y="1253"/>
                  <a:pt x="9470" y="1"/>
                  <a:pt x="8055" y="1"/>
                </a:cubicBezTo>
                <a:cubicBezTo>
                  <a:pt x="7123" y="1"/>
                  <a:pt x="6102" y="545"/>
                  <a:pt x="5340" y="1841"/>
                </a:cubicBezTo>
                <a:cubicBezTo>
                  <a:pt x="4582" y="545"/>
                  <a:pt x="3562" y="1"/>
                  <a:pt x="2629" y="1"/>
                </a:cubicBezTo>
                <a:close/>
              </a:path>
            </a:pathLst>
          </a:custGeom>
          <a:solidFill>
            <a:schemeClr val="accent3"/>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pic>
        <p:nvPicPr>
          <p:cNvPr id="1658" name="Google Shape;1658;p79"/>
          <p:cNvPicPr preferRelativeResize="0"/>
          <p:nvPr/>
        </p:nvPicPr>
        <p:blipFill>
          <a:blip r:embed="rId3">
            <a:alphaModFix/>
          </a:blip>
          <a:stretch>
            <a:fillRect/>
          </a:stretch>
        </p:blipFill>
        <p:spPr>
          <a:xfrm>
            <a:off x="5184112" y="1807513"/>
            <a:ext cx="3377775" cy="20574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dern Writer">
  <a:themeElements>
    <a:clrScheme name="Modern Writer">
      <a:dk1>
        <a:srgbClr val="E91D63"/>
      </a:dk1>
      <a:lt1>
        <a:srgbClr val="FFFFFF"/>
      </a:lt1>
      <a:dk2>
        <a:srgbClr val="424242"/>
      </a:dk2>
      <a:lt2>
        <a:srgbClr val="999999"/>
      </a:lt2>
      <a:accent1>
        <a:srgbClr val="607D8B"/>
      </a:accent1>
      <a:accent2>
        <a:srgbClr val="673AB7"/>
      </a:accent2>
      <a:accent3>
        <a:srgbClr val="9C26B0"/>
      </a:accent3>
      <a:accent4>
        <a:srgbClr val="0090AC"/>
      </a:accent4>
      <a:accent5>
        <a:srgbClr val="00838F"/>
      </a:accent5>
      <a:accent6>
        <a:srgbClr val="F8E71C"/>
      </a:accent6>
      <a:hlink>
        <a:srgbClr val="00838F"/>
      </a:hlink>
      <a:folHlink>
        <a:srgbClr val="00838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Pastel School Center Yearbook by Slidesgo">
  <a:themeElements>
    <a:clrScheme name="Simple Light">
      <a:dk1>
        <a:srgbClr val="8E7CC3"/>
      </a:dk1>
      <a:lt1>
        <a:srgbClr val="FFFCF4"/>
      </a:lt1>
      <a:dk2>
        <a:srgbClr val="FFEAEA"/>
      </a:dk2>
      <a:lt2>
        <a:srgbClr val="D9D2E9"/>
      </a:lt2>
      <a:accent1>
        <a:srgbClr val="B4A7D6"/>
      </a:accent1>
      <a:accent2>
        <a:srgbClr val="DFDEFC"/>
      </a:accent2>
      <a:accent3>
        <a:srgbClr val="CFE2F3"/>
      </a:accent3>
      <a:accent4>
        <a:srgbClr val="FFF2CC"/>
      </a:accent4>
      <a:accent5>
        <a:srgbClr val="FFE599"/>
      </a:accent5>
      <a:accent6>
        <a:srgbClr val="F6C8D9"/>
      </a:accent6>
      <a:hlink>
        <a:srgbClr val="8E7CC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