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1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CFB59-D7C5-4FC6-B716-F8044233041E}" v="12" dt="2022-02-10T17:41:4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ALESSANDRO RIVERA CUEVA" userId="4d1112af-828e-4b78-b460-6a285020fcbb" providerId="ADAL" clId="{FC9CFB59-D7C5-4FC6-B716-F8044233041E}"/>
    <pc:docChg chg="undo custSel addSld delSld modSld">
      <pc:chgData name="ADRIAN ALESSANDRO RIVERA CUEVA" userId="4d1112af-828e-4b78-b460-6a285020fcbb" providerId="ADAL" clId="{FC9CFB59-D7C5-4FC6-B716-F8044233041E}" dt="2022-02-10T18:13:31.336" v="1738" actId="26606"/>
      <pc:docMkLst>
        <pc:docMk/>
      </pc:docMkLst>
      <pc:sldChg chg="modSp mod">
        <pc:chgData name="ADRIAN ALESSANDRO RIVERA CUEVA" userId="4d1112af-828e-4b78-b460-6a285020fcbb" providerId="ADAL" clId="{FC9CFB59-D7C5-4FC6-B716-F8044233041E}" dt="2022-02-08T13:27:56.073" v="508" actId="1076"/>
        <pc:sldMkLst>
          <pc:docMk/>
          <pc:sldMk cId="2979165004" sldId="257"/>
        </pc:sldMkLst>
        <pc:picChg chg="mod">
          <ac:chgData name="ADRIAN ALESSANDRO RIVERA CUEVA" userId="4d1112af-828e-4b78-b460-6a285020fcbb" providerId="ADAL" clId="{FC9CFB59-D7C5-4FC6-B716-F8044233041E}" dt="2022-02-08T13:27:56.073" v="508" actId="1076"/>
          <ac:picMkLst>
            <pc:docMk/>
            <pc:sldMk cId="2979165004" sldId="257"/>
            <ac:picMk id="4" creationId="{62E6FB78-C0D5-4BD3-8499-F03B102D8086}"/>
          </ac:picMkLst>
        </pc:picChg>
      </pc:sldChg>
      <pc:sldChg chg="addSp delSp modSp mod">
        <pc:chgData name="ADRIAN ALESSANDRO RIVERA CUEVA" userId="4d1112af-828e-4b78-b460-6a285020fcbb" providerId="ADAL" clId="{FC9CFB59-D7C5-4FC6-B716-F8044233041E}" dt="2022-02-10T17:47:16.854" v="1543" actId="1076"/>
        <pc:sldMkLst>
          <pc:docMk/>
          <pc:sldMk cId="794118662" sldId="258"/>
        </pc:sldMkLst>
        <pc:spChg chg="mod">
          <ac:chgData name="ADRIAN ALESSANDRO RIVERA CUEVA" userId="4d1112af-828e-4b78-b460-6a285020fcbb" providerId="ADAL" clId="{FC9CFB59-D7C5-4FC6-B716-F8044233041E}" dt="2022-02-08T13:17:55.586" v="34" actId="20577"/>
          <ac:spMkLst>
            <pc:docMk/>
            <pc:sldMk cId="794118662" sldId="258"/>
            <ac:spMk id="2" creationId="{7DFD5D97-07AB-40D2-847C-771593DB2770}"/>
          </ac:spMkLst>
        </pc:spChg>
        <pc:spChg chg="add mod">
          <ac:chgData name="ADRIAN ALESSANDRO RIVERA CUEVA" userId="4d1112af-828e-4b78-b460-6a285020fcbb" providerId="ADAL" clId="{FC9CFB59-D7C5-4FC6-B716-F8044233041E}" dt="2022-02-10T17:47:02.966" v="1541" actId="478"/>
          <ac:spMkLst>
            <pc:docMk/>
            <pc:sldMk cId="794118662" sldId="258"/>
            <ac:spMk id="4" creationId="{707B2F89-2C9E-4932-BF2D-1E563870A69F}"/>
          </ac:spMkLst>
        </pc:spChg>
        <pc:picChg chg="del">
          <ac:chgData name="ADRIAN ALESSANDRO RIVERA CUEVA" userId="4d1112af-828e-4b78-b460-6a285020fcbb" providerId="ADAL" clId="{FC9CFB59-D7C5-4FC6-B716-F8044233041E}" dt="2022-02-10T17:47:02.966" v="1541" actId="478"/>
          <ac:picMkLst>
            <pc:docMk/>
            <pc:sldMk cId="794118662" sldId="258"/>
            <ac:picMk id="5" creationId="{36DBCC99-9A23-4A99-A46E-06096D76FD5F}"/>
          </ac:picMkLst>
        </pc:picChg>
        <pc:picChg chg="add mod">
          <ac:chgData name="ADRIAN ALESSANDRO RIVERA CUEVA" userId="4d1112af-828e-4b78-b460-6a285020fcbb" providerId="ADAL" clId="{FC9CFB59-D7C5-4FC6-B716-F8044233041E}" dt="2022-02-10T17:47:16.854" v="1543" actId="1076"/>
          <ac:picMkLst>
            <pc:docMk/>
            <pc:sldMk cId="794118662" sldId="258"/>
            <ac:picMk id="8" creationId="{EB1883B4-8876-4D73-A55C-9B10CDB60ADF}"/>
          </ac:picMkLst>
        </pc:picChg>
      </pc:sldChg>
      <pc:sldChg chg="addSp modSp mod">
        <pc:chgData name="ADRIAN ALESSANDRO RIVERA CUEVA" userId="4d1112af-828e-4b78-b460-6a285020fcbb" providerId="ADAL" clId="{FC9CFB59-D7C5-4FC6-B716-F8044233041E}" dt="2022-02-10T17:48:00.550" v="1634" actId="20577"/>
        <pc:sldMkLst>
          <pc:docMk/>
          <pc:sldMk cId="1078102751" sldId="259"/>
        </pc:sldMkLst>
        <pc:spChg chg="mod">
          <ac:chgData name="ADRIAN ALESSANDRO RIVERA CUEVA" userId="4d1112af-828e-4b78-b460-6a285020fcbb" providerId="ADAL" clId="{FC9CFB59-D7C5-4FC6-B716-F8044233041E}" dt="2022-02-10T17:46:57.216" v="1540" actId="20577"/>
          <ac:spMkLst>
            <pc:docMk/>
            <pc:sldMk cId="1078102751" sldId="259"/>
            <ac:spMk id="2" creationId="{9D339A08-C3B3-401F-A30A-19DC8E3115EF}"/>
          </ac:spMkLst>
        </pc:spChg>
        <pc:spChg chg="add mod">
          <ac:chgData name="ADRIAN ALESSANDRO RIVERA CUEVA" userId="4d1112af-828e-4b78-b460-6a285020fcbb" providerId="ADAL" clId="{FC9CFB59-D7C5-4FC6-B716-F8044233041E}" dt="2022-02-10T17:48:00.550" v="1634" actId="20577"/>
          <ac:spMkLst>
            <pc:docMk/>
            <pc:sldMk cId="1078102751" sldId="259"/>
            <ac:spMk id="3" creationId="{5CD31AAA-FEA4-4F98-8043-729368C44ED9}"/>
          </ac:spMkLst>
        </pc:spChg>
        <pc:picChg chg="mod">
          <ac:chgData name="ADRIAN ALESSANDRO RIVERA CUEVA" userId="4d1112af-828e-4b78-b460-6a285020fcbb" providerId="ADAL" clId="{FC9CFB59-D7C5-4FC6-B716-F8044233041E}" dt="2022-02-08T13:24:08.523" v="371" actId="1076"/>
          <ac:picMkLst>
            <pc:docMk/>
            <pc:sldMk cId="1078102751" sldId="259"/>
            <ac:picMk id="5" creationId="{3439BBEB-B171-42C9-8755-D992DAA6E239}"/>
          </ac:picMkLst>
        </pc:picChg>
      </pc:sldChg>
      <pc:sldChg chg="addSp delSp modSp new mod setBg">
        <pc:chgData name="ADRIAN ALESSANDRO RIVERA CUEVA" userId="4d1112af-828e-4b78-b460-6a285020fcbb" providerId="ADAL" clId="{FC9CFB59-D7C5-4FC6-B716-F8044233041E}" dt="2022-02-08T13:23:10.185" v="369" actId="20577"/>
        <pc:sldMkLst>
          <pc:docMk/>
          <pc:sldMk cId="766650833" sldId="262"/>
        </pc:sldMkLst>
        <pc:spChg chg="mod">
          <ac:chgData name="ADRIAN ALESSANDRO RIVERA CUEVA" userId="4d1112af-828e-4b78-b460-6a285020fcbb" providerId="ADAL" clId="{FC9CFB59-D7C5-4FC6-B716-F8044233041E}" dt="2022-02-08T13:18:14.071" v="35" actId="26606"/>
          <ac:spMkLst>
            <pc:docMk/>
            <pc:sldMk cId="766650833" sldId="262"/>
            <ac:spMk id="2" creationId="{9366D0C4-E022-491A-BF6F-196047328641}"/>
          </ac:spMkLst>
        </pc:spChg>
        <pc:spChg chg="del">
          <ac:chgData name="ADRIAN ALESSANDRO RIVERA CUEVA" userId="4d1112af-828e-4b78-b460-6a285020fcbb" providerId="ADAL" clId="{FC9CFB59-D7C5-4FC6-B716-F8044233041E}" dt="2022-02-08T13:17:35.914" v="1" actId="22"/>
          <ac:spMkLst>
            <pc:docMk/>
            <pc:sldMk cId="766650833" sldId="262"/>
            <ac:spMk id="3" creationId="{47521512-8FF8-4D54-ADD0-696A5725A71D}"/>
          </ac:spMkLst>
        </pc:spChg>
        <pc:spChg chg="add mod">
          <ac:chgData name="ADRIAN ALESSANDRO RIVERA CUEVA" userId="4d1112af-828e-4b78-b460-6a285020fcbb" providerId="ADAL" clId="{FC9CFB59-D7C5-4FC6-B716-F8044233041E}" dt="2022-02-08T13:23:10.185" v="369" actId="20577"/>
          <ac:spMkLst>
            <pc:docMk/>
            <pc:sldMk cId="766650833" sldId="262"/>
            <ac:spMk id="9" creationId="{70CF47F4-7B7B-4D75-876D-9EFC8A67BC3E}"/>
          </ac:spMkLst>
        </pc:spChg>
        <pc:picChg chg="add mod ord">
          <ac:chgData name="ADRIAN ALESSANDRO RIVERA CUEVA" userId="4d1112af-828e-4b78-b460-6a285020fcbb" providerId="ADAL" clId="{FC9CFB59-D7C5-4FC6-B716-F8044233041E}" dt="2022-02-08T13:18:33.321" v="44" actId="1076"/>
          <ac:picMkLst>
            <pc:docMk/>
            <pc:sldMk cId="766650833" sldId="262"/>
            <ac:picMk id="5" creationId="{BB9A5339-6BBF-4817-ABFD-189FD7112AD2}"/>
          </ac:picMkLst>
        </pc:picChg>
      </pc:sldChg>
      <pc:sldChg chg="addSp delSp modSp new mod setBg">
        <pc:chgData name="ADRIAN ALESSANDRO RIVERA CUEVA" userId="4d1112af-828e-4b78-b460-6a285020fcbb" providerId="ADAL" clId="{FC9CFB59-D7C5-4FC6-B716-F8044233041E}" dt="2022-02-09T04:07:51.982" v="535" actId="26606"/>
        <pc:sldMkLst>
          <pc:docMk/>
          <pc:sldMk cId="3678343915" sldId="263"/>
        </pc:sldMkLst>
        <pc:spChg chg="mod">
          <ac:chgData name="ADRIAN ALESSANDRO RIVERA CUEVA" userId="4d1112af-828e-4b78-b460-6a285020fcbb" providerId="ADAL" clId="{FC9CFB59-D7C5-4FC6-B716-F8044233041E}" dt="2022-02-09T04:07:51.982" v="535" actId="26606"/>
          <ac:spMkLst>
            <pc:docMk/>
            <pc:sldMk cId="3678343915" sldId="263"/>
            <ac:spMk id="2" creationId="{4A968DC0-1E99-44D1-9C3E-FEFAEFE1BCB2}"/>
          </ac:spMkLst>
        </pc:spChg>
        <pc:spChg chg="del">
          <ac:chgData name="ADRIAN ALESSANDRO RIVERA CUEVA" userId="4d1112af-828e-4b78-b460-6a285020fcbb" providerId="ADAL" clId="{FC9CFB59-D7C5-4FC6-B716-F8044233041E}" dt="2022-02-09T04:07:00.847" v="510" actId="22"/>
          <ac:spMkLst>
            <pc:docMk/>
            <pc:sldMk cId="3678343915" sldId="263"/>
            <ac:spMk id="3" creationId="{5CECC491-2655-4D60-9B34-6FB4A333E2A2}"/>
          </ac:spMkLst>
        </pc:spChg>
        <pc:spChg chg="add del">
          <ac:chgData name="ADRIAN ALESSANDRO RIVERA CUEVA" userId="4d1112af-828e-4b78-b460-6a285020fcbb" providerId="ADAL" clId="{FC9CFB59-D7C5-4FC6-B716-F8044233041E}" dt="2022-02-09T04:07:47.345" v="534" actId="26606"/>
          <ac:spMkLst>
            <pc:docMk/>
            <pc:sldMk cId="3678343915" sldId="263"/>
            <ac:spMk id="9" creationId="{EBD49D73-C8AF-478F-93BF-1E8FB03ACE9A}"/>
          </ac:spMkLst>
        </pc:spChg>
        <pc:spChg chg="add">
          <ac:chgData name="ADRIAN ALESSANDRO RIVERA CUEVA" userId="4d1112af-828e-4b78-b460-6a285020fcbb" providerId="ADAL" clId="{FC9CFB59-D7C5-4FC6-B716-F8044233041E}" dt="2022-02-09T04:07:51.982" v="535" actId="26606"/>
          <ac:spMkLst>
            <pc:docMk/>
            <pc:sldMk cId="3678343915" sldId="263"/>
            <ac:spMk id="10" creationId="{D4771268-CB57-404A-9271-370EB28F6090}"/>
          </ac:spMkLst>
        </pc:spChg>
        <pc:spChg chg="add del">
          <ac:chgData name="ADRIAN ALESSANDRO RIVERA CUEVA" userId="4d1112af-828e-4b78-b460-6a285020fcbb" providerId="ADAL" clId="{FC9CFB59-D7C5-4FC6-B716-F8044233041E}" dt="2022-02-09T04:07:47.345" v="534" actId="26606"/>
          <ac:spMkLst>
            <pc:docMk/>
            <pc:sldMk cId="3678343915" sldId="263"/>
            <ac:spMk id="12" creationId="{FF9B822F-893E-44C8-963C-64F50ACECBB2}"/>
          </ac:spMkLst>
        </pc:spChg>
        <pc:spChg chg="add del">
          <ac:chgData name="ADRIAN ALESSANDRO RIVERA CUEVA" userId="4d1112af-828e-4b78-b460-6a285020fcbb" providerId="ADAL" clId="{FC9CFB59-D7C5-4FC6-B716-F8044233041E}" dt="2022-02-09T04:07:47.345" v="534" actId="26606"/>
          <ac:spMkLst>
            <pc:docMk/>
            <pc:sldMk cId="3678343915" sldId="263"/>
            <ac:spMk id="14" creationId="{EBF87945-A001-489F-9D9B-7D9435F0B9CA}"/>
          </ac:spMkLst>
        </pc:spChg>
        <pc:picChg chg="add mod ord modCrop">
          <ac:chgData name="ADRIAN ALESSANDRO RIVERA CUEVA" userId="4d1112af-828e-4b78-b460-6a285020fcbb" providerId="ADAL" clId="{FC9CFB59-D7C5-4FC6-B716-F8044233041E}" dt="2022-02-09T04:07:51.982" v="535" actId="26606"/>
          <ac:picMkLst>
            <pc:docMk/>
            <pc:sldMk cId="3678343915" sldId="263"/>
            <ac:picMk id="5" creationId="{4C99ECEB-0522-4CB0-8E9B-2EC07EE87A39}"/>
          </ac:picMkLst>
        </pc:picChg>
      </pc:sldChg>
      <pc:sldChg chg="modSp new del mod">
        <pc:chgData name="ADRIAN ALESSANDRO RIVERA CUEVA" userId="4d1112af-828e-4b78-b460-6a285020fcbb" providerId="ADAL" clId="{FC9CFB59-D7C5-4FC6-B716-F8044233041E}" dt="2022-02-09T04:10:41.040" v="573" actId="680"/>
        <pc:sldMkLst>
          <pc:docMk/>
          <pc:sldMk cId="2446825751" sldId="264"/>
        </pc:sldMkLst>
        <pc:spChg chg="mod">
          <ac:chgData name="ADRIAN ALESSANDRO RIVERA CUEVA" userId="4d1112af-828e-4b78-b460-6a285020fcbb" providerId="ADAL" clId="{FC9CFB59-D7C5-4FC6-B716-F8044233041E}" dt="2022-02-09T04:10:40.611" v="572" actId="20577"/>
          <ac:spMkLst>
            <pc:docMk/>
            <pc:sldMk cId="2446825751" sldId="264"/>
            <ac:spMk id="2" creationId="{65D9B30D-B734-4C7E-8518-EE6834C9EEE9}"/>
          </ac:spMkLst>
        </pc:spChg>
        <pc:spChg chg="mod">
          <ac:chgData name="ADRIAN ALESSANDRO RIVERA CUEVA" userId="4d1112af-828e-4b78-b460-6a285020fcbb" providerId="ADAL" clId="{FC9CFB59-D7C5-4FC6-B716-F8044233041E}" dt="2022-02-09T04:10:38.290" v="565"/>
          <ac:spMkLst>
            <pc:docMk/>
            <pc:sldMk cId="2446825751" sldId="264"/>
            <ac:spMk id="3" creationId="{D3F3C288-DF91-4B43-A8C0-317B1385FC7A}"/>
          </ac:spMkLst>
        </pc:spChg>
      </pc:sldChg>
      <pc:sldChg chg="addSp modSp new mod setBg">
        <pc:chgData name="ADRIAN ALESSANDRO RIVERA CUEVA" userId="4d1112af-828e-4b78-b460-6a285020fcbb" providerId="ADAL" clId="{FC9CFB59-D7C5-4FC6-B716-F8044233041E}" dt="2022-02-10T18:00:45.026" v="1716" actId="1076"/>
        <pc:sldMkLst>
          <pc:docMk/>
          <pc:sldMk cId="2911711920" sldId="264"/>
        </pc:sldMkLst>
        <pc:spChg chg="mod">
          <ac:chgData name="ADRIAN ALESSANDRO RIVERA CUEVA" userId="4d1112af-828e-4b78-b460-6a285020fcbb" providerId="ADAL" clId="{FC9CFB59-D7C5-4FC6-B716-F8044233041E}" dt="2022-02-10T18:00:45.026" v="1716" actId="1076"/>
          <ac:spMkLst>
            <pc:docMk/>
            <pc:sldMk cId="2911711920" sldId="264"/>
            <ac:spMk id="2" creationId="{C25223E7-F24C-47D6-9073-C5B3F8DC0236}"/>
          </ac:spMkLst>
        </pc:spChg>
        <pc:spChg chg="mod">
          <ac:chgData name="ADRIAN ALESSANDRO RIVERA CUEVA" userId="4d1112af-828e-4b78-b460-6a285020fcbb" providerId="ADAL" clId="{FC9CFB59-D7C5-4FC6-B716-F8044233041E}" dt="2022-02-10T17:43:06.337" v="1437" actId="20577"/>
          <ac:spMkLst>
            <pc:docMk/>
            <pc:sldMk cId="2911711920" sldId="264"/>
            <ac:spMk id="3" creationId="{75AD5F41-A2FA-4279-82B9-A1E2FD299E16}"/>
          </ac:spMkLst>
        </pc:spChg>
        <pc:spChg chg="add">
          <ac:chgData name="ADRIAN ALESSANDRO RIVERA CUEVA" userId="4d1112af-828e-4b78-b460-6a285020fcbb" providerId="ADAL" clId="{FC9CFB59-D7C5-4FC6-B716-F8044233041E}" dt="2022-02-09T04:21:09.227" v="1284" actId="26606"/>
          <ac:spMkLst>
            <pc:docMk/>
            <pc:sldMk cId="2911711920" sldId="264"/>
            <ac:spMk id="8" creationId="{33CD251C-A887-4D2F-925B-FC097198538B}"/>
          </ac:spMkLst>
        </pc:spChg>
        <pc:spChg chg="add">
          <ac:chgData name="ADRIAN ALESSANDRO RIVERA CUEVA" userId="4d1112af-828e-4b78-b460-6a285020fcbb" providerId="ADAL" clId="{FC9CFB59-D7C5-4FC6-B716-F8044233041E}" dt="2022-02-09T04:21:09.227" v="1284" actId="26606"/>
          <ac:spMkLst>
            <pc:docMk/>
            <pc:sldMk cId="2911711920" sldId="264"/>
            <ac:spMk id="10" creationId="{B19D093C-27FB-4032-B282-42C4563F257C}"/>
          </ac:spMkLst>
        </pc:spChg>
        <pc:grpChg chg="add">
          <ac:chgData name="ADRIAN ALESSANDRO RIVERA CUEVA" userId="4d1112af-828e-4b78-b460-6a285020fcbb" providerId="ADAL" clId="{FC9CFB59-D7C5-4FC6-B716-F8044233041E}" dt="2022-02-09T04:21:09.227" v="1284" actId="26606"/>
          <ac:grpSpMkLst>
            <pc:docMk/>
            <pc:sldMk cId="2911711920" sldId="264"/>
            <ac:grpSpMk id="12" creationId="{35EE815E-1BD3-4777-B652-6D98825BF66B}"/>
          </ac:grpSpMkLst>
        </pc:grpChg>
      </pc:sldChg>
      <pc:sldChg chg="addSp delSp modSp new mod setBg">
        <pc:chgData name="ADRIAN ALESSANDRO RIVERA CUEVA" userId="4d1112af-828e-4b78-b460-6a285020fcbb" providerId="ADAL" clId="{FC9CFB59-D7C5-4FC6-B716-F8044233041E}" dt="2022-02-10T17:46:37.037" v="1539" actId="27636"/>
        <pc:sldMkLst>
          <pc:docMk/>
          <pc:sldMk cId="1957859476" sldId="265"/>
        </pc:sldMkLst>
        <pc:spChg chg="mod">
          <ac:chgData name="ADRIAN ALESSANDRO RIVERA CUEVA" userId="4d1112af-828e-4b78-b460-6a285020fcbb" providerId="ADAL" clId="{FC9CFB59-D7C5-4FC6-B716-F8044233041E}" dt="2022-02-10T17:46:37.037" v="1539" actId="27636"/>
          <ac:spMkLst>
            <pc:docMk/>
            <pc:sldMk cId="1957859476" sldId="265"/>
            <ac:spMk id="2" creationId="{2FEDD12B-8B08-4887-83CC-A55EABE107AE}"/>
          </ac:spMkLst>
        </pc:spChg>
        <pc:spChg chg="del">
          <ac:chgData name="ADRIAN ALESSANDRO RIVERA CUEVA" userId="4d1112af-828e-4b78-b460-6a285020fcbb" providerId="ADAL" clId="{FC9CFB59-D7C5-4FC6-B716-F8044233041E}" dt="2022-02-09T04:30:24.580" v="1310" actId="22"/>
          <ac:spMkLst>
            <pc:docMk/>
            <pc:sldMk cId="1957859476" sldId="265"/>
            <ac:spMk id="3" creationId="{550B72E2-97CD-40BA-985E-3F2072E50C55}"/>
          </ac:spMkLst>
        </pc:spChg>
        <pc:spChg chg="add">
          <ac:chgData name="ADRIAN ALESSANDRO RIVERA CUEVA" userId="4d1112af-828e-4b78-b460-6a285020fcbb" providerId="ADAL" clId="{FC9CFB59-D7C5-4FC6-B716-F8044233041E}" dt="2022-02-09T04:30:44.620" v="1312" actId="26606"/>
          <ac:spMkLst>
            <pc:docMk/>
            <pc:sldMk cId="1957859476" sldId="265"/>
            <ac:spMk id="10" creationId="{D4771268-CB57-404A-9271-370EB28F6090}"/>
          </ac:spMkLst>
        </pc:spChg>
        <pc:picChg chg="add mod ord modCrop">
          <ac:chgData name="ADRIAN ALESSANDRO RIVERA CUEVA" userId="4d1112af-828e-4b78-b460-6a285020fcbb" providerId="ADAL" clId="{FC9CFB59-D7C5-4FC6-B716-F8044233041E}" dt="2022-02-10T17:46:21.165" v="1499" actId="1076"/>
          <ac:picMkLst>
            <pc:docMk/>
            <pc:sldMk cId="1957859476" sldId="265"/>
            <ac:picMk id="5" creationId="{169DB164-CCF4-406F-A588-80D64A8EA811}"/>
          </ac:picMkLst>
        </pc:picChg>
      </pc:sldChg>
      <pc:sldChg chg="addSp delSp modSp new mod setBg">
        <pc:chgData name="ADRIAN ALESSANDRO RIVERA CUEVA" userId="4d1112af-828e-4b78-b460-6a285020fcbb" providerId="ADAL" clId="{FC9CFB59-D7C5-4FC6-B716-F8044233041E}" dt="2022-02-09T04:39:12.643" v="1336" actId="27614"/>
        <pc:sldMkLst>
          <pc:docMk/>
          <pc:sldMk cId="864597168" sldId="266"/>
        </pc:sldMkLst>
        <pc:spChg chg="mod">
          <ac:chgData name="ADRIAN ALESSANDRO RIVERA CUEVA" userId="4d1112af-828e-4b78-b460-6a285020fcbb" providerId="ADAL" clId="{FC9CFB59-D7C5-4FC6-B716-F8044233041E}" dt="2022-02-09T04:39:07.112" v="1335" actId="26606"/>
          <ac:spMkLst>
            <pc:docMk/>
            <pc:sldMk cId="864597168" sldId="266"/>
            <ac:spMk id="2" creationId="{55E98D5B-79C6-4D1F-890A-5D7EF6EF9DBE}"/>
          </ac:spMkLst>
        </pc:spChg>
        <pc:spChg chg="del">
          <ac:chgData name="ADRIAN ALESSANDRO RIVERA CUEVA" userId="4d1112af-828e-4b78-b460-6a285020fcbb" providerId="ADAL" clId="{FC9CFB59-D7C5-4FC6-B716-F8044233041E}" dt="2022-02-09T04:39:03.296" v="1332" actId="22"/>
          <ac:spMkLst>
            <pc:docMk/>
            <pc:sldMk cId="864597168" sldId="266"/>
            <ac:spMk id="3" creationId="{1C585C35-FA9C-41BF-BC1F-789A66BC6A69}"/>
          </ac:spMkLst>
        </pc:spChg>
        <pc:spChg chg="add">
          <ac:chgData name="ADRIAN ALESSANDRO RIVERA CUEVA" userId="4d1112af-828e-4b78-b460-6a285020fcbb" providerId="ADAL" clId="{FC9CFB59-D7C5-4FC6-B716-F8044233041E}" dt="2022-02-09T04:39:07.112" v="1335" actId="26606"/>
          <ac:spMkLst>
            <pc:docMk/>
            <pc:sldMk cId="864597168" sldId="266"/>
            <ac:spMk id="10" creationId="{A4AC5506-6312-4701-8D3C-40187889A947}"/>
          </ac:spMkLst>
        </pc:spChg>
        <pc:picChg chg="add mod ord">
          <ac:chgData name="ADRIAN ALESSANDRO RIVERA CUEVA" userId="4d1112af-828e-4b78-b460-6a285020fcbb" providerId="ADAL" clId="{FC9CFB59-D7C5-4FC6-B716-F8044233041E}" dt="2022-02-09T04:39:12.643" v="1336" actId="27614"/>
          <ac:picMkLst>
            <pc:docMk/>
            <pc:sldMk cId="864597168" sldId="266"/>
            <ac:picMk id="5" creationId="{94EF6C2B-E24F-4C76-8DC9-00A0BBFBC64C}"/>
          </ac:picMkLst>
        </pc:picChg>
      </pc:sldChg>
      <pc:sldChg chg="addSp delSp modSp new mod setBg">
        <pc:chgData name="ADRIAN ALESSANDRO RIVERA CUEVA" userId="4d1112af-828e-4b78-b460-6a285020fcbb" providerId="ADAL" clId="{FC9CFB59-D7C5-4FC6-B716-F8044233041E}" dt="2022-02-10T17:39:16.956" v="1383" actId="26606"/>
        <pc:sldMkLst>
          <pc:docMk/>
          <pc:sldMk cId="554744355" sldId="267"/>
        </pc:sldMkLst>
        <pc:spChg chg="mod">
          <ac:chgData name="ADRIAN ALESSANDRO RIVERA CUEVA" userId="4d1112af-828e-4b78-b460-6a285020fcbb" providerId="ADAL" clId="{FC9CFB59-D7C5-4FC6-B716-F8044233041E}" dt="2022-02-10T17:39:16.956" v="1383" actId="26606"/>
          <ac:spMkLst>
            <pc:docMk/>
            <pc:sldMk cId="554744355" sldId="267"/>
            <ac:spMk id="2" creationId="{DF3A2A32-EE8A-430B-A77F-774A37FE1B1D}"/>
          </ac:spMkLst>
        </pc:spChg>
        <pc:spChg chg="del">
          <ac:chgData name="ADRIAN ALESSANDRO RIVERA CUEVA" userId="4d1112af-828e-4b78-b460-6a285020fcbb" providerId="ADAL" clId="{FC9CFB59-D7C5-4FC6-B716-F8044233041E}" dt="2022-02-10T17:39:09.881" v="1382"/>
          <ac:spMkLst>
            <pc:docMk/>
            <pc:sldMk cId="554744355" sldId="267"/>
            <ac:spMk id="3" creationId="{9F1A1C14-C86B-4993-B2FE-9B586F99A719}"/>
          </ac:spMkLst>
        </pc:spChg>
        <pc:spChg chg="add">
          <ac:chgData name="ADRIAN ALESSANDRO RIVERA CUEVA" userId="4d1112af-828e-4b78-b460-6a285020fcbb" providerId="ADAL" clId="{FC9CFB59-D7C5-4FC6-B716-F8044233041E}" dt="2022-02-10T17:39:16.956" v="1383" actId="26606"/>
          <ac:spMkLst>
            <pc:docMk/>
            <pc:sldMk cId="554744355" sldId="267"/>
            <ac:spMk id="9" creationId="{D4771268-CB57-404A-9271-370EB28F6090}"/>
          </ac:spMkLst>
        </pc:spChg>
        <pc:picChg chg="add mod">
          <ac:chgData name="ADRIAN ALESSANDRO RIVERA CUEVA" userId="4d1112af-828e-4b78-b460-6a285020fcbb" providerId="ADAL" clId="{FC9CFB59-D7C5-4FC6-B716-F8044233041E}" dt="2022-02-10T17:39:16.956" v="1383" actId="26606"/>
          <ac:picMkLst>
            <pc:docMk/>
            <pc:sldMk cId="554744355" sldId="267"/>
            <ac:picMk id="4" creationId="{AE0BBDC4-9B80-4FEA-84B3-274B7CDA73C0}"/>
          </ac:picMkLst>
        </pc:picChg>
      </pc:sldChg>
      <pc:sldChg chg="modSp new del mod">
        <pc:chgData name="ADRIAN ALESSANDRO RIVERA CUEVA" userId="4d1112af-828e-4b78-b460-6a285020fcbb" providerId="ADAL" clId="{FC9CFB59-D7C5-4FC6-B716-F8044233041E}" dt="2022-02-09T14:01:52.296" v="1341" actId="2696"/>
        <pc:sldMkLst>
          <pc:docMk/>
          <pc:sldMk cId="1724703220" sldId="267"/>
        </pc:sldMkLst>
        <pc:spChg chg="mod">
          <ac:chgData name="ADRIAN ALESSANDRO RIVERA CUEVA" userId="4d1112af-828e-4b78-b460-6a285020fcbb" providerId="ADAL" clId="{FC9CFB59-D7C5-4FC6-B716-F8044233041E}" dt="2022-02-09T13:39:21.063" v="1340" actId="20577"/>
          <ac:spMkLst>
            <pc:docMk/>
            <pc:sldMk cId="1724703220" sldId="267"/>
            <ac:spMk id="2" creationId="{97C05767-FD35-4C03-88FB-E46EC8DA6675}"/>
          </ac:spMkLst>
        </pc:spChg>
      </pc:sldChg>
      <pc:sldChg chg="addSp delSp modSp new mod setBg">
        <pc:chgData name="ADRIAN ALESSANDRO RIVERA CUEVA" userId="4d1112af-828e-4b78-b460-6a285020fcbb" providerId="ADAL" clId="{FC9CFB59-D7C5-4FC6-B716-F8044233041E}" dt="2022-02-10T17:42:52.424" v="1427" actId="14100"/>
        <pc:sldMkLst>
          <pc:docMk/>
          <pc:sldMk cId="992358246" sldId="268"/>
        </pc:sldMkLst>
        <pc:spChg chg="mod ord">
          <ac:chgData name="ADRIAN ALESSANDRO RIVERA CUEVA" userId="4d1112af-828e-4b78-b460-6a285020fcbb" providerId="ADAL" clId="{FC9CFB59-D7C5-4FC6-B716-F8044233041E}" dt="2022-02-10T17:42:31.591" v="1420" actId="26606"/>
          <ac:spMkLst>
            <pc:docMk/>
            <pc:sldMk cId="992358246" sldId="268"/>
            <ac:spMk id="2" creationId="{755126C0-F227-4BEF-901F-FAD0E9D4B15D}"/>
          </ac:spMkLst>
        </pc:spChg>
        <pc:spChg chg="del">
          <ac:chgData name="ADRIAN ALESSANDRO RIVERA CUEVA" userId="4d1112af-828e-4b78-b460-6a285020fcbb" providerId="ADAL" clId="{FC9CFB59-D7C5-4FC6-B716-F8044233041E}" dt="2022-02-10T17:40:36.528" v="1394"/>
          <ac:spMkLst>
            <pc:docMk/>
            <pc:sldMk cId="992358246" sldId="268"/>
            <ac:spMk id="3" creationId="{5798F3B0-36C5-42F5-990F-E9A92C8D80F9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4" creationId="{60F56402-5932-4013-A370-62E409952DD9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5" creationId="{9E754DF3-DB4E-4EB8-9629-CA5A6B8757B2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6" creationId="{CC70D29A-996F-4429-B565-52ED4F924386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7" creationId="{9F8DCF35-56AA-462F-9FCC-BA5AEA0A5DDB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8" creationId="{9F9DCFA1-DE4A-40D1-996A-04CDAD82FB69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9" creationId="{8DAB5F3D-1D2D-44C7-9704-D9FBB17EA614}"/>
          </ac:spMkLst>
        </pc:spChg>
        <pc:spChg chg="add del">
          <ac:chgData name="ADRIAN ALESSANDRO RIVERA CUEVA" userId="4d1112af-828e-4b78-b460-6a285020fcbb" providerId="ADAL" clId="{FC9CFB59-D7C5-4FC6-B716-F8044233041E}" dt="2022-02-10T17:40:23.440" v="1393"/>
          <ac:spMkLst>
            <pc:docMk/>
            <pc:sldMk cId="992358246" sldId="268"/>
            <ac:spMk id="10" creationId="{B867B997-0658-4EEB-ABEA-60130A5DFD3E}"/>
          </ac:spMkLst>
        </pc:spChg>
        <pc:spChg chg="add del">
          <ac:chgData name="ADRIAN ALESSANDRO RIVERA CUEVA" userId="4d1112af-828e-4b78-b460-6a285020fcbb" providerId="ADAL" clId="{FC9CFB59-D7C5-4FC6-B716-F8044233041E}" dt="2022-02-10T17:41:52.373" v="1412" actId="26606"/>
          <ac:spMkLst>
            <pc:docMk/>
            <pc:sldMk cId="992358246" sldId="268"/>
            <ac:spMk id="27" creationId="{BE95D989-81FA-4BAD-9AD5-E46CEDA91B36}"/>
          </ac:spMkLst>
        </pc:spChg>
        <pc:spChg chg="add del">
          <ac:chgData name="ADRIAN ALESSANDRO RIVERA CUEVA" userId="4d1112af-828e-4b78-b460-6a285020fcbb" providerId="ADAL" clId="{FC9CFB59-D7C5-4FC6-B716-F8044233041E}" dt="2022-02-10T17:41:52.373" v="1412" actId="26606"/>
          <ac:spMkLst>
            <pc:docMk/>
            <pc:sldMk cId="992358246" sldId="268"/>
            <ac:spMk id="29" creationId="{156189E5-8A3E-4CFD-B71B-CCD0F8495E56}"/>
          </ac:spMkLst>
        </pc:spChg>
        <pc:spChg chg="add del">
          <ac:chgData name="ADRIAN ALESSANDRO RIVERA CUEVA" userId="4d1112af-828e-4b78-b460-6a285020fcbb" providerId="ADAL" clId="{FC9CFB59-D7C5-4FC6-B716-F8044233041E}" dt="2022-02-10T17:42:31.577" v="1419" actId="26606"/>
          <ac:spMkLst>
            <pc:docMk/>
            <pc:sldMk cId="992358246" sldId="268"/>
            <ac:spMk id="32" creationId="{53F29798-D584-4792-9B62-3F5F5C36D619}"/>
          </ac:spMkLst>
        </pc:spChg>
        <pc:spChg chg="add">
          <ac:chgData name="ADRIAN ALESSANDRO RIVERA CUEVA" userId="4d1112af-828e-4b78-b460-6a285020fcbb" providerId="ADAL" clId="{FC9CFB59-D7C5-4FC6-B716-F8044233041E}" dt="2022-02-10T17:42:31.591" v="1420" actId="26606"/>
          <ac:spMkLst>
            <pc:docMk/>
            <pc:sldMk cId="992358246" sldId="268"/>
            <ac:spMk id="34" creationId="{96918796-2918-40D6-BE3A-4600C47FCD42}"/>
          </ac:spMkLst>
        </pc:spChg>
        <pc:spChg chg="add del">
          <ac:chgData name="ADRIAN ALESSANDRO RIVERA CUEVA" userId="4d1112af-828e-4b78-b460-6a285020fcbb" providerId="ADAL" clId="{FC9CFB59-D7C5-4FC6-B716-F8044233041E}" dt="2022-02-10T17:42:09.560" v="1417" actId="26606"/>
          <ac:spMkLst>
            <pc:docMk/>
            <pc:sldMk cId="992358246" sldId="268"/>
            <ac:spMk id="35" creationId="{3B47FC9C-2ED3-4100-A4EF-E8CDFEE106C9}"/>
          </ac:spMkLst>
        </pc:spChg>
        <pc:spChg chg="add del">
          <ac:chgData name="ADRIAN ALESSANDRO RIVERA CUEVA" userId="4d1112af-828e-4b78-b460-6a285020fcbb" providerId="ADAL" clId="{FC9CFB59-D7C5-4FC6-B716-F8044233041E}" dt="2022-02-10T17:42:07.170" v="1414" actId="26606"/>
          <ac:spMkLst>
            <pc:docMk/>
            <pc:sldMk cId="992358246" sldId="268"/>
            <ac:spMk id="40" creationId="{53F29798-D584-4792-9B62-3F5F5C36D619}"/>
          </ac:spMkLst>
        </pc:spChg>
        <pc:spChg chg="add del">
          <ac:chgData name="ADRIAN ALESSANDRO RIVERA CUEVA" userId="4d1112af-828e-4b78-b460-6a285020fcbb" providerId="ADAL" clId="{FC9CFB59-D7C5-4FC6-B716-F8044233041E}" dt="2022-02-10T17:42:09.557" v="1416" actId="26606"/>
          <ac:spMkLst>
            <pc:docMk/>
            <pc:sldMk cId="992358246" sldId="268"/>
            <ac:spMk id="43" creationId="{0D614406-135F-4875-9C87-53822CB19ABB}"/>
          </ac:spMkLst>
        </pc:spChg>
        <pc:picChg chg="add mod">
          <ac:chgData name="ADRIAN ALESSANDRO RIVERA CUEVA" userId="4d1112af-828e-4b78-b460-6a285020fcbb" providerId="ADAL" clId="{FC9CFB59-D7C5-4FC6-B716-F8044233041E}" dt="2022-02-10T17:42:35.208" v="1421" actId="14100"/>
          <ac:picMkLst>
            <pc:docMk/>
            <pc:sldMk cId="992358246" sldId="268"/>
            <ac:picMk id="19" creationId="{8EE0C86C-D35B-485B-B8AA-09394DAAA6DA}"/>
          </ac:picMkLst>
        </pc:picChg>
        <pc:picChg chg="add mod ord">
          <ac:chgData name="ADRIAN ALESSANDRO RIVERA CUEVA" userId="4d1112af-828e-4b78-b460-6a285020fcbb" providerId="ADAL" clId="{FC9CFB59-D7C5-4FC6-B716-F8044233041E}" dt="2022-02-10T17:42:31.591" v="1420" actId="26606"/>
          <ac:picMkLst>
            <pc:docMk/>
            <pc:sldMk cId="992358246" sldId="268"/>
            <ac:picMk id="20" creationId="{689E7949-11FC-4568-A91A-F475835B7EEA}"/>
          </ac:picMkLst>
        </pc:picChg>
        <pc:picChg chg="add mod ord">
          <ac:chgData name="ADRIAN ALESSANDRO RIVERA CUEVA" userId="4d1112af-828e-4b78-b460-6a285020fcbb" providerId="ADAL" clId="{FC9CFB59-D7C5-4FC6-B716-F8044233041E}" dt="2022-02-10T17:42:52.424" v="1427" actId="14100"/>
          <ac:picMkLst>
            <pc:docMk/>
            <pc:sldMk cId="992358246" sldId="268"/>
            <ac:picMk id="21" creationId="{B1B13282-4D73-40A9-A615-EFB8EE763162}"/>
          </ac:picMkLst>
        </pc:picChg>
        <pc:picChg chg="add mod">
          <ac:chgData name="ADRIAN ALESSANDRO RIVERA CUEVA" userId="4d1112af-828e-4b78-b460-6a285020fcbb" providerId="ADAL" clId="{FC9CFB59-D7C5-4FC6-B716-F8044233041E}" dt="2022-02-10T17:42:44.924" v="1423" actId="14100"/>
          <ac:picMkLst>
            <pc:docMk/>
            <pc:sldMk cId="992358246" sldId="268"/>
            <ac:picMk id="22" creationId="{4FACF8D6-09D5-4510-B993-4010C166C83E}"/>
          </ac:picMkLst>
        </pc:picChg>
        <pc:picChg chg="add mod ord">
          <ac:chgData name="ADRIAN ALESSANDRO RIVERA CUEVA" userId="4d1112af-828e-4b78-b460-6a285020fcbb" providerId="ADAL" clId="{FC9CFB59-D7C5-4FC6-B716-F8044233041E}" dt="2022-02-10T17:42:37.393" v="1422" actId="14100"/>
          <ac:picMkLst>
            <pc:docMk/>
            <pc:sldMk cId="992358246" sldId="268"/>
            <ac:picMk id="25" creationId="{7C68E8EF-0943-43A5-9CFE-227FF0E287F7}"/>
          </ac:picMkLst>
        </pc:picChg>
        <pc:picChg chg="add mod ord">
          <ac:chgData name="ADRIAN ALESSANDRO RIVERA CUEVA" userId="4d1112af-828e-4b78-b460-6a285020fcbb" providerId="ADAL" clId="{FC9CFB59-D7C5-4FC6-B716-F8044233041E}" dt="2022-02-10T17:42:50.727" v="1426" actId="14100"/>
          <ac:picMkLst>
            <pc:docMk/>
            <pc:sldMk cId="992358246" sldId="268"/>
            <ac:picMk id="26" creationId="{E69957BA-4555-4509-A4B7-8755165AB973}"/>
          </ac:picMkLst>
        </pc:picChg>
        <pc:picChg chg="add mod ord">
          <ac:chgData name="ADRIAN ALESSANDRO RIVERA CUEVA" userId="4d1112af-828e-4b78-b460-6a285020fcbb" providerId="ADAL" clId="{FC9CFB59-D7C5-4FC6-B716-F8044233041E}" dt="2022-02-10T17:42:49.311" v="1425" actId="14100"/>
          <ac:picMkLst>
            <pc:docMk/>
            <pc:sldMk cId="992358246" sldId="268"/>
            <ac:picMk id="28" creationId="{EB2DEF33-773D-4E08-9BC4-7802765EBEA1}"/>
          </ac:picMkLst>
        </pc:picChg>
        <pc:picChg chg="add mod ord">
          <ac:chgData name="ADRIAN ALESSANDRO RIVERA CUEVA" userId="4d1112af-828e-4b78-b460-6a285020fcbb" providerId="ADAL" clId="{FC9CFB59-D7C5-4FC6-B716-F8044233041E}" dt="2022-02-10T17:42:47.848" v="1424" actId="14100"/>
          <ac:picMkLst>
            <pc:docMk/>
            <pc:sldMk cId="992358246" sldId="268"/>
            <ac:picMk id="30" creationId="{51A5DB23-B112-4EE0-8661-D0394433DC04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25" creationId="{D8186E4D-A5C8-4053-B7A3-CA8DF640D5AF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26" creationId="{C594E34F-60DF-40AD-8567-1845037604AD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27" creationId="{4C7180C1-C2D3-4BBA-9AE8-0A7B40F325CD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28" creationId="{B90B3E39-B5FE-4A56-8BE1-F97F8B98A9D3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29" creationId="{B6A20BA2-F8ED-4138-8744-A3CB1C966535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30" creationId="{7D7C9B83-7D6D-45D5-94C7-CE419EAB0A64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31" creationId="{DD4388DD-3647-4F38-B743-023A591FC799}"/>
          </ac:picMkLst>
        </pc:picChg>
        <pc:picChg chg="add del">
          <ac:chgData name="ADRIAN ALESSANDRO RIVERA CUEVA" userId="4d1112af-828e-4b78-b460-6a285020fcbb" providerId="ADAL" clId="{FC9CFB59-D7C5-4FC6-B716-F8044233041E}" dt="2022-02-10T17:40:23.440" v="1393"/>
          <ac:picMkLst>
            <pc:docMk/>
            <pc:sldMk cId="992358246" sldId="268"/>
            <ac:picMk id="1032" creationId="{9F207C9B-DC85-4EA0-AF5E-023637B8EBD5}"/>
          </ac:picMkLst>
        </pc:picChg>
        <pc:cxnChg chg="add del">
          <ac:chgData name="ADRIAN ALESSANDRO RIVERA CUEVA" userId="4d1112af-828e-4b78-b460-6a285020fcbb" providerId="ADAL" clId="{FC9CFB59-D7C5-4FC6-B716-F8044233041E}" dt="2022-02-10T17:42:09.557" v="1416" actId="26606"/>
          <ac:cxnSpMkLst>
            <pc:docMk/>
            <pc:sldMk cId="992358246" sldId="268"/>
            <ac:cxnSpMk id="42" creationId="{C6C21149-7D17-44C2-AFB6-4D931DC55FB1}"/>
          </ac:cxnSpMkLst>
        </pc:cxnChg>
      </pc:sldChg>
      <pc:sldChg chg="addSp delSp modSp new mod setBg">
        <pc:chgData name="ADRIAN ALESSANDRO RIVERA CUEVA" userId="4d1112af-828e-4b78-b460-6a285020fcbb" providerId="ADAL" clId="{FC9CFB59-D7C5-4FC6-B716-F8044233041E}" dt="2022-02-10T17:44:16.117" v="1483" actId="20577"/>
        <pc:sldMkLst>
          <pc:docMk/>
          <pc:sldMk cId="3203564856" sldId="269"/>
        </pc:sldMkLst>
        <pc:spChg chg="mod">
          <ac:chgData name="ADRIAN ALESSANDRO RIVERA CUEVA" userId="4d1112af-828e-4b78-b460-6a285020fcbb" providerId="ADAL" clId="{FC9CFB59-D7C5-4FC6-B716-F8044233041E}" dt="2022-02-10T17:44:16.117" v="1483" actId="20577"/>
          <ac:spMkLst>
            <pc:docMk/>
            <pc:sldMk cId="3203564856" sldId="269"/>
            <ac:spMk id="2" creationId="{AB3C05ED-F6D7-4ADF-8775-ED4318B7638D}"/>
          </ac:spMkLst>
        </pc:spChg>
        <pc:spChg chg="del">
          <ac:chgData name="ADRIAN ALESSANDRO RIVERA CUEVA" userId="4d1112af-828e-4b78-b460-6a285020fcbb" providerId="ADAL" clId="{FC9CFB59-D7C5-4FC6-B716-F8044233041E}" dt="2022-02-10T17:44:00.060" v="1466" actId="22"/>
          <ac:spMkLst>
            <pc:docMk/>
            <pc:sldMk cId="3203564856" sldId="269"/>
            <ac:spMk id="3" creationId="{727E9013-C120-42EA-83C8-E219C342BA0F}"/>
          </ac:spMkLst>
        </pc:spChg>
        <pc:spChg chg="add">
          <ac:chgData name="ADRIAN ALESSANDRO RIVERA CUEVA" userId="4d1112af-828e-4b78-b460-6a285020fcbb" providerId="ADAL" clId="{FC9CFB59-D7C5-4FC6-B716-F8044233041E}" dt="2022-02-10T17:44:05.684" v="1467" actId="26606"/>
          <ac:spMkLst>
            <pc:docMk/>
            <pc:sldMk cId="3203564856" sldId="269"/>
            <ac:spMk id="10" creationId="{D4771268-CB57-404A-9271-370EB28F6090}"/>
          </ac:spMkLst>
        </pc:spChg>
        <pc:picChg chg="add mod ord">
          <ac:chgData name="ADRIAN ALESSANDRO RIVERA CUEVA" userId="4d1112af-828e-4b78-b460-6a285020fcbb" providerId="ADAL" clId="{FC9CFB59-D7C5-4FC6-B716-F8044233041E}" dt="2022-02-10T17:44:05.684" v="1467" actId="26606"/>
          <ac:picMkLst>
            <pc:docMk/>
            <pc:sldMk cId="3203564856" sldId="269"/>
            <ac:picMk id="5" creationId="{0C20E32E-EDAC-4921-97B7-7BD43C0AFE0D}"/>
          </ac:picMkLst>
        </pc:picChg>
      </pc:sldChg>
      <pc:sldChg chg="addSp delSp modSp new mod setBg">
        <pc:chgData name="ADRIAN ALESSANDRO RIVERA CUEVA" userId="4d1112af-828e-4b78-b460-6a285020fcbb" providerId="ADAL" clId="{FC9CFB59-D7C5-4FC6-B716-F8044233041E}" dt="2022-02-10T18:13:31.336" v="1738" actId="26606"/>
        <pc:sldMkLst>
          <pc:docMk/>
          <pc:sldMk cId="3261712901" sldId="270"/>
        </pc:sldMkLst>
        <pc:spChg chg="mod">
          <ac:chgData name="ADRIAN ALESSANDRO RIVERA CUEVA" userId="4d1112af-828e-4b78-b460-6a285020fcbb" providerId="ADAL" clId="{FC9CFB59-D7C5-4FC6-B716-F8044233041E}" dt="2022-02-10T17:59:47.105" v="1681" actId="26606"/>
          <ac:spMkLst>
            <pc:docMk/>
            <pc:sldMk cId="3261712901" sldId="270"/>
            <ac:spMk id="2" creationId="{F69D37D8-06D5-46D4-A4A2-F20874453D9E}"/>
          </ac:spMkLst>
        </pc:spChg>
        <pc:spChg chg="del">
          <ac:chgData name="ADRIAN ALESSANDRO RIVERA CUEVA" userId="4d1112af-828e-4b78-b460-6a285020fcbb" providerId="ADAL" clId="{FC9CFB59-D7C5-4FC6-B716-F8044233041E}" dt="2022-02-10T17:56:36.525" v="1676" actId="22"/>
          <ac:spMkLst>
            <pc:docMk/>
            <pc:sldMk cId="3261712901" sldId="270"/>
            <ac:spMk id="3" creationId="{341B5C91-C9B0-4A5E-81DA-0EC1C65F3905}"/>
          </ac:spMkLst>
        </pc:spChg>
        <pc:spChg chg="add del mod">
          <ac:chgData name="ADRIAN ALESSANDRO RIVERA CUEVA" userId="4d1112af-828e-4b78-b460-6a285020fcbb" providerId="ADAL" clId="{FC9CFB59-D7C5-4FC6-B716-F8044233041E}" dt="2022-02-10T18:12:44.260" v="1732" actId="22"/>
          <ac:spMkLst>
            <pc:docMk/>
            <pc:sldMk cId="3261712901" sldId="270"/>
            <ac:spMk id="11" creationId="{8FCDA371-2985-45B7-B23C-13BF5E46E99B}"/>
          </ac:spMkLst>
        </pc:spChg>
        <pc:spChg chg="add del">
          <ac:chgData name="ADRIAN ALESSANDRO RIVERA CUEVA" userId="4d1112af-828e-4b78-b460-6a285020fcbb" providerId="ADAL" clId="{FC9CFB59-D7C5-4FC6-B716-F8044233041E}" dt="2022-02-10T18:12:47.561" v="1733" actId="26606"/>
          <ac:spMkLst>
            <pc:docMk/>
            <pc:sldMk cId="3261712901" sldId="270"/>
            <ac:spMk id="14" creationId="{7316481C-0A49-4796-812B-0D64F063B720}"/>
          </ac:spMkLst>
        </pc:spChg>
        <pc:spChg chg="add del">
          <ac:chgData name="ADRIAN ALESSANDRO RIVERA CUEVA" userId="4d1112af-828e-4b78-b460-6a285020fcbb" providerId="ADAL" clId="{FC9CFB59-D7C5-4FC6-B716-F8044233041E}" dt="2022-02-10T18:12:47.561" v="1733" actId="26606"/>
          <ac:spMkLst>
            <pc:docMk/>
            <pc:sldMk cId="3261712901" sldId="270"/>
            <ac:spMk id="16" creationId="{A5271697-90F1-4A23-8EF2-0179F2EAFACB}"/>
          </ac:spMkLst>
        </pc:spChg>
        <pc:spChg chg="add del">
          <ac:chgData name="ADRIAN ALESSANDRO RIVERA CUEVA" userId="4d1112af-828e-4b78-b460-6a285020fcbb" providerId="ADAL" clId="{FC9CFB59-D7C5-4FC6-B716-F8044233041E}" dt="2022-02-10T18:12:47.561" v="1733" actId="26606"/>
          <ac:spMkLst>
            <pc:docMk/>
            <pc:sldMk cId="3261712901" sldId="270"/>
            <ac:spMk id="40" creationId="{D9F5512A-48E1-4C07-B75E-3CCC517B6804}"/>
          </ac:spMkLst>
        </pc:spChg>
        <pc:spChg chg="add del">
          <ac:chgData name="ADRIAN ALESSANDRO RIVERA CUEVA" userId="4d1112af-828e-4b78-b460-6a285020fcbb" providerId="ADAL" clId="{FC9CFB59-D7C5-4FC6-B716-F8044233041E}" dt="2022-02-10T18:13:31.336" v="1738" actId="26606"/>
          <ac:spMkLst>
            <pc:docMk/>
            <pc:sldMk cId="3261712901" sldId="270"/>
            <ac:spMk id="48" creationId="{7316481C-0A49-4796-812B-0D64F063B720}"/>
          </ac:spMkLst>
        </pc:spChg>
        <pc:spChg chg="add del">
          <ac:chgData name="ADRIAN ALESSANDRO RIVERA CUEVA" userId="4d1112af-828e-4b78-b460-6a285020fcbb" providerId="ADAL" clId="{FC9CFB59-D7C5-4FC6-B716-F8044233041E}" dt="2022-02-10T18:13:31.336" v="1738" actId="26606"/>
          <ac:spMkLst>
            <pc:docMk/>
            <pc:sldMk cId="3261712901" sldId="270"/>
            <ac:spMk id="50" creationId="{A5271697-90F1-4A23-8EF2-0179F2EAFACB}"/>
          </ac:spMkLst>
        </pc:spChg>
        <pc:spChg chg="add del">
          <ac:chgData name="ADRIAN ALESSANDRO RIVERA CUEVA" userId="4d1112af-828e-4b78-b460-6a285020fcbb" providerId="ADAL" clId="{FC9CFB59-D7C5-4FC6-B716-F8044233041E}" dt="2022-02-10T18:13:31.336" v="1738" actId="26606"/>
          <ac:spMkLst>
            <pc:docMk/>
            <pc:sldMk cId="3261712901" sldId="270"/>
            <ac:spMk id="74" creationId="{D9F5512A-48E1-4C07-B75E-3CCC517B6804}"/>
          </ac:spMkLst>
        </pc:spChg>
        <pc:spChg chg="add">
          <ac:chgData name="ADRIAN ALESSANDRO RIVERA CUEVA" userId="4d1112af-828e-4b78-b460-6a285020fcbb" providerId="ADAL" clId="{FC9CFB59-D7C5-4FC6-B716-F8044233041E}" dt="2022-02-10T18:13:31.336" v="1738" actId="26606"/>
          <ac:spMkLst>
            <pc:docMk/>
            <pc:sldMk cId="3261712901" sldId="270"/>
            <ac:spMk id="79" creationId="{7316481C-0A49-4796-812B-0D64F063B720}"/>
          </ac:spMkLst>
        </pc:spChg>
        <pc:spChg chg="add">
          <ac:chgData name="ADRIAN ALESSANDRO RIVERA CUEVA" userId="4d1112af-828e-4b78-b460-6a285020fcbb" providerId="ADAL" clId="{FC9CFB59-D7C5-4FC6-B716-F8044233041E}" dt="2022-02-10T18:13:31.336" v="1738" actId="26606"/>
          <ac:spMkLst>
            <pc:docMk/>
            <pc:sldMk cId="3261712901" sldId="270"/>
            <ac:spMk id="81" creationId="{A5271697-90F1-4A23-8EF2-0179F2EAFACB}"/>
          </ac:spMkLst>
        </pc:spChg>
        <pc:spChg chg="add">
          <ac:chgData name="ADRIAN ALESSANDRO RIVERA CUEVA" userId="4d1112af-828e-4b78-b460-6a285020fcbb" providerId="ADAL" clId="{FC9CFB59-D7C5-4FC6-B716-F8044233041E}" dt="2022-02-10T18:13:31.336" v="1738" actId="26606"/>
          <ac:spMkLst>
            <pc:docMk/>
            <pc:sldMk cId="3261712901" sldId="270"/>
            <ac:spMk id="105" creationId="{D9F5512A-48E1-4C07-B75E-3CCC517B6804}"/>
          </ac:spMkLst>
        </pc:spChg>
        <pc:grpChg chg="add del">
          <ac:chgData name="ADRIAN ALESSANDRO RIVERA CUEVA" userId="4d1112af-828e-4b78-b460-6a285020fcbb" providerId="ADAL" clId="{FC9CFB59-D7C5-4FC6-B716-F8044233041E}" dt="2022-02-10T18:12:47.561" v="1733" actId="26606"/>
          <ac:grpSpMkLst>
            <pc:docMk/>
            <pc:sldMk cId="3261712901" sldId="270"/>
            <ac:grpSpMk id="18" creationId="{1F49CE81-B2F4-47B2-9D4A-886DCE0A8404}"/>
          </ac:grpSpMkLst>
        </pc:grpChg>
        <pc:grpChg chg="add del">
          <ac:chgData name="ADRIAN ALESSANDRO RIVERA CUEVA" userId="4d1112af-828e-4b78-b460-6a285020fcbb" providerId="ADAL" clId="{FC9CFB59-D7C5-4FC6-B716-F8044233041E}" dt="2022-02-10T18:13:31.336" v="1738" actId="26606"/>
          <ac:grpSpMkLst>
            <pc:docMk/>
            <pc:sldMk cId="3261712901" sldId="270"/>
            <ac:grpSpMk id="52" creationId="{1F49CE81-B2F4-47B2-9D4A-886DCE0A8404}"/>
          </ac:grpSpMkLst>
        </pc:grpChg>
        <pc:grpChg chg="add">
          <ac:chgData name="ADRIAN ALESSANDRO RIVERA CUEVA" userId="4d1112af-828e-4b78-b460-6a285020fcbb" providerId="ADAL" clId="{FC9CFB59-D7C5-4FC6-B716-F8044233041E}" dt="2022-02-10T18:13:31.336" v="1738" actId="26606"/>
          <ac:grpSpMkLst>
            <pc:docMk/>
            <pc:sldMk cId="3261712901" sldId="270"/>
            <ac:grpSpMk id="83" creationId="{1F49CE81-B2F4-47B2-9D4A-886DCE0A8404}"/>
          </ac:grpSpMkLst>
        </pc:grpChg>
        <pc:picChg chg="add del mod ord">
          <ac:chgData name="ADRIAN ALESSANDRO RIVERA CUEVA" userId="4d1112af-828e-4b78-b460-6a285020fcbb" providerId="ADAL" clId="{FC9CFB59-D7C5-4FC6-B716-F8044233041E}" dt="2022-02-10T18:06:26.438" v="1719" actId="478"/>
          <ac:picMkLst>
            <pc:docMk/>
            <pc:sldMk cId="3261712901" sldId="270"/>
            <ac:picMk id="5" creationId="{5C4784A8-6AC0-4DBA-B5BE-06ED16CA56EE}"/>
          </ac:picMkLst>
        </pc:picChg>
        <pc:picChg chg="add del mod">
          <ac:chgData name="ADRIAN ALESSANDRO RIVERA CUEVA" userId="4d1112af-828e-4b78-b460-6a285020fcbb" providerId="ADAL" clId="{FC9CFB59-D7C5-4FC6-B716-F8044233041E}" dt="2022-02-10T18:06:27.929" v="1720" actId="478"/>
          <ac:picMkLst>
            <pc:docMk/>
            <pc:sldMk cId="3261712901" sldId="270"/>
            <ac:picMk id="7" creationId="{02D5D241-4090-454B-9844-54A212192627}"/>
          </ac:picMkLst>
        </pc:picChg>
        <pc:picChg chg="add del mod">
          <ac:chgData name="ADRIAN ALESSANDRO RIVERA CUEVA" userId="4d1112af-828e-4b78-b460-6a285020fcbb" providerId="ADAL" clId="{FC9CFB59-D7C5-4FC6-B716-F8044233041E}" dt="2022-02-10T18:06:24.916" v="1717" actId="478"/>
          <ac:picMkLst>
            <pc:docMk/>
            <pc:sldMk cId="3261712901" sldId="270"/>
            <ac:picMk id="9" creationId="{FB0CDEC2-345B-4DED-B6A5-E21CEFA579B0}"/>
          </ac:picMkLst>
        </pc:picChg>
        <pc:picChg chg="add del mod">
          <ac:chgData name="ADRIAN ALESSANDRO RIVERA CUEVA" userId="4d1112af-828e-4b78-b460-6a285020fcbb" providerId="ADAL" clId="{FC9CFB59-D7C5-4FC6-B716-F8044233041E}" dt="2022-02-10T18:08:57.172" v="1726" actId="478"/>
          <ac:picMkLst>
            <pc:docMk/>
            <pc:sldMk cId="3261712901" sldId="270"/>
            <ac:picMk id="13" creationId="{8210D8D0-1BDB-410D-91C7-71C949F2A689}"/>
          </ac:picMkLst>
        </pc:picChg>
        <pc:picChg chg="add mod ord">
          <ac:chgData name="ADRIAN ALESSANDRO RIVERA CUEVA" userId="4d1112af-828e-4b78-b460-6a285020fcbb" providerId="ADAL" clId="{FC9CFB59-D7C5-4FC6-B716-F8044233041E}" dt="2022-02-10T18:13:31.336" v="1738" actId="26606"/>
          <ac:picMkLst>
            <pc:docMk/>
            <pc:sldMk cId="3261712901" sldId="270"/>
            <ac:picMk id="17" creationId="{C5D5E2E6-A17D-4C37-8623-D7F7FBA8E7B6}"/>
          </ac:picMkLst>
        </pc:picChg>
        <pc:picChg chg="add del mod">
          <ac:chgData name="ADRIAN ALESSANDRO RIVERA CUEVA" userId="4d1112af-828e-4b78-b460-6a285020fcbb" providerId="ADAL" clId="{FC9CFB59-D7C5-4FC6-B716-F8044233041E}" dt="2022-02-10T18:13:01.374" v="1734" actId="478"/>
          <ac:picMkLst>
            <pc:docMk/>
            <pc:sldMk cId="3261712901" sldId="270"/>
            <ac:picMk id="41" creationId="{644F137F-BCDD-40D4-BA46-464B423F80F8}"/>
          </ac:picMkLst>
        </pc:picChg>
        <pc:picChg chg="add mod ord">
          <ac:chgData name="ADRIAN ALESSANDRO RIVERA CUEVA" userId="4d1112af-828e-4b78-b460-6a285020fcbb" providerId="ADAL" clId="{FC9CFB59-D7C5-4FC6-B716-F8044233041E}" dt="2022-02-10T18:13:31.336" v="1738" actId="26606"/>
          <ac:picMkLst>
            <pc:docMk/>
            <pc:sldMk cId="3261712901" sldId="270"/>
            <ac:picMk id="43" creationId="{DA6F5EA3-26C1-408C-99C3-BFB4710A93EF}"/>
          </ac:picMkLst>
        </pc:picChg>
        <pc:picChg chg="add mod">
          <ac:chgData name="ADRIAN ALESSANDRO RIVERA CUEVA" userId="4d1112af-828e-4b78-b460-6a285020fcbb" providerId="ADAL" clId="{FC9CFB59-D7C5-4FC6-B716-F8044233041E}" dt="2022-02-10T18:13:31.336" v="1738" actId="26606"/>
          <ac:picMkLst>
            <pc:docMk/>
            <pc:sldMk cId="3261712901" sldId="270"/>
            <ac:picMk id="45" creationId="{B89D7626-7AFB-41E1-A68C-BE67933D027E}"/>
          </ac:picMkLst>
        </pc:picChg>
      </pc:sldChg>
      <pc:sldChg chg="addSp delSp modSp new mod setBg">
        <pc:chgData name="ADRIAN ALESSANDRO RIVERA CUEVA" userId="4d1112af-828e-4b78-b460-6a285020fcbb" providerId="ADAL" clId="{FC9CFB59-D7C5-4FC6-B716-F8044233041E}" dt="2022-02-10T18:00:39.078" v="1715" actId="26606"/>
        <pc:sldMkLst>
          <pc:docMk/>
          <pc:sldMk cId="351103610" sldId="271"/>
        </pc:sldMkLst>
        <pc:spChg chg="mod">
          <ac:chgData name="ADRIAN ALESSANDRO RIVERA CUEVA" userId="4d1112af-828e-4b78-b460-6a285020fcbb" providerId="ADAL" clId="{FC9CFB59-D7C5-4FC6-B716-F8044233041E}" dt="2022-02-10T18:00:39.078" v="1715" actId="26606"/>
          <ac:spMkLst>
            <pc:docMk/>
            <pc:sldMk cId="351103610" sldId="271"/>
            <ac:spMk id="2" creationId="{258D4E09-980A-4D4F-8444-94D50443641E}"/>
          </ac:spMkLst>
        </pc:spChg>
        <pc:spChg chg="del">
          <ac:chgData name="ADRIAN ALESSANDRO RIVERA CUEVA" userId="4d1112af-828e-4b78-b460-6a285020fcbb" providerId="ADAL" clId="{FC9CFB59-D7C5-4FC6-B716-F8044233041E}" dt="2022-02-10T18:00:05.355" v="1710" actId="478"/>
          <ac:spMkLst>
            <pc:docMk/>
            <pc:sldMk cId="351103610" sldId="271"/>
            <ac:spMk id="3" creationId="{7F9CAE69-F766-41B6-B76D-BA022118BBDC}"/>
          </ac:spMkLst>
        </pc:spChg>
        <pc:spChg chg="add del">
          <ac:chgData name="ADRIAN ALESSANDRO RIVERA CUEVA" userId="4d1112af-828e-4b78-b460-6a285020fcbb" providerId="ADAL" clId="{FC9CFB59-D7C5-4FC6-B716-F8044233041E}" dt="2022-02-10T18:00:35.107" v="1712" actId="26606"/>
          <ac:spMkLst>
            <pc:docMk/>
            <pc:sldMk cId="351103610" sldId="271"/>
            <ac:spMk id="7" creationId="{787F4F1C-8D3D-4EC1-B72D-A0470A5A08B8}"/>
          </ac:spMkLst>
        </pc:spChg>
        <pc:spChg chg="add del">
          <ac:chgData name="ADRIAN ALESSANDRO RIVERA CUEVA" userId="4d1112af-828e-4b78-b460-6a285020fcbb" providerId="ADAL" clId="{FC9CFB59-D7C5-4FC6-B716-F8044233041E}" dt="2022-02-10T18:00:39.031" v="1714" actId="26606"/>
          <ac:spMkLst>
            <pc:docMk/>
            <pc:sldMk cId="351103610" sldId="271"/>
            <ac:spMk id="11" creationId="{DC631C0B-6DA6-4E57-8231-CE32B3434A7E}"/>
          </ac:spMkLst>
        </pc:spChg>
        <pc:spChg chg="add del">
          <ac:chgData name="ADRIAN ALESSANDRO RIVERA CUEVA" userId="4d1112af-828e-4b78-b460-6a285020fcbb" providerId="ADAL" clId="{FC9CFB59-D7C5-4FC6-B716-F8044233041E}" dt="2022-02-10T18:00:39.031" v="1714" actId="26606"/>
          <ac:spMkLst>
            <pc:docMk/>
            <pc:sldMk cId="351103610" sldId="271"/>
            <ac:spMk id="17" creationId="{43C48B49-6135-48B6-AC0F-97E5D8D1F03F}"/>
          </ac:spMkLst>
        </pc:spChg>
        <pc:spChg chg="add del">
          <ac:chgData name="ADRIAN ALESSANDRO RIVERA CUEVA" userId="4d1112af-828e-4b78-b460-6a285020fcbb" providerId="ADAL" clId="{FC9CFB59-D7C5-4FC6-B716-F8044233041E}" dt="2022-02-10T18:00:39.031" v="1714" actId="26606"/>
          <ac:spMkLst>
            <pc:docMk/>
            <pc:sldMk cId="351103610" sldId="271"/>
            <ac:spMk id="18" creationId="{9715DAF0-AE1B-46C9-8A6B-DB2AA05AB91D}"/>
          </ac:spMkLst>
        </pc:spChg>
        <pc:spChg chg="add del">
          <ac:chgData name="ADRIAN ALESSANDRO RIVERA CUEVA" userId="4d1112af-828e-4b78-b460-6a285020fcbb" providerId="ADAL" clId="{FC9CFB59-D7C5-4FC6-B716-F8044233041E}" dt="2022-02-10T18:00:39.031" v="1714" actId="26606"/>
          <ac:spMkLst>
            <pc:docMk/>
            <pc:sldMk cId="351103610" sldId="271"/>
            <ac:spMk id="19" creationId="{F256AC18-FB41-4977-8B0C-F5082335AB7D}"/>
          </ac:spMkLst>
        </pc:spChg>
        <pc:spChg chg="add del">
          <ac:chgData name="ADRIAN ALESSANDRO RIVERA CUEVA" userId="4d1112af-828e-4b78-b460-6a285020fcbb" providerId="ADAL" clId="{FC9CFB59-D7C5-4FC6-B716-F8044233041E}" dt="2022-02-10T18:00:39.031" v="1714" actId="26606"/>
          <ac:spMkLst>
            <pc:docMk/>
            <pc:sldMk cId="351103610" sldId="271"/>
            <ac:spMk id="20" creationId="{AFF4A713-7B75-4B21-90D7-5AB19547C728}"/>
          </ac:spMkLst>
        </pc:spChg>
        <pc:spChg chg="add">
          <ac:chgData name="ADRIAN ALESSANDRO RIVERA CUEVA" userId="4d1112af-828e-4b78-b460-6a285020fcbb" providerId="ADAL" clId="{FC9CFB59-D7C5-4FC6-B716-F8044233041E}" dt="2022-02-10T18:00:39.078" v="1715" actId="26606"/>
          <ac:spMkLst>
            <pc:docMk/>
            <pc:sldMk cId="351103610" sldId="271"/>
            <ac:spMk id="22" creationId="{787F4F1C-8D3D-4EC1-B72D-A0470A5A08B8}"/>
          </ac:spMkLst>
        </pc:spChg>
        <pc:grpChg chg="add del">
          <ac:chgData name="ADRIAN ALESSANDRO RIVERA CUEVA" userId="4d1112af-828e-4b78-b460-6a285020fcbb" providerId="ADAL" clId="{FC9CFB59-D7C5-4FC6-B716-F8044233041E}" dt="2022-02-10T18:00:35.107" v="1712" actId="26606"/>
          <ac:grpSpMkLst>
            <pc:docMk/>
            <pc:sldMk cId="351103610" sldId="271"/>
            <ac:grpSpMk id="9" creationId="{D1E3DD61-64DB-46AD-B249-E273CD86B051}"/>
          </ac:grpSpMkLst>
        </pc:grpChg>
        <pc:grpChg chg="add">
          <ac:chgData name="ADRIAN ALESSANDRO RIVERA CUEVA" userId="4d1112af-828e-4b78-b460-6a285020fcbb" providerId="ADAL" clId="{FC9CFB59-D7C5-4FC6-B716-F8044233041E}" dt="2022-02-10T18:00:39.078" v="1715" actId="26606"/>
          <ac:grpSpMkLst>
            <pc:docMk/>
            <pc:sldMk cId="351103610" sldId="271"/>
            <ac:grpSpMk id="23" creationId="{D1E3DD61-64DB-46AD-B249-E273CD86B05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F25B4-D223-4F96-9738-13C86A6B9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BB8C1-0637-45C3-AD4D-8A75EE1C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E4387-35BD-462C-8F6D-142DCE20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63CCF-35AD-4208-B628-3B36D0CF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09743-9036-45E7-998E-A6B3CC88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60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04C66-97BC-4107-8BDB-620308C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D52B8B-7E2A-4C3A-9A8B-073B17E0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0DD6A-486E-479C-B518-A47B2F6A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375B8-BECA-4B11-B8F3-3F3A080F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60076-EACB-48C6-B84B-4A6BA000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589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26D19-3C09-4A78-BD78-51DE12BA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3EA043-CCD0-4B69-9C36-F63B71F6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0860C-FBB2-49CE-AF16-3F6F6282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785E6-5D45-43C1-AC2E-595777B5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5328C-C2E5-4A60-82EF-A1E3DC03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1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7DE15-1EF6-4C71-B7CB-7FD76BF1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C48C3-D862-4EDA-A30D-D066EFE3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B09D5-4038-4AF7-802C-5133B8E8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AFA42-EDC0-4363-9817-4DB8B69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D28F0-0A1C-47B9-AC27-833B6DA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6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1E213-69AF-432B-AC0F-B0A675F6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E9481-5C95-4C5A-A0B4-A50FC62A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93882-17AA-4166-96B9-C2683EDE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0DE3C-94B5-42E2-A013-146354FF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F0328-2A9E-44E8-9D57-ACFEB1E0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27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C583-4885-434C-924B-682DCD05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06B2F-D825-4EF9-80C7-B581C50F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3D33FA-0DBB-474F-81B8-569C72AA4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D2B804-04FC-4D6C-9CF7-A93D5AC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AEF17-C5CB-4C07-8DC5-D0DAC14C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EC36F-AB8E-449F-9D32-1ABD1C64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25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176E7-3E5A-4FA9-AE2A-E0B4F633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837EC-59D0-4D42-8E40-9F96E227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D9BD9-F41A-47EB-9C15-7FDCD471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A63EEB-A966-4B63-8A43-D0C9BBE36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C6DCD2-B681-4E48-99B9-931EFC223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9296EC-AD53-4AF7-A8BB-7F9A52BB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5BD3CF-4CAA-4711-8FEE-CF87212E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424B24-171A-4791-9EE9-1C8A5746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88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E9AB3-DD3D-48E0-8153-2B9AD668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982096-EF02-4C57-8150-4600D9A7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4620A6-630F-4599-BD93-D1734E9D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8BF866-FE9F-4D0E-A6E7-5B1DD7AB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09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EA5023-3F11-4FDB-8F12-742138F7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E301E-592F-490D-BDB3-4A697E8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35C7A0-F98C-448F-996E-DD8C27C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12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D5FD5-B37E-4C52-A00B-3F6AE0EC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2624C-5BCF-4BD4-B61F-216190A4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90080-0F9F-4D87-91B8-75903AAD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A5837B-2D63-4C83-9AE2-37861682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681B66-B275-44FD-9088-BA31FC76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4D58E-70D4-4F4E-89D8-0DC0A740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742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6D6CF-4F93-4886-B546-5BCFB5EC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A9FA45-2AC9-41BE-B1B4-A68F65CD7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403B1-9CB6-4082-8699-768613909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F4100-C824-49D2-86F0-0F73253B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9ADCE-92A9-476A-A15D-D116FF8B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CF349-AC17-496F-994A-0C4F03CD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02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9A027A-97D3-4432-904E-922B9A30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D7B62-BF07-4461-8725-1419C622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2526F-F5D7-4662-8C32-5BA8E98CD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C8D-3977-42E5-98E1-0DA53E70967A}" type="datetimeFigureOut">
              <a:rPr lang="es-EC" smtClean="0"/>
              <a:t>10/2/2022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CA8F4-2BFA-4ABE-AA3C-44E6CF1B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AD140-DD46-4D3B-9406-9B3168629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B1C4-DD9E-41CE-AFBA-3EE572F83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96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00A6FA16-9D69-49E0-A4F2-3FCC422FA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5" t="9091" r="2132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93D3EA-E0E5-4363-9157-D37E40971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Proyecto </a:t>
            </a:r>
            <a:r>
              <a:rPr lang="es-EC" sz="4800"/>
              <a:t>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77707-D825-4043-8A10-FFE0B4E6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C" sz="1700"/>
              <a:t>Nombre</a:t>
            </a:r>
            <a:r>
              <a:rPr lang="en-US" sz="1700"/>
              <a:t>: </a:t>
            </a:r>
            <a:r>
              <a:rPr lang="es-EC" sz="1700"/>
              <a:t>Adrián Alessandro Rivera Cueva</a:t>
            </a:r>
          </a:p>
          <a:p>
            <a:pPr algn="l"/>
            <a:r>
              <a:rPr lang="es-EC" sz="1700"/>
              <a:t>Profesor: Ing. Nelson Oswaldo Piedra Pullaguari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22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25223E7-F24C-47D6-9073-C5B3F8DC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07" y="1166933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C" sz="4800" dirty="0">
                <a:solidFill>
                  <a:schemeClr val="bg1"/>
                </a:solidFill>
              </a:rPr>
              <a:t>Estrategias de introducción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D5F41-A2FA-4279-82B9-A1E2FD2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C" sz="2200" dirty="0"/>
              <a:t>En primer lugar cargamos el CSV en la base de datos</a:t>
            </a:r>
          </a:p>
          <a:p>
            <a:r>
              <a:rPr lang="es-EC" sz="2200" dirty="0"/>
              <a:t>Una vez que tenemos la tabla general vamos separando los campos compuestos y multivaluados (</a:t>
            </a:r>
            <a:r>
              <a:rPr lang="es-EC" sz="2200" dirty="0" err="1"/>
              <a:t>JSONs</a:t>
            </a:r>
            <a:r>
              <a:rPr lang="es-EC" sz="2200" dirty="0"/>
              <a:t>) en tablas aparte.</a:t>
            </a:r>
          </a:p>
          <a:p>
            <a:r>
              <a:rPr lang="es-EC" sz="2200" dirty="0"/>
              <a:t>Para la separación de estos campos de usa tablas temporales donde se aloja los atributos descompuestos con el </a:t>
            </a:r>
            <a:r>
              <a:rPr lang="es-EC" sz="2200" dirty="0" err="1"/>
              <a:t>idMovie</a:t>
            </a:r>
            <a:r>
              <a:rPr lang="es-EC" sz="2200" dirty="0"/>
              <a:t>.</a:t>
            </a:r>
          </a:p>
          <a:p>
            <a:r>
              <a:rPr lang="es-EC" sz="2200" dirty="0"/>
              <a:t>Luego se separo la dependencia parcial en una tabla y luego se creo la tabla de relación con </a:t>
            </a:r>
            <a:r>
              <a:rPr lang="es-EC" sz="2200" dirty="0" err="1"/>
              <a:t>movie</a:t>
            </a:r>
            <a:r>
              <a:rPr lang="es-EC" sz="2200" dirty="0"/>
              <a:t> que contiene las llaves primarias de las dos tablas</a:t>
            </a:r>
          </a:p>
        </p:txBody>
      </p:sp>
    </p:spTree>
    <p:extLst>
      <p:ext uri="{BB962C8B-B14F-4D97-AF65-F5344CB8AC3E}">
        <p14:creationId xmlns:p14="http://schemas.microsoft.com/office/powerpoint/2010/main" val="291171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EDD12B-8B08-4887-83CC-A55EABE1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carga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campos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JSON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9DB164-CCF4-406F-A588-80D64A8EA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46" t="17260" r="33158" b="15969"/>
          <a:stretch/>
        </p:blipFill>
        <p:spPr>
          <a:xfrm>
            <a:off x="4527804" y="829760"/>
            <a:ext cx="6878399" cy="51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5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3A2A32-EE8A-430B-A77F-774A37FE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Físico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Tablas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AE0BBDC4-9B80-4FEA-84B3-274B7CDA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672" y="643466"/>
            <a:ext cx="5939987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74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Marcador de contenido 18" descr="Tabla&#10;&#10;Descripción generada automáticamente con confianza baja">
            <a:extLst>
              <a:ext uri="{FF2B5EF4-FFF2-40B4-BE49-F238E27FC236}">
                <a16:creationId xmlns:a16="http://schemas.microsoft.com/office/drawing/2014/main" id="{8EE0C86C-D35B-485B-B8AA-09394DAA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66938"/>
            <a:ext cx="2640522" cy="2508250"/>
          </a:xfrm>
          <a:prstGeom prst="rect">
            <a:avLst/>
          </a:prstGeom>
        </p:spPr>
      </p:pic>
      <p:pic>
        <p:nvPicPr>
          <p:cNvPr id="25" name="Imagen 24" descr="Tabla&#10;&#10;Descripción generada automáticamente con confianza media">
            <a:extLst>
              <a:ext uri="{FF2B5EF4-FFF2-40B4-BE49-F238E27FC236}">
                <a16:creationId xmlns:a16="http://schemas.microsoft.com/office/drawing/2014/main" id="{7C68E8EF-0943-43A5-9CFE-227FF0E287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39"/>
          <a:stretch/>
        </p:blipFill>
        <p:spPr bwMode="auto">
          <a:xfrm>
            <a:off x="904875" y="4675188"/>
            <a:ext cx="2819492" cy="104270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Imagen 29" descr="Texto, Tabla&#10;&#10;Descripción generada automáticamente">
            <a:extLst>
              <a:ext uri="{FF2B5EF4-FFF2-40B4-BE49-F238E27FC236}">
                <a16:creationId xmlns:a16="http://schemas.microsoft.com/office/drawing/2014/main" id="{51A5DB23-B112-4EE0-8661-D0394433D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9"/>
          <a:stretch/>
        </p:blipFill>
        <p:spPr bwMode="auto">
          <a:xfrm>
            <a:off x="3543299" y="2166937"/>
            <a:ext cx="3043479" cy="113982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Imagen 27" descr="Texto, Tabla&#10;&#10;Descripción generada automáticamente">
            <a:extLst>
              <a:ext uri="{FF2B5EF4-FFF2-40B4-BE49-F238E27FC236}">
                <a16:creationId xmlns:a16="http://schemas.microsoft.com/office/drawing/2014/main" id="{EB2DEF33-773D-4E08-9BC4-7802765EB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38"/>
          <a:stretch/>
        </p:blipFill>
        <p:spPr bwMode="auto">
          <a:xfrm>
            <a:off x="6467475" y="2166938"/>
            <a:ext cx="2267788" cy="11398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Imagen 2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69957BA-4555-4509-A4B7-8755165AB9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2166938"/>
            <a:ext cx="2802979" cy="1139822"/>
          </a:xfrm>
          <a:prstGeom prst="rect">
            <a:avLst/>
          </a:prstGeom>
        </p:spPr>
      </p:pic>
      <p:pic>
        <p:nvPicPr>
          <p:cNvPr id="22" name="Imagen 21" descr="Texto&#10;&#10;Descripción generada automáticamente con confianza baja">
            <a:extLst>
              <a:ext uri="{FF2B5EF4-FFF2-40B4-BE49-F238E27FC236}">
                <a16:creationId xmlns:a16="http://schemas.microsoft.com/office/drawing/2014/main" id="{4FACF8D6-09D5-4510-B993-4010C166C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306762"/>
            <a:ext cx="3673580" cy="2436813"/>
          </a:xfrm>
          <a:prstGeom prst="rect">
            <a:avLst/>
          </a:prstGeom>
        </p:spPr>
      </p:pic>
      <p:pic>
        <p:nvPicPr>
          <p:cNvPr id="20" name="Imagen 19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689E7949-11FC-4568-A91A-F475835B7E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3306763"/>
            <a:ext cx="2255838" cy="2317750"/>
          </a:xfrm>
          <a:prstGeom prst="rect">
            <a:avLst/>
          </a:prstGeom>
        </p:spPr>
      </p:pic>
      <p:pic>
        <p:nvPicPr>
          <p:cNvPr id="21" name="Imagen 20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B1B13282-4D73-40A9-A615-EFB8EE763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24" y="3306763"/>
            <a:ext cx="1951119" cy="24368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5126C0-F227-4BEF-901F-FAD0E9D4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Físico de las Tablas</a:t>
            </a:r>
          </a:p>
        </p:txBody>
      </p:sp>
    </p:spTree>
    <p:extLst>
      <p:ext uri="{BB962C8B-B14F-4D97-AF65-F5344CB8AC3E}">
        <p14:creationId xmlns:p14="http://schemas.microsoft.com/office/powerpoint/2010/main" val="9923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C05ED-F6D7-4ADF-8775-ED4318B7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Exportación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tablas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por CSV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20E32E-EDAC-4921-97B7-7BD43C0AF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83516"/>
            <a:ext cx="6780700" cy="32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6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9D37D8-06D5-46D4-A4A2-F2087445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Consultas a la base de Datos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Marcador de contenido 42">
            <a:extLst>
              <a:ext uri="{FF2B5EF4-FFF2-40B4-BE49-F238E27FC236}">
                <a16:creationId xmlns:a16="http://schemas.microsoft.com/office/drawing/2014/main" id="{DA6F5EA3-26C1-408C-99C3-BFB4710A9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837" y="150680"/>
            <a:ext cx="5586942" cy="2975046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5D5E2E6-A17D-4C37-8623-D7F7FBA8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402496"/>
            <a:ext cx="5586942" cy="328232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89D7626-7AFB-41E1-A68C-BE67933D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437414"/>
            <a:ext cx="5586942" cy="32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8D4E09-980A-4D4F-8444-94D50443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Gracias por su atencion</a:t>
            </a:r>
          </a:p>
        </p:txBody>
      </p:sp>
    </p:spTree>
    <p:extLst>
      <p:ext uri="{BB962C8B-B14F-4D97-AF65-F5344CB8AC3E}">
        <p14:creationId xmlns:p14="http://schemas.microsoft.com/office/powerpoint/2010/main" val="3511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799920-75C7-4C4F-9883-DD9FA3FA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C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E6FB78-C0D5-4BD3-8499-F03B102D8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93"/>
          <a:stretch/>
        </p:blipFill>
        <p:spPr>
          <a:xfrm>
            <a:off x="266486" y="3298030"/>
            <a:ext cx="11500971" cy="13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C7DB-1D43-4A1B-9C70-EAB7A4A7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s-EC" dirty="0"/>
              <a:t>Dependencias Funcionales Identificadas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9F9F19-EC31-4664-A5FC-9EC6A29EEA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5257800" cy="510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IdMovie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keyword, index, homepage, genres, budgets, </a:t>
            </a: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original_languaje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original_title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overview, popularity, director, </a:t>
            </a: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vote_count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vote_average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tagline, status, cast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Iso_3166_1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name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Iso_639_1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name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Credit_ID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name, gender, </a:t>
            </a: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idCrew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department, job, </a:t>
            </a: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idMovie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idCrew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s-EC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name</a:t>
            </a:r>
            <a:r>
              <a:rPr lang="es-EC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s-EC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gender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Id_company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name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Id_Department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4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name</a:t>
            </a:r>
            <a:endParaRPr lang="es-EC" sz="14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CBA71A-4D5E-45B1-8832-3DC1B408A4F9}"/>
              </a:ext>
            </a:extLst>
          </p:cNvPr>
          <p:cNvSpPr txBox="1"/>
          <p:nvPr/>
        </p:nvSpPr>
        <p:spPr>
          <a:xfrm>
            <a:off x="6000750" y="1628775"/>
            <a:ext cx="5619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IdMovie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Iso_3166_1 </a:t>
            </a:r>
            <a:r>
              <a:rPr lang="en-US" sz="18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Production_Countries</a:t>
            </a:r>
            <a:endParaRPr lang="es-EC" sz="18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IdMovie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Iso_639_1 </a:t>
            </a:r>
            <a:r>
              <a:rPr lang="en-US" sz="18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SpokenLanguages</a:t>
            </a:r>
            <a:endParaRPr lang="es-EC" sz="18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IdMovie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Id_company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Production_Companies</a:t>
            </a:r>
            <a:endParaRPr lang="es-EC" sz="18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IdMovie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creditId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en-US" sz="1800" dirty="0">
                <a:effectLst/>
                <a:latin typeface="Georgia" panose="020405020504050203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Crew</a:t>
            </a:r>
            <a:endParaRPr lang="es-EC" sz="1800" dirty="0">
              <a:effectLst/>
              <a:latin typeface="Georgia" panose="020405020504050203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345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D0C4-E022-491A-BF6F-1960473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s-EC" sz="3200">
                <a:solidFill>
                  <a:schemeClr val="bg1"/>
                </a:solidFill>
              </a:rPr>
              <a:t>PRIMERA FORMA NORMAL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CF47F4-7B7B-4D75-876D-9EFC8A67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s-EC" sz="2400" dirty="0"/>
              <a:t>Separamos  los atributos de los campos compuestos</a:t>
            </a:r>
          </a:p>
          <a:p>
            <a:r>
              <a:rPr lang="es-EC" sz="2400" dirty="0"/>
              <a:t>Como tenemos atributos multivaluados, esos atributos se los separa en nuevas filas conservando los atributos atómicos que compartía con su anterior tupla.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9A5339-6BBF-4817-ABFD-189FD711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3" y="4628609"/>
            <a:ext cx="11734013" cy="6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FD5D97-07AB-40D2-847C-771593DB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Segunda Forma Normal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A139A1C-E89D-4FCF-8185-E873D00DAD35}"/>
              </a:ext>
            </a:extLst>
          </p:cNvPr>
          <p:cNvSpPr txBox="1"/>
          <p:nvPr/>
        </p:nvSpPr>
        <p:spPr>
          <a:xfrm>
            <a:off x="2914650" y="5553075"/>
            <a:ext cx="58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Debido a que separe los campos multivaluados en nuevas tablas  muchas de las tablas ya se encuentran en 2NF.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7B2F89-2C9E-4932-BF2D-1E563870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1883B4-8876-4D73-A55C-9B10CDB6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54" y="2901421"/>
            <a:ext cx="101836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39A08-C3B3-401F-A30A-19DC8E31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C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Tercera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Forma Normal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39BBEB-B171-42C9-8755-D992DAA6E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722337"/>
            <a:ext cx="11496821" cy="22706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CD31AAA-FEA4-4F98-8043-729368C44ED9}"/>
              </a:ext>
            </a:extLst>
          </p:cNvPr>
          <p:cNvSpPr txBox="1"/>
          <p:nvPr/>
        </p:nvSpPr>
        <p:spPr>
          <a:xfrm>
            <a:off x="2910468" y="5564459"/>
            <a:ext cx="617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So se encontró una dependencia transitiva en </a:t>
            </a:r>
            <a:r>
              <a:rPr lang="es-EC" dirty="0" err="1"/>
              <a:t>crew</a:t>
            </a:r>
            <a:r>
              <a:rPr lang="es-EC" dirty="0"/>
              <a:t> y por ende se creo otra tabla</a:t>
            </a:r>
          </a:p>
        </p:txBody>
      </p:sp>
    </p:spTree>
    <p:extLst>
      <p:ext uri="{BB962C8B-B14F-4D97-AF65-F5344CB8AC3E}">
        <p14:creationId xmlns:p14="http://schemas.microsoft.com/office/powerpoint/2010/main" val="107810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68DC0-1E99-44D1-9C3E-FEFAEFE1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Esquema E/R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99ECEB-0522-4CB0-8E9B-2EC07EE8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68" t="12043" r="25411" b="6560"/>
          <a:stretch/>
        </p:blipFill>
        <p:spPr>
          <a:xfrm>
            <a:off x="5010198" y="643466"/>
            <a:ext cx="631493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A4C40-EB5D-4F8B-A105-5EF8C1D5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Esquema relacional</a:t>
            </a:r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F7770278-6998-4394-8C83-13208CCDF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71542"/>
            <a:ext cx="6780700" cy="4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E98D5B-79C6-4D1F-890A-5D7EF6EF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Limpieza de datos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EF6C2B-E24F-4C76-8DC9-00A0BBFBC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24" y="1675227"/>
            <a:ext cx="896775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7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333</Words>
  <Application>Microsoft Office PowerPoint</Application>
  <PresentationFormat>Panorámica</PresentationFormat>
  <Paragraphs>37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Symbol</vt:lpstr>
      <vt:lpstr>Wingdings</vt:lpstr>
      <vt:lpstr>Tema de Office</vt:lpstr>
      <vt:lpstr>Proyecto integrador</vt:lpstr>
      <vt:lpstr>Dependencias Funcionales</vt:lpstr>
      <vt:lpstr>Dependencias Funcionales Identificadas</vt:lpstr>
      <vt:lpstr>PRIMERA FORMA NORMAL</vt:lpstr>
      <vt:lpstr>Segunda Forma Normal</vt:lpstr>
      <vt:lpstr>Tercera Forma Normal</vt:lpstr>
      <vt:lpstr>Esquema E/R</vt:lpstr>
      <vt:lpstr>Esquema relacional</vt:lpstr>
      <vt:lpstr>Limpieza de datos</vt:lpstr>
      <vt:lpstr>Estrategias de introducción de datos.</vt:lpstr>
      <vt:lpstr>Ejemplo de carga de datos con campos JSON</vt:lpstr>
      <vt:lpstr>Modelo Físico de las Tablas</vt:lpstr>
      <vt:lpstr>Modelo Físico de las Tablas</vt:lpstr>
      <vt:lpstr>Exportación de tablas por CSV</vt:lpstr>
      <vt:lpstr>Consultas a la base de Datos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ADRIAN ALESSANDRO RIVERA CUEVA</dc:creator>
  <cp:lastModifiedBy>ADRIAN ALESSANDRO RIVERA CUEVA</cp:lastModifiedBy>
  <cp:revision>1</cp:revision>
  <dcterms:created xsi:type="dcterms:W3CDTF">2022-02-02T13:14:52Z</dcterms:created>
  <dcterms:modified xsi:type="dcterms:W3CDTF">2022-02-10T18:13:52Z</dcterms:modified>
</cp:coreProperties>
</file>