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70" r:id="rId7"/>
    <p:sldId id="269" r:id="rId8"/>
    <p:sldId id="267" r:id="rId9"/>
    <p:sldId id="268" r:id="rId10"/>
    <p:sldId id="264" r:id="rId11"/>
    <p:sldId id="26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E2855-1D46-4C4B-A934-BD6E4E425BDE}">
  <a:tblStyle styleId="{541E2855-1D46-4C4B-A934-BD6E4E425B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35F12-0A8C-2245-A538-128C116E677A}" type="doc">
      <dgm:prSet loTypeId="urn:microsoft.com/office/officeart/2005/8/layout/matrix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1DBBCE-5282-E542-840D-E3C0CBAA9BE8}">
      <dgm:prSet phldrT="[Text]" custT="1"/>
      <dgm:spPr/>
      <dgm:t>
        <a:bodyPr/>
        <a:lstStyle/>
        <a:p>
          <a:r>
            <a:rPr lang="en-US" sz="1800" dirty="0">
              <a:solidFill>
                <a:srgbClr val="37474F"/>
              </a:solidFill>
            </a:rPr>
            <a:t>Recommendation Seeker</a:t>
          </a:r>
        </a:p>
      </dgm:t>
    </dgm:pt>
    <dgm:pt modelId="{80DBD9D6-CDDF-A84F-9985-2212D54C7DA5}" type="parTrans" cxnId="{5082D1CA-AA3B-D446-9C7C-052D4F5314D3}">
      <dgm:prSet/>
      <dgm:spPr/>
      <dgm:t>
        <a:bodyPr/>
        <a:lstStyle/>
        <a:p>
          <a:endParaRPr lang="en-US"/>
        </a:p>
      </dgm:t>
    </dgm:pt>
    <dgm:pt modelId="{DC0CF0FC-9B56-3F47-B553-4C6A77E0C738}" type="sibTrans" cxnId="{5082D1CA-AA3B-D446-9C7C-052D4F5314D3}">
      <dgm:prSet/>
      <dgm:spPr/>
      <dgm:t>
        <a:bodyPr/>
        <a:lstStyle/>
        <a:p>
          <a:endParaRPr lang="en-US"/>
        </a:p>
      </dgm:t>
    </dgm:pt>
    <dgm:pt modelId="{3E2E9636-104F-2D4B-8463-A1C679B67D94}">
      <dgm:prSet phldrT="[Text]" custT="1"/>
      <dgm:spPr/>
      <dgm:t>
        <a:bodyPr/>
        <a:lstStyle/>
        <a:p>
          <a:r>
            <a:rPr lang="en-US" sz="2200" dirty="0"/>
            <a:t>Create User Profile</a:t>
          </a:r>
        </a:p>
      </dgm:t>
    </dgm:pt>
    <dgm:pt modelId="{72ADB0C5-E23A-C246-853A-40B40728BAAB}" type="parTrans" cxnId="{464BEFD2-CA06-DE44-A812-24CC2D73D2E2}">
      <dgm:prSet/>
      <dgm:spPr/>
      <dgm:t>
        <a:bodyPr/>
        <a:lstStyle/>
        <a:p>
          <a:endParaRPr lang="en-US"/>
        </a:p>
      </dgm:t>
    </dgm:pt>
    <dgm:pt modelId="{58D03211-DD7E-D843-9945-DB702AF02C63}" type="sibTrans" cxnId="{464BEFD2-CA06-DE44-A812-24CC2D73D2E2}">
      <dgm:prSet/>
      <dgm:spPr/>
      <dgm:t>
        <a:bodyPr/>
        <a:lstStyle/>
        <a:p>
          <a:endParaRPr lang="en-US"/>
        </a:p>
      </dgm:t>
    </dgm:pt>
    <dgm:pt modelId="{5ECC8879-AFA7-B843-B046-9697D628B431}">
      <dgm:prSet phldrT="[Text]" custT="1"/>
      <dgm:spPr/>
      <dgm:t>
        <a:bodyPr/>
        <a:lstStyle/>
        <a:p>
          <a:r>
            <a:rPr lang="en-US" sz="2200" dirty="0"/>
            <a:t>Choose Favorite Domains</a:t>
          </a:r>
        </a:p>
      </dgm:t>
    </dgm:pt>
    <dgm:pt modelId="{E2501A6C-4051-7F4E-9E4B-63E0953B6A1A}" type="parTrans" cxnId="{D259C7D1-07C3-514B-A8CB-3B988554ACB4}">
      <dgm:prSet/>
      <dgm:spPr/>
      <dgm:t>
        <a:bodyPr/>
        <a:lstStyle/>
        <a:p>
          <a:endParaRPr lang="en-US"/>
        </a:p>
      </dgm:t>
    </dgm:pt>
    <dgm:pt modelId="{BDAC7E42-09A2-794B-B9DD-AD698F769803}" type="sibTrans" cxnId="{D259C7D1-07C3-514B-A8CB-3B988554ACB4}">
      <dgm:prSet/>
      <dgm:spPr/>
      <dgm:t>
        <a:bodyPr/>
        <a:lstStyle/>
        <a:p>
          <a:endParaRPr lang="en-US"/>
        </a:p>
      </dgm:t>
    </dgm:pt>
    <dgm:pt modelId="{B15A24D9-1EAE-7646-8AB5-2EF97B202F6F}">
      <dgm:prSet phldrT="[Text]" custT="1"/>
      <dgm:spPr/>
      <dgm:t>
        <a:bodyPr/>
        <a:lstStyle/>
        <a:p>
          <a:pPr algn="ctr"/>
          <a:r>
            <a:rPr lang="en-US" sz="2200" dirty="0"/>
            <a:t>Seek Recommend-</a:t>
          </a:r>
          <a:r>
            <a:rPr lang="en-US" sz="2200" dirty="0" err="1"/>
            <a:t>ation</a:t>
          </a:r>
          <a:endParaRPr lang="en-US" sz="2200" dirty="0"/>
        </a:p>
      </dgm:t>
    </dgm:pt>
    <dgm:pt modelId="{2F1C635D-E580-7B4F-A32E-BA031FCE1D98}" type="parTrans" cxnId="{3A0F3C7C-F34A-AC4C-8A3C-AECD54593532}">
      <dgm:prSet/>
      <dgm:spPr/>
      <dgm:t>
        <a:bodyPr/>
        <a:lstStyle/>
        <a:p>
          <a:endParaRPr lang="en-US"/>
        </a:p>
      </dgm:t>
    </dgm:pt>
    <dgm:pt modelId="{E31E68E7-36D7-7D4E-9294-71ACEC23A5D2}" type="sibTrans" cxnId="{3A0F3C7C-F34A-AC4C-8A3C-AECD54593532}">
      <dgm:prSet/>
      <dgm:spPr/>
      <dgm:t>
        <a:bodyPr/>
        <a:lstStyle/>
        <a:p>
          <a:endParaRPr lang="en-US"/>
        </a:p>
      </dgm:t>
    </dgm:pt>
    <dgm:pt modelId="{0CB0A464-3160-3149-836E-272687D4B310}">
      <dgm:prSet phldrT="[Text]" custT="1"/>
      <dgm:spPr/>
      <dgm:t>
        <a:bodyPr/>
        <a:lstStyle/>
        <a:p>
          <a:r>
            <a:rPr lang="en-US" sz="2200" dirty="0"/>
            <a:t>Answer Questions</a:t>
          </a:r>
        </a:p>
      </dgm:t>
    </dgm:pt>
    <dgm:pt modelId="{3245EF91-CF86-3346-8FFF-8E8FE977D814}" type="parTrans" cxnId="{EA31AFE5-98B2-7846-8EF6-977033A0BED0}">
      <dgm:prSet/>
      <dgm:spPr/>
      <dgm:t>
        <a:bodyPr/>
        <a:lstStyle/>
        <a:p>
          <a:endParaRPr lang="en-US"/>
        </a:p>
      </dgm:t>
    </dgm:pt>
    <dgm:pt modelId="{E0222065-901E-BC4B-A382-6CC0BF2BF5A8}" type="sibTrans" cxnId="{EA31AFE5-98B2-7846-8EF6-977033A0BED0}">
      <dgm:prSet/>
      <dgm:spPr/>
      <dgm:t>
        <a:bodyPr/>
        <a:lstStyle/>
        <a:p>
          <a:endParaRPr lang="en-US"/>
        </a:p>
      </dgm:t>
    </dgm:pt>
    <dgm:pt modelId="{1438BE4A-550D-BA43-BD42-2EEDA7A0A6DA}" type="pres">
      <dgm:prSet presAssocID="{A5D35F12-0A8C-2245-A538-128C116E677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45B2C35-6F10-FE44-B467-F010B810BA18}" type="pres">
      <dgm:prSet presAssocID="{A5D35F12-0A8C-2245-A538-128C116E677A}" presName="matrix" presStyleCnt="0"/>
      <dgm:spPr/>
    </dgm:pt>
    <dgm:pt modelId="{C89FE0A8-F300-8E4B-8AF0-1C7AE4640199}" type="pres">
      <dgm:prSet presAssocID="{A5D35F12-0A8C-2245-A538-128C116E677A}" presName="tile1" presStyleLbl="node1" presStyleIdx="0" presStyleCnt="4"/>
      <dgm:spPr/>
    </dgm:pt>
    <dgm:pt modelId="{D5BFED3C-1CA4-5C4B-8B0B-3F2921384F27}" type="pres">
      <dgm:prSet presAssocID="{A5D35F12-0A8C-2245-A538-128C116E677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7207DF-6097-244A-A778-1ADB3283B67E}" type="pres">
      <dgm:prSet presAssocID="{A5D35F12-0A8C-2245-A538-128C116E677A}" presName="tile2" presStyleLbl="node1" presStyleIdx="1" presStyleCnt="4"/>
      <dgm:spPr/>
    </dgm:pt>
    <dgm:pt modelId="{6F5C66E5-5124-9A46-892D-C62B9834B4FA}" type="pres">
      <dgm:prSet presAssocID="{A5D35F12-0A8C-2245-A538-128C116E677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CF6537-F854-1B4B-8945-30192526DC86}" type="pres">
      <dgm:prSet presAssocID="{A5D35F12-0A8C-2245-A538-128C116E677A}" presName="tile3" presStyleLbl="node1" presStyleIdx="2" presStyleCnt="4" custScaleX="103404"/>
      <dgm:spPr/>
    </dgm:pt>
    <dgm:pt modelId="{6C9B3F65-C90F-C548-9032-C0DBAB55B653}" type="pres">
      <dgm:prSet presAssocID="{A5D35F12-0A8C-2245-A538-128C116E677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100A00-9470-0544-8CDB-487D287988B4}" type="pres">
      <dgm:prSet presAssocID="{A5D35F12-0A8C-2245-A538-128C116E677A}" presName="tile4" presStyleLbl="node1" presStyleIdx="3" presStyleCnt="4"/>
      <dgm:spPr/>
    </dgm:pt>
    <dgm:pt modelId="{33083338-DF4B-C446-AAD4-A8A69EC618B4}" type="pres">
      <dgm:prSet presAssocID="{A5D35F12-0A8C-2245-A538-128C116E677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D02592B-3ECE-A045-AEA1-6BCAB3E4ED81}" type="pres">
      <dgm:prSet presAssocID="{A5D35F12-0A8C-2245-A538-128C116E677A}" presName="centerTile" presStyleLbl="fgShp" presStyleIdx="0" presStyleCnt="1" custScaleX="136170" custScaleY="79561">
        <dgm:presLayoutVars>
          <dgm:chMax val="0"/>
          <dgm:chPref val="0"/>
        </dgm:presLayoutVars>
      </dgm:prSet>
      <dgm:spPr/>
    </dgm:pt>
  </dgm:ptLst>
  <dgm:cxnLst>
    <dgm:cxn modelId="{C5353307-A6FE-1546-A61D-61B2A9ABE156}" type="presOf" srcId="{5ECC8879-AFA7-B843-B046-9697D628B431}" destId="{6F5C66E5-5124-9A46-892D-C62B9834B4FA}" srcOrd="1" destOrd="0" presId="urn:microsoft.com/office/officeart/2005/8/layout/matrix1"/>
    <dgm:cxn modelId="{A228122A-03CB-6A4D-8839-2B568C7D1C9B}" type="presOf" srcId="{5ECC8879-AFA7-B843-B046-9697D628B431}" destId="{4F7207DF-6097-244A-A778-1ADB3283B67E}" srcOrd="0" destOrd="0" presId="urn:microsoft.com/office/officeart/2005/8/layout/matrix1"/>
    <dgm:cxn modelId="{43A9833C-E46E-0245-8AA8-CA7057AE2889}" type="presOf" srcId="{B15A24D9-1EAE-7646-8AB5-2EF97B202F6F}" destId="{02CF6537-F854-1B4B-8945-30192526DC86}" srcOrd="0" destOrd="0" presId="urn:microsoft.com/office/officeart/2005/8/layout/matrix1"/>
    <dgm:cxn modelId="{0F449E77-CEA6-714D-9EF1-8A3202330392}" type="presOf" srcId="{B15A24D9-1EAE-7646-8AB5-2EF97B202F6F}" destId="{6C9B3F65-C90F-C548-9032-C0DBAB55B653}" srcOrd="1" destOrd="0" presId="urn:microsoft.com/office/officeart/2005/8/layout/matrix1"/>
    <dgm:cxn modelId="{3A0F3C7C-F34A-AC4C-8A3C-AECD54593532}" srcId="{B51DBBCE-5282-E542-840D-E3C0CBAA9BE8}" destId="{B15A24D9-1EAE-7646-8AB5-2EF97B202F6F}" srcOrd="2" destOrd="0" parTransId="{2F1C635D-E580-7B4F-A32E-BA031FCE1D98}" sibTransId="{E31E68E7-36D7-7D4E-9294-71ACEC23A5D2}"/>
    <dgm:cxn modelId="{417F2888-DC49-8946-BFF8-80346E533596}" type="presOf" srcId="{3E2E9636-104F-2D4B-8463-A1C679B67D94}" destId="{C89FE0A8-F300-8E4B-8AF0-1C7AE4640199}" srcOrd="0" destOrd="0" presId="urn:microsoft.com/office/officeart/2005/8/layout/matrix1"/>
    <dgm:cxn modelId="{8E65B794-C940-7C43-8727-5D0A6D50D419}" type="presOf" srcId="{B51DBBCE-5282-E542-840D-E3C0CBAA9BE8}" destId="{1D02592B-3ECE-A045-AEA1-6BCAB3E4ED81}" srcOrd="0" destOrd="0" presId="urn:microsoft.com/office/officeart/2005/8/layout/matrix1"/>
    <dgm:cxn modelId="{04E08497-EFE3-9341-8391-0EDEB0F48DDF}" type="presOf" srcId="{0CB0A464-3160-3149-836E-272687D4B310}" destId="{33083338-DF4B-C446-AAD4-A8A69EC618B4}" srcOrd="1" destOrd="0" presId="urn:microsoft.com/office/officeart/2005/8/layout/matrix1"/>
    <dgm:cxn modelId="{A0DD579C-572C-274F-B4FE-BF1A9124F6E8}" type="presOf" srcId="{0CB0A464-3160-3149-836E-272687D4B310}" destId="{B8100A00-9470-0544-8CDB-487D287988B4}" srcOrd="0" destOrd="0" presId="urn:microsoft.com/office/officeart/2005/8/layout/matrix1"/>
    <dgm:cxn modelId="{31F0ECA6-7029-D642-83DE-9453FA0073DD}" type="presOf" srcId="{A5D35F12-0A8C-2245-A538-128C116E677A}" destId="{1438BE4A-550D-BA43-BD42-2EEDA7A0A6DA}" srcOrd="0" destOrd="0" presId="urn:microsoft.com/office/officeart/2005/8/layout/matrix1"/>
    <dgm:cxn modelId="{5082D1CA-AA3B-D446-9C7C-052D4F5314D3}" srcId="{A5D35F12-0A8C-2245-A538-128C116E677A}" destId="{B51DBBCE-5282-E542-840D-E3C0CBAA9BE8}" srcOrd="0" destOrd="0" parTransId="{80DBD9D6-CDDF-A84F-9985-2212D54C7DA5}" sibTransId="{DC0CF0FC-9B56-3F47-B553-4C6A77E0C738}"/>
    <dgm:cxn modelId="{D259C7D1-07C3-514B-A8CB-3B988554ACB4}" srcId="{B51DBBCE-5282-E542-840D-E3C0CBAA9BE8}" destId="{5ECC8879-AFA7-B843-B046-9697D628B431}" srcOrd="1" destOrd="0" parTransId="{E2501A6C-4051-7F4E-9E4B-63E0953B6A1A}" sibTransId="{BDAC7E42-09A2-794B-B9DD-AD698F769803}"/>
    <dgm:cxn modelId="{464BEFD2-CA06-DE44-A812-24CC2D73D2E2}" srcId="{B51DBBCE-5282-E542-840D-E3C0CBAA9BE8}" destId="{3E2E9636-104F-2D4B-8463-A1C679B67D94}" srcOrd="0" destOrd="0" parTransId="{72ADB0C5-E23A-C246-853A-40B40728BAAB}" sibTransId="{58D03211-DD7E-D843-9945-DB702AF02C63}"/>
    <dgm:cxn modelId="{427E6ADF-6265-EE4F-B7B2-E316215A5E70}" type="presOf" srcId="{3E2E9636-104F-2D4B-8463-A1C679B67D94}" destId="{D5BFED3C-1CA4-5C4B-8B0B-3F2921384F27}" srcOrd="1" destOrd="0" presId="urn:microsoft.com/office/officeart/2005/8/layout/matrix1"/>
    <dgm:cxn modelId="{EA31AFE5-98B2-7846-8EF6-977033A0BED0}" srcId="{B51DBBCE-5282-E542-840D-E3C0CBAA9BE8}" destId="{0CB0A464-3160-3149-836E-272687D4B310}" srcOrd="3" destOrd="0" parTransId="{3245EF91-CF86-3346-8FFF-8E8FE977D814}" sibTransId="{E0222065-901E-BC4B-A382-6CC0BF2BF5A8}"/>
    <dgm:cxn modelId="{8D230BA6-CECC-8A46-8271-D410883EB925}" type="presParOf" srcId="{1438BE4A-550D-BA43-BD42-2EEDA7A0A6DA}" destId="{245B2C35-6F10-FE44-B467-F010B810BA18}" srcOrd="0" destOrd="0" presId="urn:microsoft.com/office/officeart/2005/8/layout/matrix1"/>
    <dgm:cxn modelId="{F5BB8F39-19CA-B740-AE4C-B9D0BF1A6C63}" type="presParOf" srcId="{245B2C35-6F10-FE44-B467-F010B810BA18}" destId="{C89FE0A8-F300-8E4B-8AF0-1C7AE4640199}" srcOrd="0" destOrd="0" presId="urn:microsoft.com/office/officeart/2005/8/layout/matrix1"/>
    <dgm:cxn modelId="{BA5AA5EB-B133-534F-8D33-DF7CD0EC4C67}" type="presParOf" srcId="{245B2C35-6F10-FE44-B467-F010B810BA18}" destId="{D5BFED3C-1CA4-5C4B-8B0B-3F2921384F27}" srcOrd="1" destOrd="0" presId="urn:microsoft.com/office/officeart/2005/8/layout/matrix1"/>
    <dgm:cxn modelId="{B0A2ABB7-88B5-9446-ACDC-9A7D1111D3D1}" type="presParOf" srcId="{245B2C35-6F10-FE44-B467-F010B810BA18}" destId="{4F7207DF-6097-244A-A778-1ADB3283B67E}" srcOrd="2" destOrd="0" presId="urn:microsoft.com/office/officeart/2005/8/layout/matrix1"/>
    <dgm:cxn modelId="{D058C825-3CEB-FD4F-8351-2892C39626BA}" type="presParOf" srcId="{245B2C35-6F10-FE44-B467-F010B810BA18}" destId="{6F5C66E5-5124-9A46-892D-C62B9834B4FA}" srcOrd="3" destOrd="0" presId="urn:microsoft.com/office/officeart/2005/8/layout/matrix1"/>
    <dgm:cxn modelId="{EA2B2AF9-9DB5-714C-A217-53D72057B383}" type="presParOf" srcId="{245B2C35-6F10-FE44-B467-F010B810BA18}" destId="{02CF6537-F854-1B4B-8945-30192526DC86}" srcOrd="4" destOrd="0" presId="urn:microsoft.com/office/officeart/2005/8/layout/matrix1"/>
    <dgm:cxn modelId="{D513A816-A64D-F242-AABE-80BC66A1C749}" type="presParOf" srcId="{245B2C35-6F10-FE44-B467-F010B810BA18}" destId="{6C9B3F65-C90F-C548-9032-C0DBAB55B653}" srcOrd="5" destOrd="0" presId="urn:microsoft.com/office/officeart/2005/8/layout/matrix1"/>
    <dgm:cxn modelId="{5F4C32E0-EEAA-BF41-B11B-B19D940A201D}" type="presParOf" srcId="{245B2C35-6F10-FE44-B467-F010B810BA18}" destId="{B8100A00-9470-0544-8CDB-487D287988B4}" srcOrd="6" destOrd="0" presId="urn:microsoft.com/office/officeart/2005/8/layout/matrix1"/>
    <dgm:cxn modelId="{19A25704-1356-D14F-AD7B-B375531B1C54}" type="presParOf" srcId="{245B2C35-6F10-FE44-B467-F010B810BA18}" destId="{33083338-DF4B-C446-AAD4-A8A69EC618B4}" srcOrd="7" destOrd="0" presId="urn:microsoft.com/office/officeart/2005/8/layout/matrix1"/>
    <dgm:cxn modelId="{1FEB5BF1-0639-2B43-B963-274998830CC3}" type="presParOf" srcId="{1438BE4A-550D-BA43-BD42-2EEDA7A0A6DA}" destId="{1D02592B-3ECE-A045-AEA1-6BCAB3E4ED8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21D53-E866-1746-A8DB-E1D949EE2C64}" type="doc">
      <dgm:prSet loTypeId="urn:microsoft.com/office/officeart/2005/8/layout/matrix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D7934-814D-C14C-AC44-376BC94A1247}">
      <dgm:prSet phldrT="[Text]" custT="1"/>
      <dgm:spPr/>
      <dgm:t>
        <a:bodyPr/>
        <a:lstStyle/>
        <a:p>
          <a:r>
            <a:rPr lang="en-US" sz="1800" dirty="0">
              <a:solidFill>
                <a:srgbClr val="37474F"/>
              </a:solidFill>
            </a:rPr>
            <a:t>Recommendation Provider</a:t>
          </a:r>
        </a:p>
      </dgm:t>
    </dgm:pt>
    <dgm:pt modelId="{2F5E1DC4-1711-B540-8B6B-20D766226C47}" type="parTrans" cxnId="{15FF1540-E1E3-AA4A-8B80-50C3F3BB5EB0}">
      <dgm:prSet/>
      <dgm:spPr/>
      <dgm:t>
        <a:bodyPr/>
        <a:lstStyle/>
        <a:p>
          <a:endParaRPr lang="en-US"/>
        </a:p>
      </dgm:t>
    </dgm:pt>
    <dgm:pt modelId="{F9D7F883-88A5-8A4E-860C-644988905EC6}" type="sibTrans" cxnId="{15FF1540-E1E3-AA4A-8B80-50C3F3BB5EB0}">
      <dgm:prSet/>
      <dgm:spPr/>
      <dgm:t>
        <a:bodyPr/>
        <a:lstStyle/>
        <a:p>
          <a:endParaRPr lang="en-US"/>
        </a:p>
      </dgm:t>
    </dgm:pt>
    <dgm:pt modelId="{91504AFC-E369-5949-BA38-A7E133E0203A}">
      <dgm:prSet phldrT="[Text]"/>
      <dgm:spPr/>
      <dgm:t>
        <a:bodyPr/>
        <a:lstStyle/>
        <a:p>
          <a:r>
            <a:rPr lang="en-US" dirty="0"/>
            <a:t>Create User Profile</a:t>
          </a:r>
        </a:p>
      </dgm:t>
    </dgm:pt>
    <dgm:pt modelId="{D4B08D81-7BD4-1944-9EC2-576F47F23461}" type="parTrans" cxnId="{E6B4F244-A271-8F47-B59A-75C4A400AED5}">
      <dgm:prSet/>
      <dgm:spPr/>
      <dgm:t>
        <a:bodyPr/>
        <a:lstStyle/>
        <a:p>
          <a:endParaRPr lang="en-US"/>
        </a:p>
      </dgm:t>
    </dgm:pt>
    <dgm:pt modelId="{B401E182-1B75-5F43-8DEF-D0A966A858EA}" type="sibTrans" cxnId="{E6B4F244-A271-8F47-B59A-75C4A400AED5}">
      <dgm:prSet/>
      <dgm:spPr/>
      <dgm:t>
        <a:bodyPr/>
        <a:lstStyle/>
        <a:p>
          <a:endParaRPr lang="en-US"/>
        </a:p>
      </dgm:t>
    </dgm:pt>
    <dgm:pt modelId="{8EAE124D-3AC2-C04B-AEAF-A4CB36D95E01}">
      <dgm:prSet phldrT="[Text]"/>
      <dgm:spPr/>
      <dgm:t>
        <a:bodyPr/>
        <a:lstStyle/>
        <a:p>
          <a:r>
            <a:rPr lang="en-US" dirty="0"/>
            <a:t>Choose  Domains</a:t>
          </a:r>
        </a:p>
      </dgm:t>
    </dgm:pt>
    <dgm:pt modelId="{D721AAF2-10D5-0648-A989-F15001EDA117}" type="parTrans" cxnId="{B1881D0F-1619-EF42-A423-55752F341CE8}">
      <dgm:prSet/>
      <dgm:spPr/>
      <dgm:t>
        <a:bodyPr/>
        <a:lstStyle/>
        <a:p>
          <a:endParaRPr lang="en-US"/>
        </a:p>
      </dgm:t>
    </dgm:pt>
    <dgm:pt modelId="{DDAC31B3-A694-3A48-9C99-AB4480DA92A1}" type="sibTrans" cxnId="{B1881D0F-1619-EF42-A423-55752F341CE8}">
      <dgm:prSet/>
      <dgm:spPr/>
      <dgm:t>
        <a:bodyPr/>
        <a:lstStyle/>
        <a:p>
          <a:endParaRPr lang="en-US"/>
        </a:p>
      </dgm:t>
    </dgm:pt>
    <dgm:pt modelId="{581C309F-4C02-8A4B-B119-F247CC2FF41C}">
      <dgm:prSet phldrT="[Text]"/>
      <dgm:spPr/>
      <dgm:t>
        <a:bodyPr/>
        <a:lstStyle/>
        <a:p>
          <a:r>
            <a:rPr lang="en-US" dirty="0"/>
            <a:t>Shares Recommendations</a:t>
          </a:r>
        </a:p>
      </dgm:t>
    </dgm:pt>
    <dgm:pt modelId="{91EAABC0-3865-8649-85D2-0A7C96D44D74}" type="parTrans" cxnId="{9AED33B8-0323-764A-8566-87831192FEEA}">
      <dgm:prSet/>
      <dgm:spPr/>
      <dgm:t>
        <a:bodyPr/>
        <a:lstStyle/>
        <a:p>
          <a:endParaRPr lang="en-US"/>
        </a:p>
      </dgm:t>
    </dgm:pt>
    <dgm:pt modelId="{5370103F-A040-2240-9D86-2681F0B18A65}" type="sibTrans" cxnId="{9AED33B8-0323-764A-8566-87831192FEEA}">
      <dgm:prSet/>
      <dgm:spPr/>
      <dgm:t>
        <a:bodyPr/>
        <a:lstStyle/>
        <a:p>
          <a:endParaRPr lang="en-US"/>
        </a:p>
      </dgm:t>
    </dgm:pt>
    <dgm:pt modelId="{5F41C734-4224-AD4D-9EA6-B143DBB32E52}">
      <dgm:prSet phldrT="[Text]"/>
      <dgm:spPr/>
      <dgm:t>
        <a:bodyPr/>
        <a:lstStyle/>
        <a:p>
          <a:r>
            <a:rPr lang="en-US" dirty="0"/>
            <a:t>Certified Recommendation Provider Access</a:t>
          </a:r>
        </a:p>
      </dgm:t>
    </dgm:pt>
    <dgm:pt modelId="{01CA7FFF-066A-3C4C-BA63-0813E91AAE52}" type="parTrans" cxnId="{D49EA92B-6BA1-D046-BA22-01B6376F277B}">
      <dgm:prSet/>
      <dgm:spPr/>
      <dgm:t>
        <a:bodyPr/>
        <a:lstStyle/>
        <a:p>
          <a:endParaRPr lang="en-US"/>
        </a:p>
      </dgm:t>
    </dgm:pt>
    <dgm:pt modelId="{B45E0489-026D-A741-B3A4-595063504650}" type="sibTrans" cxnId="{D49EA92B-6BA1-D046-BA22-01B6376F277B}">
      <dgm:prSet/>
      <dgm:spPr/>
      <dgm:t>
        <a:bodyPr/>
        <a:lstStyle/>
        <a:p>
          <a:endParaRPr lang="en-US"/>
        </a:p>
      </dgm:t>
    </dgm:pt>
    <dgm:pt modelId="{09F90F5C-B484-2247-A7E5-F95C73BA6FD5}" type="pres">
      <dgm:prSet presAssocID="{87A21D53-E866-1746-A8DB-E1D949EE2C6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903326-7961-1146-A705-F58A4555CDD6}" type="pres">
      <dgm:prSet presAssocID="{87A21D53-E866-1746-A8DB-E1D949EE2C64}" presName="matrix" presStyleCnt="0"/>
      <dgm:spPr/>
    </dgm:pt>
    <dgm:pt modelId="{B088BACA-C32C-3B49-BF4A-C699E6893E25}" type="pres">
      <dgm:prSet presAssocID="{87A21D53-E866-1746-A8DB-E1D949EE2C64}" presName="tile1" presStyleLbl="node1" presStyleIdx="0" presStyleCnt="4"/>
      <dgm:spPr/>
    </dgm:pt>
    <dgm:pt modelId="{A6B87A0C-14AC-B041-A339-EFFB5A335CEA}" type="pres">
      <dgm:prSet presAssocID="{87A21D53-E866-1746-A8DB-E1D949EE2C6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0E7095-9F3E-AD48-94CD-13AE96F13440}" type="pres">
      <dgm:prSet presAssocID="{87A21D53-E866-1746-A8DB-E1D949EE2C64}" presName="tile2" presStyleLbl="node1" presStyleIdx="1" presStyleCnt="4"/>
      <dgm:spPr/>
    </dgm:pt>
    <dgm:pt modelId="{EE8874DD-C473-E449-A5E8-FC1B81302CF9}" type="pres">
      <dgm:prSet presAssocID="{87A21D53-E866-1746-A8DB-E1D949EE2C6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A78836-9977-9946-96FA-11A9D89FDD19}" type="pres">
      <dgm:prSet presAssocID="{87A21D53-E866-1746-A8DB-E1D949EE2C64}" presName="tile3" presStyleLbl="node1" presStyleIdx="2" presStyleCnt="4"/>
      <dgm:spPr/>
    </dgm:pt>
    <dgm:pt modelId="{312C722F-77AA-8146-90B5-55C2D5529CCC}" type="pres">
      <dgm:prSet presAssocID="{87A21D53-E866-1746-A8DB-E1D949EE2C6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FD9A49-35F4-9043-AF7F-54C5617D73A7}" type="pres">
      <dgm:prSet presAssocID="{87A21D53-E866-1746-A8DB-E1D949EE2C64}" presName="tile4" presStyleLbl="node1" presStyleIdx="3" presStyleCnt="4"/>
      <dgm:spPr/>
    </dgm:pt>
    <dgm:pt modelId="{CE4BA69C-5AAA-C944-AACB-125797EFEA85}" type="pres">
      <dgm:prSet presAssocID="{87A21D53-E866-1746-A8DB-E1D949EE2C6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E888046-540C-4744-889C-DD5B525086EC}" type="pres">
      <dgm:prSet presAssocID="{87A21D53-E866-1746-A8DB-E1D949EE2C64}" presName="centerTile" presStyleLbl="fgShp" presStyleIdx="0" presStyleCnt="1" custScaleX="132809" custScaleY="70782">
        <dgm:presLayoutVars>
          <dgm:chMax val="0"/>
          <dgm:chPref val="0"/>
        </dgm:presLayoutVars>
      </dgm:prSet>
      <dgm:spPr/>
    </dgm:pt>
  </dgm:ptLst>
  <dgm:cxnLst>
    <dgm:cxn modelId="{D7CDAC06-1BC6-A244-99F1-5252D696532A}" type="presOf" srcId="{C87D7934-814D-C14C-AC44-376BC94A1247}" destId="{EE888046-540C-4744-889C-DD5B525086EC}" srcOrd="0" destOrd="0" presId="urn:microsoft.com/office/officeart/2005/8/layout/matrix1"/>
    <dgm:cxn modelId="{B1881D0F-1619-EF42-A423-55752F341CE8}" srcId="{C87D7934-814D-C14C-AC44-376BC94A1247}" destId="{8EAE124D-3AC2-C04B-AEAF-A4CB36D95E01}" srcOrd="1" destOrd="0" parTransId="{D721AAF2-10D5-0648-A989-F15001EDA117}" sibTransId="{DDAC31B3-A694-3A48-9C99-AB4480DA92A1}"/>
    <dgm:cxn modelId="{5D4C8D15-9B1A-5C43-AEBB-2CBF221684E0}" type="presOf" srcId="{581C309F-4C02-8A4B-B119-F247CC2FF41C}" destId="{312C722F-77AA-8146-90B5-55C2D5529CCC}" srcOrd="1" destOrd="0" presId="urn:microsoft.com/office/officeart/2005/8/layout/matrix1"/>
    <dgm:cxn modelId="{5F59C71D-15D3-B043-AEF5-B3386CC35152}" type="presOf" srcId="{581C309F-4C02-8A4B-B119-F247CC2FF41C}" destId="{FEA78836-9977-9946-96FA-11A9D89FDD19}" srcOrd="0" destOrd="0" presId="urn:microsoft.com/office/officeart/2005/8/layout/matrix1"/>
    <dgm:cxn modelId="{BBD4061F-0C5A-AC4E-8DE7-F77DB70F9F4A}" type="presOf" srcId="{87A21D53-E866-1746-A8DB-E1D949EE2C64}" destId="{09F90F5C-B484-2247-A7E5-F95C73BA6FD5}" srcOrd="0" destOrd="0" presId="urn:microsoft.com/office/officeart/2005/8/layout/matrix1"/>
    <dgm:cxn modelId="{D49EA92B-6BA1-D046-BA22-01B6376F277B}" srcId="{C87D7934-814D-C14C-AC44-376BC94A1247}" destId="{5F41C734-4224-AD4D-9EA6-B143DBB32E52}" srcOrd="3" destOrd="0" parTransId="{01CA7FFF-066A-3C4C-BA63-0813E91AAE52}" sibTransId="{B45E0489-026D-A741-B3A4-595063504650}"/>
    <dgm:cxn modelId="{15FF1540-E1E3-AA4A-8B80-50C3F3BB5EB0}" srcId="{87A21D53-E866-1746-A8DB-E1D949EE2C64}" destId="{C87D7934-814D-C14C-AC44-376BC94A1247}" srcOrd="0" destOrd="0" parTransId="{2F5E1DC4-1711-B540-8B6B-20D766226C47}" sibTransId="{F9D7F883-88A5-8A4E-860C-644988905EC6}"/>
    <dgm:cxn modelId="{E6B4F244-A271-8F47-B59A-75C4A400AED5}" srcId="{C87D7934-814D-C14C-AC44-376BC94A1247}" destId="{91504AFC-E369-5949-BA38-A7E133E0203A}" srcOrd="0" destOrd="0" parTransId="{D4B08D81-7BD4-1944-9EC2-576F47F23461}" sibTransId="{B401E182-1B75-5F43-8DEF-D0A966A858EA}"/>
    <dgm:cxn modelId="{8E5AB76E-D60B-0348-863E-F2531AF9F357}" type="presOf" srcId="{5F41C734-4224-AD4D-9EA6-B143DBB32E52}" destId="{18FD9A49-35F4-9043-AF7F-54C5617D73A7}" srcOrd="0" destOrd="0" presId="urn:microsoft.com/office/officeart/2005/8/layout/matrix1"/>
    <dgm:cxn modelId="{B9DFEB77-BA88-7246-8B56-98EBEEAA9D7F}" type="presOf" srcId="{91504AFC-E369-5949-BA38-A7E133E0203A}" destId="{B088BACA-C32C-3B49-BF4A-C699E6893E25}" srcOrd="0" destOrd="0" presId="urn:microsoft.com/office/officeart/2005/8/layout/matrix1"/>
    <dgm:cxn modelId="{9AED33B8-0323-764A-8566-87831192FEEA}" srcId="{C87D7934-814D-C14C-AC44-376BC94A1247}" destId="{581C309F-4C02-8A4B-B119-F247CC2FF41C}" srcOrd="2" destOrd="0" parTransId="{91EAABC0-3865-8649-85D2-0A7C96D44D74}" sibTransId="{5370103F-A040-2240-9D86-2681F0B18A65}"/>
    <dgm:cxn modelId="{8D4441C1-32D9-284D-879F-BE30CA4D2F6C}" type="presOf" srcId="{91504AFC-E369-5949-BA38-A7E133E0203A}" destId="{A6B87A0C-14AC-B041-A339-EFFB5A335CEA}" srcOrd="1" destOrd="0" presId="urn:microsoft.com/office/officeart/2005/8/layout/matrix1"/>
    <dgm:cxn modelId="{3950CCCD-9121-FD46-81B5-83F92972D0E8}" type="presOf" srcId="{8EAE124D-3AC2-C04B-AEAF-A4CB36D95E01}" destId="{2A0E7095-9F3E-AD48-94CD-13AE96F13440}" srcOrd="0" destOrd="0" presId="urn:microsoft.com/office/officeart/2005/8/layout/matrix1"/>
    <dgm:cxn modelId="{6CDCC0D4-E7CB-334E-97D9-180DD5B78ABB}" type="presOf" srcId="{5F41C734-4224-AD4D-9EA6-B143DBB32E52}" destId="{CE4BA69C-5AAA-C944-AACB-125797EFEA85}" srcOrd="1" destOrd="0" presId="urn:microsoft.com/office/officeart/2005/8/layout/matrix1"/>
    <dgm:cxn modelId="{3D1921EA-4E5A-D147-BB69-246B5095A2CE}" type="presOf" srcId="{8EAE124D-3AC2-C04B-AEAF-A4CB36D95E01}" destId="{EE8874DD-C473-E449-A5E8-FC1B81302CF9}" srcOrd="1" destOrd="0" presId="urn:microsoft.com/office/officeart/2005/8/layout/matrix1"/>
    <dgm:cxn modelId="{ABCA3FB4-F3B2-694E-8088-7AB141A11399}" type="presParOf" srcId="{09F90F5C-B484-2247-A7E5-F95C73BA6FD5}" destId="{85903326-7961-1146-A705-F58A4555CDD6}" srcOrd="0" destOrd="0" presId="urn:microsoft.com/office/officeart/2005/8/layout/matrix1"/>
    <dgm:cxn modelId="{4AFAAFDA-23E7-AB4E-B516-B0107B30499A}" type="presParOf" srcId="{85903326-7961-1146-A705-F58A4555CDD6}" destId="{B088BACA-C32C-3B49-BF4A-C699E6893E25}" srcOrd="0" destOrd="0" presId="urn:microsoft.com/office/officeart/2005/8/layout/matrix1"/>
    <dgm:cxn modelId="{0B651312-7BF4-DC45-B901-B77D6DEF4C30}" type="presParOf" srcId="{85903326-7961-1146-A705-F58A4555CDD6}" destId="{A6B87A0C-14AC-B041-A339-EFFB5A335CEA}" srcOrd="1" destOrd="0" presId="urn:microsoft.com/office/officeart/2005/8/layout/matrix1"/>
    <dgm:cxn modelId="{2B8245FC-3155-1E4D-94D2-7A53EEA313E1}" type="presParOf" srcId="{85903326-7961-1146-A705-F58A4555CDD6}" destId="{2A0E7095-9F3E-AD48-94CD-13AE96F13440}" srcOrd="2" destOrd="0" presId="urn:microsoft.com/office/officeart/2005/8/layout/matrix1"/>
    <dgm:cxn modelId="{194BB65A-0499-9840-922A-1089A81AA046}" type="presParOf" srcId="{85903326-7961-1146-A705-F58A4555CDD6}" destId="{EE8874DD-C473-E449-A5E8-FC1B81302CF9}" srcOrd="3" destOrd="0" presId="urn:microsoft.com/office/officeart/2005/8/layout/matrix1"/>
    <dgm:cxn modelId="{5E0AF950-A0BD-6245-BCFD-4A47552B6E4B}" type="presParOf" srcId="{85903326-7961-1146-A705-F58A4555CDD6}" destId="{FEA78836-9977-9946-96FA-11A9D89FDD19}" srcOrd="4" destOrd="0" presId="urn:microsoft.com/office/officeart/2005/8/layout/matrix1"/>
    <dgm:cxn modelId="{52F13F60-4FF6-1142-90FD-B81DF6F0B43C}" type="presParOf" srcId="{85903326-7961-1146-A705-F58A4555CDD6}" destId="{312C722F-77AA-8146-90B5-55C2D5529CCC}" srcOrd="5" destOrd="0" presId="urn:microsoft.com/office/officeart/2005/8/layout/matrix1"/>
    <dgm:cxn modelId="{A3A5CFDA-3B74-244A-B0B7-F2CF9BF22BA7}" type="presParOf" srcId="{85903326-7961-1146-A705-F58A4555CDD6}" destId="{18FD9A49-35F4-9043-AF7F-54C5617D73A7}" srcOrd="6" destOrd="0" presId="urn:microsoft.com/office/officeart/2005/8/layout/matrix1"/>
    <dgm:cxn modelId="{816EC8EC-43F5-A149-8D09-88DEDE504115}" type="presParOf" srcId="{85903326-7961-1146-A705-F58A4555CDD6}" destId="{CE4BA69C-5AAA-C944-AACB-125797EFEA85}" srcOrd="7" destOrd="0" presId="urn:microsoft.com/office/officeart/2005/8/layout/matrix1"/>
    <dgm:cxn modelId="{19B2E1B0-06AF-5E47-B9D8-401EC2CAD531}" type="presParOf" srcId="{09F90F5C-B484-2247-A7E5-F95C73BA6FD5}" destId="{EE888046-540C-4744-889C-DD5B525086E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E8064-2A6B-924F-BAF1-56B2A635C6FA}" type="doc">
      <dgm:prSet loTypeId="urn:microsoft.com/office/officeart/2005/8/layout/lProcess2" loCatId="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A67E6AC3-7EF6-BB42-8C9C-415815C6F120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Q1</a:t>
          </a:r>
          <a:endParaRPr lang="en-US" dirty="0">
            <a:solidFill>
              <a:srgbClr val="37474F"/>
            </a:solidFill>
          </a:endParaRPr>
        </a:p>
      </dgm:t>
    </dgm:pt>
    <dgm:pt modelId="{4A81161B-495C-1040-BCAD-009501271E93}" type="parTrans" cxnId="{136DFFE3-6048-714E-9B0F-8BEF4173B497}">
      <dgm:prSet/>
      <dgm:spPr/>
      <dgm:t>
        <a:bodyPr/>
        <a:lstStyle/>
        <a:p>
          <a:endParaRPr lang="en-US"/>
        </a:p>
      </dgm:t>
    </dgm:pt>
    <dgm:pt modelId="{9707B875-2034-4941-B2C1-D1F7F9A126BE}" type="sibTrans" cxnId="{136DFFE3-6048-714E-9B0F-8BEF4173B497}">
      <dgm:prSet/>
      <dgm:spPr/>
      <dgm:t>
        <a:bodyPr/>
        <a:lstStyle/>
        <a:p>
          <a:endParaRPr lang="en-US"/>
        </a:p>
      </dgm:t>
    </dgm:pt>
    <dgm:pt modelId="{7E6B0764-02DD-144F-BD9D-8E04375A67BA}">
      <dgm:prSet phldrT="[Text]" custT="1"/>
      <dgm:spPr/>
      <dgm:t>
        <a:bodyPr/>
        <a:lstStyle/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App Launch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Account Creation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Launch Domains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App Guide and Support</a:t>
          </a:r>
        </a:p>
        <a:p>
          <a:pPr algn="ctr"/>
          <a:r>
            <a:rPr lang="en-US" sz="2000" dirty="0">
              <a:solidFill>
                <a:schemeClr val="accent4">
                  <a:lumMod val="50000"/>
                </a:schemeClr>
              </a:solidFill>
            </a:rPr>
            <a:t>Implementing AI</a:t>
          </a:r>
        </a:p>
      </dgm:t>
    </dgm:pt>
    <dgm:pt modelId="{04B9891C-70FD-804D-8D42-1F96947D30C6}" type="parTrans" cxnId="{0E3F6298-8117-FD40-820E-60DE900B4A07}">
      <dgm:prSet/>
      <dgm:spPr/>
      <dgm:t>
        <a:bodyPr/>
        <a:lstStyle/>
        <a:p>
          <a:endParaRPr lang="en-US"/>
        </a:p>
      </dgm:t>
    </dgm:pt>
    <dgm:pt modelId="{D40802CF-5CC9-924D-85ED-88DF1CA0C74D}" type="sibTrans" cxnId="{0E3F6298-8117-FD40-820E-60DE900B4A07}">
      <dgm:prSet/>
      <dgm:spPr/>
      <dgm:t>
        <a:bodyPr/>
        <a:lstStyle/>
        <a:p>
          <a:endParaRPr lang="en-US"/>
        </a:p>
      </dgm:t>
    </dgm:pt>
    <dgm:pt modelId="{3B022DA4-F20D-ED44-A2FA-9003043221E7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Q2</a:t>
          </a:r>
          <a:endParaRPr lang="en-US" dirty="0">
            <a:solidFill>
              <a:srgbClr val="37474F"/>
            </a:solidFill>
          </a:endParaRPr>
        </a:p>
      </dgm:t>
    </dgm:pt>
    <dgm:pt modelId="{C4C21F4A-90A3-024E-A4BB-E59E161B0F2F}" type="parTrans" cxnId="{D19DE764-BBE4-4A40-B665-55CADDCBEB17}">
      <dgm:prSet/>
      <dgm:spPr/>
      <dgm:t>
        <a:bodyPr/>
        <a:lstStyle/>
        <a:p>
          <a:endParaRPr lang="en-US"/>
        </a:p>
      </dgm:t>
    </dgm:pt>
    <dgm:pt modelId="{3492311A-3A51-CB40-8970-12F8309EEFB0}" type="sibTrans" cxnId="{D19DE764-BBE4-4A40-B665-55CADDCBEB17}">
      <dgm:prSet/>
      <dgm:spPr/>
      <dgm:t>
        <a:bodyPr/>
        <a:lstStyle/>
        <a:p>
          <a:endParaRPr lang="en-US"/>
        </a:p>
      </dgm:t>
    </dgm:pt>
    <dgm:pt modelId="{6613A5CE-7F6D-6A4E-B5B8-3C133AB6CE47}">
      <dgm:prSet phldrT="[Text]" custT="1"/>
      <dgm:spPr/>
      <dgm:t>
        <a:bodyPr/>
        <a:lstStyle/>
        <a:p>
          <a:r>
            <a:rPr lang="en-US" sz="2000" dirty="0">
              <a:solidFill>
                <a:srgbClr val="00B287"/>
              </a:solidFill>
            </a:rPr>
            <a:t>History</a:t>
          </a:r>
        </a:p>
        <a:p>
          <a:endParaRPr lang="en-US" sz="1600" dirty="0">
            <a:solidFill>
              <a:srgbClr val="00B287"/>
            </a:solidFill>
          </a:endParaRPr>
        </a:p>
        <a:p>
          <a:r>
            <a:rPr lang="en-US" sz="2000" dirty="0">
              <a:solidFill>
                <a:srgbClr val="00B287"/>
              </a:solidFill>
            </a:rPr>
            <a:t>Domain Expansion</a:t>
          </a:r>
        </a:p>
        <a:p>
          <a:endParaRPr lang="en-US" sz="1600" dirty="0">
            <a:solidFill>
              <a:srgbClr val="00B287"/>
            </a:solidFill>
          </a:endParaRPr>
        </a:p>
        <a:p>
          <a:r>
            <a:rPr lang="en-US" sz="1500" dirty="0">
              <a:solidFill>
                <a:srgbClr val="00B287"/>
              </a:solidFill>
            </a:rPr>
            <a:t>Share Recommendation</a:t>
          </a:r>
        </a:p>
      </dgm:t>
    </dgm:pt>
    <dgm:pt modelId="{2DB6331C-AD9C-AF4B-8139-B7CA4244CF89}" type="parTrans" cxnId="{CEF97193-9CC8-004D-97AA-837AC2954422}">
      <dgm:prSet/>
      <dgm:spPr/>
      <dgm:t>
        <a:bodyPr/>
        <a:lstStyle/>
        <a:p>
          <a:endParaRPr lang="en-US"/>
        </a:p>
      </dgm:t>
    </dgm:pt>
    <dgm:pt modelId="{8D6EF354-2CFC-F048-9E4C-F7F9CB279FC3}" type="sibTrans" cxnId="{CEF97193-9CC8-004D-97AA-837AC2954422}">
      <dgm:prSet/>
      <dgm:spPr/>
      <dgm:t>
        <a:bodyPr/>
        <a:lstStyle/>
        <a:p>
          <a:endParaRPr lang="en-US"/>
        </a:p>
      </dgm:t>
    </dgm:pt>
    <dgm:pt modelId="{0F3BFCCE-78EB-4444-B4E8-37CDD8A38C85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Q3</a:t>
          </a:r>
          <a:endParaRPr lang="en-US" dirty="0">
            <a:solidFill>
              <a:srgbClr val="37474F"/>
            </a:solidFill>
          </a:endParaRPr>
        </a:p>
      </dgm:t>
    </dgm:pt>
    <dgm:pt modelId="{304E7501-0DFB-BA4E-BB1E-E213C49A2042}" type="parTrans" cxnId="{C948188C-0CD1-3F46-9772-0A0415091341}">
      <dgm:prSet/>
      <dgm:spPr/>
      <dgm:t>
        <a:bodyPr/>
        <a:lstStyle/>
        <a:p>
          <a:endParaRPr lang="en-US"/>
        </a:p>
      </dgm:t>
    </dgm:pt>
    <dgm:pt modelId="{11CB7C2F-FEDC-4D48-9F43-36BBA8E7FC28}" type="sibTrans" cxnId="{C948188C-0CD1-3F46-9772-0A0415091341}">
      <dgm:prSet/>
      <dgm:spPr/>
      <dgm:t>
        <a:bodyPr/>
        <a:lstStyle/>
        <a:p>
          <a:endParaRPr lang="en-US"/>
        </a:p>
      </dgm:t>
    </dgm:pt>
    <dgm:pt modelId="{A650CBE5-A92E-6640-BC9B-071BB9E32E0C}">
      <dgm:prSet phldrT="[Text]" custT="1"/>
      <dgm:spPr/>
      <dgm:t>
        <a:bodyPr/>
        <a:lstStyle/>
        <a:p>
          <a:r>
            <a:rPr lang="en-US" sz="2000" dirty="0">
              <a:solidFill>
                <a:srgbClr val="00B287"/>
              </a:solidFill>
            </a:rPr>
            <a:t>Include Google Maps</a:t>
          </a:r>
        </a:p>
        <a:p>
          <a:endParaRPr lang="en-US" sz="1500" dirty="0">
            <a:solidFill>
              <a:srgbClr val="00B287"/>
            </a:solidFill>
          </a:endParaRPr>
        </a:p>
        <a:p>
          <a:r>
            <a:rPr lang="en-US" sz="1500" dirty="0">
              <a:solidFill>
                <a:srgbClr val="00B287"/>
              </a:solidFill>
            </a:rPr>
            <a:t>Improve Recommendation Accuracy</a:t>
          </a:r>
        </a:p>
        <a:p>
          <a:endParaRPr lang="en-US" sz="2000" dirty="0">
            <a:solidFill>
              <a:srgbClr val="00B287"/>
            </a:solidFill>
          </a:endParaRPr>
        </a:p>
        <a:p>
          <a:r>
            <a:rPr lang="en-US" sz="2000" dirty="0">
              <a:solidFill>
                <a:srgbClr val="00B287"/>
              </a:solidFill>
            </a:rPr>
            <a:t>Social Media Sharing</a:t>
          </a:r>
        </a:p>
        <a:p>
          <a:endParaRPr lang="en-US" sz="1600" dirty="0"/>
        </a:p>
      </dgm:t>
    </dgm:pt>
    <dgm:pt modelId="{4C0B505F-3E67-0F47-9E81-4D58C8868583}" type="parTrans" cxnId="{69C7489C-A1D0-7F4B-B054-7E4AE51AC944}">
      <dgm:prSet/>
      <dgm:spPr/>
      <dgm:t>
        <a:bodyPr/>
        <a:lstStyle/>
        <a:p>
          <a:endParaRPr lang="en-US"/>
        </a:p>
      </dgm:t>
    </dgm:pt>
    <dgm:pt modelId="{C139F5D8-6444-3C46-A7D4-BC3BEB0D9610}" type="sibTrans" cxnId="{69C7489C-A1D0-7F4B-B054-7E4AE51AC944}">
      <dgm:prSet/>
      <dgm:spPr/>
      <dgm:t>
        <a:bodyPr/>
        <a:lstStyle/>
        <a:p>
          <a:endParaRPr lang="en-US"/>
        </a:p>
      </dgm:t>
    </dgm:pt>
    <dgm:pt modelId="{F16A4848-3AF8-BA41-888C-09A110DAA23E}">
      <dgm:prSet phldrT="[Text]" phldr="1"/>
      <dgm:spPr/>
      <dgm:t>
        <a:bodyPr/>
        <a:lstStyle/>
        <a:p>
          <a:endParaRPr lang="en-US"/>
        </a:p>
      </dgm:t>
    </dgm:pt>
    <dgm:pt modelId="{50ACE5B8-1F39-064A-84A1-4B23495D2FB2}" type="parTrans" cxnId="{89753DBD-8BFA-1543-96A2-42E5FFC3F5F3}">
      <dgm:prSet/>
      <dgm:spPr/>
      <dgm:t>
        <a:bodyPr/>
        <a:lstStyle/>
        <a:p>
          <a:endParaRPr lang="en-US"/>
        </a:p>
      </dgm:t>
    </dgm:pt>
    <dgm:pt modelId="{78E68DBC-8871-BB41-BC19-8013BB124D76}" type="sibTrans" cxnId="{89753DBD-8BFA-1543-96A2-42E5FFC3F5F3}">
      <dgm:prSet/>
      <dgm:spPr/>
      <dgm:t>
        <a:bodyPr/>
        <a:lstStyle/>
        <a:p>
          <a:endParaRPr lang="en-US"/>
        </a:p>
      </dgm:t>
    </dgm:pt>
    <dgm:pt modelId="{6901DB85-B666-A447-9DA6-B531050D3DBE}">
      <dgm:prSet phldrT="[Text]"/>
      <dgm:spPr/>
      <dgm:t>
        <a:bodyPr/>
        <a:lstStyle/>
        <a:p>
          <a:r>
            <a:rPr lang="en-US">
              <a:solidFill>
                <a:srgbClr val="37474F"/>
              </a:solidFill>
            </a:rPr>
            <a:t>Q4</a:t>
          </a:r>
          <a:endParaRPr lang="en-US" dirty="0">
            <a:solidFill>
              <a:srgbClr val="37474F"/>
            </a:solidFill>
          </a:endParaRPr>
        </a:p>
      </dgm:t>
    </dgm:pt>
    <dgm:pt modelId="{5FBED60B-7434-0F4D-A0C9-2A8B6E44D260}" type="parTrans" cxnId="{585DAC4D-3AAF-4643-A8E6-0E91C1CC773C}">
      <dgm:prSet/>
      <dgm:spPr/>
      <dgm:t>
        <a:bodyPr/>
        <a:lstStyle/>
        <a:p>
          <a:endParaRPr lang="en-US"/>
        </a:p>
      </dgm:t>
    </dgm:pt>
    <dgm:pt modelId="{93A80090-247A-C142-84E0-D02D6E9FF4C7}" type="sibTrans" cxnId="{585DAC4D-3AAF-4643-A8E6-0E91C1CC773C}">
      <dgm:prSet/>
      <dgm:spPr/>
      <dgm:t>
        <a:bodyPr/>
        <a:lstStyle/>
        <a:p>
          <a:endParaRPr lang="en-US"/>
        </a:p>
      </dgm:t>
    </dgm:pt>
    <dgm:pt modelId="{203E22D9-A1DE-B746-9893-8B813B0191FC}" type="pres">
      <dgm:prSet presAssocID="{91BE8064-2A6B-924F-BAF1-56B2A635C6FA}" presName="theList" presStyleCnt="0">
        <dgm:presLayoutVars>
          <dgm:dir/>
          <dgm:animLvl val="lvl"/>
          <dgm:resizeHandles val="exact"/>
        </dgm:presLayoutVars>
      </dgm:prSet>
      <dgm:spPr/>
    </dgm:pt>
    <dgm:pt modelId="{39DE526A-3355-8B4B-A7A4-8FDEF0BC3EF0}" type="pres">
      <dgm:prSet presAssocID="{A67E6AC3-7EF6-BB42-8C9C-415815C6F120}" presName="compNode" presStyleCnt="0"/>
      <dgm:spPr/>
    </dgm:pt>
    <dgm:pt modelId="{3DE55174-21C7-FA42-8665-2FA252B55FFB}" type="pres">
      <dgm:prSet presAssocID="{A67E6AC3-7EF6-BB42-8C9C-415815C6F120}" presName="aNode" presStyleLbl="bgShp" presStyleIdx="0" presStyleCnt="4"/>
      <dgm:spPr/>
    </dgm:pt>
    <dgm:pt modelId="{03AF87C6-320B-7645-944B-D23660F81DC6}" type="pres">
      <dgm:prSet presAssocID="{A67E6AC3-7EF6-BB42-8C9C-415815C6F120}" presName="textNode" presStyleLbl="bgShp" presStyleIdx="0" presStyleCnt="4"/>
      <dgm:spPr/>
    </dgm:pt>
    <dgm:pt modelId="{C433EBF4-E20C-D641-8D03-866FE9E1023A}" type="pres">
      <dgm:prSet presAssocID="{A67E6AC3-7EF6-BB42-8C9C-415815C6F120}" presName="compChildNode" presStyleCnt="0"/>
      <dgm:spPr/>
    </dgm:pt>
    <dgm:pt modelId="{DD8ADE5D-2B4B-9E4C-B8F7-FA0513DE2AC9}" type="pres">
      <dgm:prSet presAssocID="{A67E6AC3-7EF6-BB42-8C9C-415815C6F120}" presName="theInnerList" presStyleCnt="0"/>
      <dgm:spPr/>
    </dgm:pt>
    <dgm:pt modelId="{6987A6C9-0D51-C842-9704-5ECF2FBBB329}" type="pres">
      <dgm:prSet presAssocID="{7E6B0764-02DD-144F-BD9D-8E04375A67BA}" presName="childNode" presStyleLbl="node1" presStyleIdx="0" presStyleCnt="4">
        <dgm:presLayoutVars>
          <dgm:bulletEnabled val="1"/>
        </dgm:presLayoutVars>
      </dgm:prSet>
      <dgm:spPr/>
    </dgm:pt>
    <dgm:pt modelId="{3D7DB450-63EC-D248-8B2C-6B8F729947FF}" type="pres">
      <dgm:prSet presAssocID="{A67E6AC3-7EF6-BB42-8C9C-415815C6F120}" presName="aSpace" presStyleCnt="0"/>
      <dgm:spPr/>
    </dgm:pt>
    <dgm:pt modelId="{96423893-E7FD-7C49-A31F-53DF28400871}" type="pres">
      <dgm:prSet presAssocID="{3B022DA4-F20D-ED44-A2FA-9003043221E7}" presName="compNode" presStyleCnt="0"/>
      <dgm:spPr/>
    </dgm:pt>
    <dgm:pt modelId="{8E7B7A44-884B-5B40-952D-B7544156B992}" type="pres">
      <dgm:prSet presAssocID="{3B022DA4-F20D-ED44-A2FA-9003043221E7}" presName="aNode" presStyleLbl="bgShp" presStyleIdx="1" presStyleCnt="4"/>
      <dgm:spPr/>
    </dgm:pt>
    <dgm:pt modelId="{6E30B3AC-1184-4349-B938-7EABDFF4FECE}" type="pres">
      <dgm:prSet presAssocID="{3B022DA4-F20D-ED44-A2FA-9003043221E7}" presName="textNode" presStyleLbl="bgShp" presStyleIdx="1" presStyleCnt="4"/>
      <dgm:spPr/>
    </dgm:pt>
    <dgm:pt modelId="{2CF42FA3-2E7B-EE44-BD85-2F29CCC640AA}" type="pres">
      <dgm:prSet presAssocID="{3B022DA4-F20D-ED44-A2FA-9003043221E7}" presName="compChildNode" presStyleCnt="0"/>
      <dgm:spPr/>
    </dgm:pt>
    <dgm:pt modelId="{73809395-836A-5C4C-8B15-5DAC75725728}" type="pres">
      <dgm:prSet presAssocID="{3B022DA4-F20D-ED44-A2FA-9003043221E7}" presName="theInnerList" presStyleCnt="0"/>
      <dgm:spPr/>
    </dgm:pt>
    <dgm:pt modelId="{51AECD3E-D91C-B149-975D-5DE8C4A85511}" type="pres">
      <dgm:prSet presAssocID="{6613A5CE-7F6D-6A4E-B5B8-3C133AB6CE47}" presName="childNode" presStyleLbl="node1" presStyleIdx="1" presStyleCnt="4">
        <dgm:presLayoutVars>
          <dgm:bulletEnabled val="1"/>
        </dgm:presLayoutVars>
      </dgm:prSet>
      <dgm:spPr/>
    </dgm:pt>
    <dgm:pt modelId="{AE9E07B9-D439-DD42-B78F-3670A5EA4AFB}" type="pres">
      <dgm:prSet presAssocID="{3B022DA4-F20D-ED44-A2FA-9003043221E7}" presName="aSpace" presStyleCnt="0"/>
      <dgm:spPr/>
    </dgm:pt>
    <dgm:pt modelId="{7687A118-C56C-D549-B60A-8F7FE252C30A}" type="pres">
      <dgm:prSet presAssocID="{0F3BFCCE-78EB-4444-B4E8-37CDD8A38C85}" presName="compNode" presStyleCnt="0"/>
      <dgm:spPr/>
    </dgm:pt>
    <dgm:pt modelId="{2DEF0E2C-E258-134C-9E79-22A263C3ED1E}" type="pres">
      <dgm:prSet presAssocID="{0F3BFCCE-78EB-4444-B4E8-37CDD8A38C85}" presName="aNode" presStyleLbl="bgShp" presStyleIdx="2" presStyleCnt="4"/>
      <dgm:spPr/>
    </dgm:pt>
    <dgm:pt modelId="{60EB8B18-7391-FD46-A82A-3EA87040D5A7}" type="pres">
      <dgm:prSet presAssocID="{0F3BFCCE-78EB-4444-B4E8-37CDD8A38C85}" presName="textNode" presStyleLbl="bgShp" presStyleIdx="2" presStyleCnt="4"/>
      <dgm:spPr/>
    </dgm:pt>
    <dgm:pt modelId="{2FBD3FED-93DF-DD4B-BD22-F1E0C0708231}" type="pres">
      <dgm:prSet presAssocID="{0F3BFCCE-78EB-4444-B4E8-37CDD8A38C85}" presName="compChildNode" presStyleCnt="0"/>
      <dgm:spPr/>
    </dgm:pt>
    <dgm:pt modelId="{CCAC9E06-9CEE-394F-8024-2DCD3963BF9E}" type="pres">
      <dgm:prSet presAssocID="{0F3BFCCE-78EB-4444-B4E8-37CDD8A38C85}" presName="theInnerList" presStyleCnt="0"/>
      <dgm:spPr/>
    </dgm:pt>
    <dgm:pt modelId="{D183F2CE-1F25-9C4E-A23F-B08E397C2724}" type="pres">
      <dgm:prSet presAssocID="{A650CBE5-A92E-6640-BC9B-071BB9E32E0C}" presName="childNode" presStyleLbl="node1" presStyleIdx="2" presStyleCnt="4" custScaleY="2000000">
        <dgm:presLayoutVars>
          <dgm:bulletEnabled val="1"/>
        </dgm:presLayoutVars>
      </dgm:prSet>
      <dgm:spPr/>
    </dgm:pt>
    <dgm:pt modelId="{0881F56F-8A63-AC41-B166-E07E297275A4}" type="pres">
      <dgm:prSet presAssocID="{A650CBE5-A92E-6640-BC9B-071BB9E32E0C}" presName="aSpace2" presStyleCnt="0"/>
      <dgm:spPr/>
    </dgm:pt>
    <dgm:pt modelId="{CFEB45C4-B58B-3D40-BDAC-8FF08ACF7CCD}" type="pres">
      <dgm:prSet presAssocID="{F16A4848-3AF8-BA41-888C-09A110DAA23E}" presName="childNode" presStyleLbl="node1" presStyleIdx="3" presStyleCnt="4" custLinFactX="33775" custLinFactY="-68885" custLinFactNeighborX="100000" custLinFactNeighborY="-100000">
        <dgm:presLayoutVars>
          <dgm:bulletEnabled val="1"/>
        </dgm:presLayoutVars>
      </dgm:prSet>
      <dgm:spPr/>
    </dgm:pt>
    <dgm:pt modelId="{AA75E1D8-8814-8D4E-A471-963B29DBDDA2}" type="pres">
      <dgm:prSet presAssocID="{0F3BFCCE-78EB-4444-B4E8-37CDD8A38C85}" presName="aSpace" presStyleCnt="0"/>
      <dgm:spPr/>
    </dgm:pt>
    <dgm:pt modelId="{74FD444B-A26E-D840-82A6-CD99D4E3B421}" type="pres">
      <dgm:prSet presAssocID="{6901DB85-B666-A447-9DA6-B531050D3DBE}" presName="compNode" presStyleCnt="0"/>
      <dgm:spPr/>
    </dgm:pt>
    <dgm:pt modelId="{1EAD6121-E573-E245-BA78-1E2B75C7BB37}" type="pres">
      <dgm:prSet presAssocID="{6901DB85-B666-A447-9DA6-B531050D3DBE}" presName="aNode" presStyleLbl="bgShp" presStyleIdx="3" presStyleCnt="4"/>
      <dgm:spPr/>
    </dgm:pt>
    <dgm:pt modelId="{A27A8E31-1D20-774A-884E-6BB9965054EC}" type="pres">
      <dgm:prSet presAssocID="{6901DB85-B666-A447-9DA6-B531050D3DBE}" presName="textNode" presStyleLbl="bgShp" presStyleIdx="3" presStyleCnt="4"/>
      <dgm:spPr/>
    </dgm:pt>
    <dgm:pt modelId="{6C89640D-463A-E24B-B56B-CE2102D57123}" type="pres">
      <dgm:prSet presAssocID="{6901DB85-B666-A447-9DA6-B531050D3DBE}" presName="compChildNode" presStyleCnt="0"/>
      <dgm:spPr/>
    </dgm:pt>
    <dgm:pt modelId="{A7EFDE5D-B1F8-1049-91B1-DA35564328BF}" type="pres">
      <dgm:prSet presAssocID="{6901DB85-B666-A447-9DA6-B531050D3DBE}" presName="theInnerList" presStyleCnt="0"/>
      <dgm:spPr/>
    </dgm:pt>
  </dgm:ptLst>
  <dgm:cxnLst>
    <dgm:cxn modelId="{2232D53B-2B57-3E48-82FB-ABAE7D7F3769}" type="presOf" srcId="{6901DB85-B666-A447-9DA6-B531050D3DBE}" destId="{A27A8E31-1D20-774A-884E-6BB9965054EC}" srcOrd="1" destOrd="0" presId="urn:microsoft.com/office/officeart/2005/8/layout/lProcess2"/>
    <dgm:cxn modelId="{D19DE764-BBE4-4A40-B665-55CADDCBEB17}" srcId="{91BE8064-2A6B-924F-BAF1-56B2A635C6FA}" destId="{3B022DA4-F20D-ED44-A2FA-9003043221E7}" srcOrd="1" destOrd="0" parTransId="{C4C21F4A-90A3-024E-A4BB-E59E161B0F2F}" sibTransId="{3492311A-3A51-CB40-8970-12F8309EEFB0}"/>
    <dgm:cxn modelId="{585DAC4D-3AAF-4643-A8E6-0E91C1CC773C}" srcId="{91BE8064-2A6B-924F-BAF1-56B2A635C6FA}" destId="{6901DB85-B666-A447-9DA6-B531050D3DBE}" srcOrd="3" destOrd="0" parTransId="{5FBED60B-7434-0F4D-A0C9-2A8B6E44D260}" sibTransId="{93A80090-247A-C142-84E0-D02D6E9FF4C7}"/>
    <dgm:cxn modelId="{8F23754E-1E1C-1A49-9864-B9E12C6BE04B}" type="presOf" srcId="{A67E6AC3-7EF6-BB42-8C9C-415815C6F120}" destId="{03AF87C6-320B-7645-944B-D23660F81DC6}" srcOrd="1" destOrd="0" presId="urn:microsoft.com/office/officeart/2005/8/layout/lProcess2"/>
    <dgm:cxn modelId="{89018571-BC74-BA4E-A112-4EABC29398D1}" type="presOf" srcId="{A67E6AC3-7EF6-BB42-8C9C-415815C6F120}" destId="{3DE55174-21C7-FA42-8665-2FA252B55FFB}" srcOrd="0" destOrd="0" presId="urn:microsoft.com/office/officeart/2005/8/layout/lProcess2"/>
    <dgm:cxn modelId="{5F627758-37DC-7E4A-A1FD-B9CE2234613D}" type="presOf" srcId="{F16A4848-3AF8-BA41-888C-09A110DAA23E}" destId="{CFEB45C4-B58B-3D40-BDAC-8FF08ACF7CCD}" srcOrd="0" destOrd="0" presId="urn:microsoft.com/office/officeart/2005/8/layout/lProcess2"/>
    <dgm:cxn modelId="{C948188C-0CD1-3F46-9772-0A0415091341}" srcId="{91BE8064-2A6B-924F-BAF1-56B2A635C6FA}" destId="{0F3BFCCE-78EB-4444-B4E8-37CDD8A38C85}" srcOrd="2" destOrd="0" parTransId="{304E7501-0DFB-BA4E-BB1E-E213C49A2042}" sibTransId="{11CB7C2F-FEDC-4D48-9F43-36BBA8E7FC28}"/>
    <dgm:cxn modelId="{088CB78D-2DE4-D946-B56F-2771356B67BF}" type="presOf" srcId="{3B022DA4-F20D-ED44-A2FA-9003043221E7}" destId="{8E7B7A44-884B-5B40-952D-B7544156B992}" srcOrd="0" destOrd="0" presId="urn:microsoft.com/office/officeart/2005/8/layout/lProcess2"/>
    <dgm:cxn modelId="{CEF97193-9CC8-004D-97AA-837AC2954422}" srcId="{3B022DA4-F20D-ED44-A2FA-9003043221E7}" destId="{6613A5CE-7F6D-6A4E-B5B8-3C133AB6CE47}" srcOrd="0" destOrd="0" parTransId="{2DB6331C-AD9C-AF4B-8139-B7CA4244CF89}" sibTransId="{8D6EF354-2CFC-F048-9E4C-F7F9CB279FC3}"/>
    <dgm:cxn modelId="{0E3F6298-8117-FD40-820E-60DE900B4A07}" srcId="{A67E6AC3-7EF6-BB42-8C9C-415815C6F120}" destId="{7E6B0764-02DD-144F-BD9D-8E04375A67BA}" srcOrd="0" destOrd="0" parTransId="{04B9891C-70FD-804D-8D42-1F96947D30C6}" sibTransId="{D40802CF-5CC9-924D-85ED-88DF1CA0C74D}"/>
    <dgm:cxn modelId="{69C7489C-A1D0-7F4B-B054-7E4AE51AC944}" srcId="{0F3BFCCE-78EB-4444-B4E8-37CDD8A38C85}" destId="{A650CBE5-A92E-6640-BC9B-071BB9E32E0C}" srcOrd="0" destOrd="0" parTransId="{4C0B505F-3E67-0F47-9E81-4D58C8868583}" sibTransId="{C139F5D8-6444-3C46-A7D4-BC3BEB0D9610}"/>
    <dgm:cxn modelId="{983C63AA-C78C-394D-83E6-E641790C7B69}" type="presOf" srcId="{7E6B0764-02DD-144F-BD9D-8E04375A67BA}" destId="{6987A6C9-0D51-C842-9704-5ECF2FBBB329}" srcOrd="0" destOrd="0" presId="urn:microsoft.com/office/officeart/2005/8/layout/lProcess2"/>
    <dgm:cxn modelId="{89753DBD-8BFA-1543-96A2-42E5FFC3F5F3}" srcId="{0F3BFCCE-78EB-4444-B4E8-37CDD8A38C85}" destId="{F16A4848-3AF8-BA41-888C-09A110DAA23E}" srcOrd="1" destOrd="0" parTransId="{50ACE5B8-1F39-064A-84A1-4B23495D2FB2}" sibTransId="{78E68DBC-8871-BB41-BC19-8013BB124D76}"/>
    <dgm:cxn modelId="{20D6C0CB-0422-F44D-BE8D-BE504EE4CCF2}" type="presOf" srcId="{6901DB85-B666-A447-9DA6-B531050D3DBE}" destId="{1EAD6121-E573-E245-BA78-1E2B75C7BB37}" srcOrd="0" destOrd="0" presId="urn:microsoft.com/office/officeart/2005/8/layout/lProcess2"/>
    <dgm:cxn modelId="{65913CCE-2416-9E45-BADC-0729D93546C0}" type="presOf" srcId="{6613A5CE-7F6D-6A4E-B5B8-3C133AB6CE47}" destId="{51AECD3E-D91C-B149-975D-5DE8C4A85511}" srcOrd="0" destOrd="0" presId="urn:microsoft.com/office/officeart/2005/8/layout/lProcess2"/>
    <dgm:cxn modelId="{190086D6-E964-6F45-B5A8-0AEE8634CBBC}" type="presOf" srcId="{0F3BFCCE-78EB-4444-B4E8-37CDD8A38C85}" destId="{60EB8B18-7391-FD46-A82A-3EA87040D5A7}" srcOrd="1" destOrd="0" presId="urn:microsoft.com/office/officeart/2005/8/layout/lProcess2"/>
    <dgm:cxn modelId="{136DFFE3-6048-714E-9B0F-8BEF4173B497}" srcId="{91BE8064-2A6B-924F-BAF1-56B2A635C6FA}" destId="{A67E6AC3-7EF6-BB42-8C9C-415815C6F120}" srcOrd="0" destOrd="0" parTransId="{4A81161B-495C-1040-BCAD-009501271E93}" sibTransId="{9707B875-2034-4941-B2C1-D1F7F9A126BE}"/>
    <dgm:cxn modelId="{EE52ABE4-2F26-2E4C-9106-6A133F97B898}" type="presOf" srcId="{A650CBE5-A92E-6640-BC9B-071BB9E32E0C}" destId="{D183F2CE-1F25-9C4E-A23F-B08E397C2724}" srcOrd="0" destOrd="0" presId="urn:microsoft.com/office/officeart/2005/8/layout/lProcess2"/>
    <dgm:cxn modelId="{ACEAD5E8-12EE-0045-8399-4F70B7020288}" type="presOf" srcId="{91BE8064-2A6B-924F-BAF1-56B2A635C6FA}" destId="{203E22D9-A1DE-B746-9893-8B813B0191FC}" srcOrd="0" destOrd="0" presId="urn:microsoft.com/office/officeart/2005/8/layout/lProcess2"/>
    <dgm:cxn modelId="{5EC8B9E9-5FF8-A542-A0DE-CDAE56D6C816}" type="presOf" srcId="{3B022DA4-F20D-ED44-A2FA-9003043221E7}" destId="{6E30B3AC-1184-4349-B938-7EABDFF4FECE}" srcOrd="1" destOrd="0" presId="urn:microsoft.com/office/officeart/2005/8/layout/lProcess2"/>
    <dgm:cxn modelId="{03959DF6-88CD-734F-94AC-7E6C0E568333}" type="presOf" srcId="{0F3BFCCE-78EB-4444-B4E8-37CDD8A38C85}" destId="{2DEF0E2C-E258-134C-9E79-22A263C3ED1E}" srcOrd="0" destOrd="0" presId="urn:microsoft.com/office/officeart/2005/8/layout/lProcess2"/>
    <dgm:cxn modelId="{F5CC7643-DD50-F04B-B61C-47B01E82A4AF}" type="presParOf" srcId="{203E22D9-A1DE-B746-9893-8B813B0191FC}" destId="{39DE526A-3355-8B4B-A7A4-8FDEF0BC3EF0}" srcOrd="0" destOrd="0" presId="urn:microsoft.com/office/officeart/2005/8/layout/lProcess2"/>
    <dgm:cxn modelId="{54719E63-2120-ED40-926D-0CD294C24053}" type="presParOf" srcId="{39DE526A-3355-8B4B-A7A4-8FDEF0BC3EF0}" destId="{3DE55174-21C7-FA42-8665-2FA252B55FFB}" srcOrd="0" destOrd="0" presId="urn:microsoft.com/office/officeart/2005/8/layout/lProcess2"/>
    <dgm:cxn modelId="{A825D1F2-9A2C-564E-9594-11D97E66AD3A}" type="presParOf" srcId="{39DE526A-3355-8B4B-A7A4-8FDEF0BC3EF0}" destId="{03AF87C6-320B-7645-944B-D23660F81DC6}" srcOrd="1" destOrd="0" presId="urn:microsoft.com/office/officeart/2005/8/layout/lProcess2"/>
    <dgm:cxn modelId="{2DBC3F18-44E7-7641-96D1-327F9C8BDD55}" type="presParOf" srcId="{39DE526A-3355-8B4B-A7A4-8FDEF0BC3EF0}" destId="{C433EBF4-E20C-D641-8D03-866FE9E1023A}" srcOrd="2" destOrd="0" presId="urn:microsoft.com/office/officeart/2005/8/layout/lProcess2"/>
    <dgm:cxn modelId="{FC82565E-C2C9-8C41-B850-BA605ADD7863}" type="presParOf" srcId="{C433EBF4-E20C-D641-8D03-866FE9E1023A}" destId="{DD8ADE5D-2B4B-9E4C-B8F7-FA0513DE2AC9}" srcOrd="0" destOrd="0" presId="urn:microsoft.com/office/officeart/2005/8/layout/lProcess2"/>
    <dgm:cxn modelId="{D0478E61-8C60-C242-ADE4-EE779875A711}" type="presParOf" srcId="{DD8ADE5D-2B4B-9E4C-B8F7-FA0513DE2AC9}" destId="{6987A6C9-0D51-C842-9704-5ECF2FBBB329}" srcOrd="0" destOrd="0" presId="urn:microsoft.com/office/officeart/2005/8/layout/lProcess2"/>
    <dgm:cxn modelId="{952413C1-A0E5-6B4E-88F6-251FA5367849}" type="presParOf" srcId="{203E22D9-A1DE-B746-9893-8B813B0191FC}" destId="{3D7DB450-63EC-D248-8B2C-6B8F729947FF}" srcOrd="1" destOrd="0" presId="urn:microsoft.com/office/officeart/2005/8/layout/lProcess2"/>
    <dgm:cxn modelId="{9B7D66F4-CF58-6649-B94D-DA349ACBCB11}" type="presParOf" srcId="{203E22D9-A1DE-B746-9893-8B813B0191FC}" destId="{96423893-E7FD-7C49-A31F-53DF28400871}" srcOrd="2" destOrd="0" presId="urn:microsoft.com/office/officeart/2005/8/layout/lProcess2"/>
    <dgm:cxn modelId="{DC5EE4B3-DA2B-DE4A-8F49-57C59AAF29B0}" type="presParOf" srcId="{96423893-E7FD-7C49-A31F-53DF28400871}" destId="{8E7B7A44-884B-5B40-952D-B7544156B992}" srcOrd="0" destOrd="0" presId="urn:microsoft.com/office/officeart/2005/8/layout/lProcess2"/>
    <dgm:cxn modelId="{EF246C03-9DC6-124F-85C0-AF310D8FD2D6}" type="presParOf" srcId="{96423893-E7FD-7C49-A31F-53DF28400871}" destId="{6E30B3AC-1184-4349-B938-7EABDFF4FECE}" srcOrd="1" destOrd="0" presId="urn:microsoft.com/office/officeart/2005/8/layout/lProcess2"/>
    <dgm:cxn modelId="{53A6B5BD-53C2-8C41-BD1A-1D409DBFA843}" type="presParOf" srcId="{96423893-E7FD-7C49-A31F-53DF28400871}" destId="{2CF42FA3-2E7B-EE44-BD85-2F29CCC640AA}" srcOrd="2" destOrd="0" presId="urn:microsoft.com/office/officeart/2005/8/layout/lProcess2"/>
    <dgm:cxn modelId="{5441A124-7C81-7448-812B-F1A361B6F0C9}" type="presParOf" srcId="{2CF42FA3-2E7B-EE44-BD85-2F29CCC640AA}" destId="{73809395-836A-5C4C-8B15-5DAC75725728}" srcOrd="0" destOrd="0" presId="urn:microsoft.com/office/officeart/2005/8/layout/lProcess2"/>
    <dgm:cxn modelId="{19168ED2-0F50-6B4D-9663-F49FA3849C5F}" type="presParOf" srcId="{73809395-836A-5C4C-8B15-5DAC75725728}" destId="{51AECD3E-D91C-B149-975D-5DE8C4A85511}" srcOrd="0" destOrd="0" presId="urn:microsoft.com/office/officeart/2005/8/layout/lProcess2"/>
    <dgm:cxn modelId="{E5F30D49-45D9-DB49-BA29-F2E17ACE6565}" type="presParOf" srcId="{203E22D9-A1DE-B746-9893-8B813B0191FC}" destId="{AE9E07B9-D439-DD42-B78F-3670A5EA4AFB}" srcOrd="3" destOrd="0" presId="urn:microsoft.com/office/officeart/2005/8/layout/lProcess2"/>
    <dgm:cxn modelId="{A2E40E0F-8720-B345-82BF-9866AF24BCAB}" type="presParOf" srcId="{203E22D9-A1DE-B746-9893-8B813B0191FC}" destId="{7687A118-C56C-D549-B60A-8F7FE252C30A}" srcOrd="4" destOrd="0" presId="urn:microsoft.com/office/officeart/2005/8/layout/lProcess2"/>
    <dgm:cxn modelId="{33EA87F4-66A3-294B-8534-64A1ECD85B62}" type="presParOf" srcId="{7687A118-C56C-D549-B60A-8F7FE252C30A}" destId="{2DEF0E2C-E258-134C-9E79-22A263C3ED1E}" srcOrd="0" destOrd="0" presId="urn:microsoft.com/office/officeart/2005/8/layout/lProcess2"/>
    <dgm:cxn modelId="{3807D38D-84A4-1D4C-8012-018A92A21F9E}" type="presParOf" srcId="{7687A118-C56C-D549-B60A-8F7FE252C30A}" destId="{60EB8B18-7391-FD46-A82A-3EA87040D5A7}" srcOrd="1" destOrd="0" presId="urn:microsoft.com/office/officeart/2005/8/layout/lProcess2"/>
    <dgm:cxn modelId="{7C1A7B8C-395F-C94A-9301-D0303B55F192}" type="presParOf" srcId="{7687A118-C56C-D549-B60A-8F7FE252C30A}" destId="{2FBD3FED-93DF-DD4B-BD22-F1E0C0708231}" srcOrd="2" destOrd="0" presId="urn:microsoft.com/office/officeart/2005/8/layout/lProcess2"/>
    <dgm:cxn modelId="{9DA4DB9B-2F76-DA4F-8004-408C7FBA7825}" type="presParOf" srcId="{2FBD3FED-93DF-DD4B-BD22-F1E0C0708231}" destId="{CCAC9E06-9CEE-394F-8024-2DCD3963BF9E}" srcOrd="0" destOrd="0" presId="urn:microsoft.com/office/officeart/2005/8/layout/lProcess2"/>
    <dgm:cxn modelId="{E57DB469-891B-8540-92C6-28C250681F21}" type="presParOf" srcId="{CCAC9E06-9CEE-394F-8024-2DCD3963BF9E}" destId="{D183F2CE-1F25-9C4E-A23F-B08E397C2724}" srcOrd="0" destOrd="0" presId="urn:microsoft.com/office/officeart/2005/8/layout/lProcess2"/>
    <dgm:cxn modelId="{A891C810-0D45-8D43-9C11-A35558A6FC6D}" type="presParOf" srcId="{CCAC9E06-9CEE-394F-8024-2DCD3963BF9E}" destId="{0881F56F-8A63-AC41-B166-E07E297275A4}" srcOrd="1" destOrd="0" presId="urn:microsoft.com/office/officeart/2005/8/layout/lProcess2"/>
    <dgm:cxn modelId="{F38E1C64-0817-8541-8F17-E69D0154D555}" type="presParOf" srcId="{CCAC9E06-9CEE-394F-8024-2DCD3963BF9E}" destId="{CFEB45C4-B58B-3D40-BDAC-8FF08ACF7CCD}" srcOrd="2" destOrd="0" presId="urn:microsoft.com/office/officeart/2005/8/layout/lProcess2"/>
    <dgm:cxn modelId="{307A33EE-9AA4-474E-B228-4AA50B21FB96}" type="presParOf" srcId="{203E22D9-A1DE-B746-9893-8B813B0191FC}" destId="{AA75E1D8-8814-8D4E-A471-963B29DBDDA2}" srcOrd="5" destOrd="0" presId="urn:microsoft.com/office/officeart/2005/8/layout/lProcess2"/>
    <dgm:cxn modelId="{9DF685FD-1D1F-9848-9187-98C245BD8E92}" type="presParOf" srcId="{203E22D9-A1DE-B746-9893-8B813B0191FC}" destId="{74FD444B-A26E-D840-82A6-CD99D4E3B421}" srcOrd="6" destOrd="0" presId="urn:microsoft.com/office/officeart/2005/8/layout/lProcess2"/>
    <dgm:cxn modelId="{13E8A105-349A-3B49-800D-23461482760D}" type="presParOf" srcId="{74FD444B-A26E-D840-82A6-CD99D4E3B421}" destId="{1EAD6121-E573-E245-BA78-1E2B75C7BB37}" srcOrd="0" destOrd="0" presId="urn:microsoft.com/office/officeart/2005/8/layout/lProcess2"/>
    <dgm:cxn modelId="{EB79059F-9A3C-7940-A076-759DD01AF34C}" type="presParOf" srcId="{74FD444B-A26E-D840-82A6-CD99D4E3B421}" destId="{A27A8E31-1D20-774A-884E-6BB9965054EC}" srcOrd="1" destOrd="0" presId="urn:microsoft.com/office/officeart/2005/8/layout/lProcess2"/>
    <dgm:cxn modelId="{3552430E-BB63-C544-9290-FFE85D12745E}" type="presParOf" srcId="{74FD444B-A26E-D840-82A6-CD99D4E3B421}" destId="{6C89640D-463A-E24B-B56B-CE2102D57123}" srcOrd="2" destOrd="0" presId="urn:microsoft.com/office/officeart/2005/8/layout/lProcess2"/>
    <dgm:cxn modelId="{934801AF-BC23-BC48-8269-66A14F2E438A}" type="presParOf" srcId="{6C89640D-463A-E24B-B56B-CE2102D57123}" destId="{A7EFDE5D-B1F8-1049-91B1-DA35564328B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147911-7E98-4FB6-9913-F317C640594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6A2407-F731-4562-B155-0D223F8EDF1C}">
      <dgm:prSet phldrT="[Text]"/>
      <dgm:spPr/>
      <dgm:t>
        <a:bodyPr/>
        <a:lstStyle/>
        <a:p>
          <a:r>
            <a:rPr lang="en-US" dirty="0"/>
            <a:t>Recommendation Seeker</a:t>
          </a:r>
        </a:p>
      </dgm:t>
    </dgm:pt>
    <dgm:pt modelId="{E7F3AC36-A8DB-4944-9E57-C5A0C3D770A0}" type="parTrans" cxnId="{949D7C3C-0B54-4057-82D2-A5EF350FE923}">
      <dgm:prSet/>
      <dgm:spPr/>
      <dgm:t>
        <a:bodyPr/>
        <a:lstStyle/>
        <a:p>
          <a:endParaRPr lang="en-US"/>
        </a:p>
      </dgm:t>
    </dgm:pt>
    <dgm:pt modelId="{B1FE5967-5D1F-4449-9A41-32DD8808FB83}" type="sibTrans" cxnId="{949D7C3C-0B54-4057-82D2-A5EF350FE923}">
      <dgm:prSet/>
      <dgm:spPr/>
      <dgm:t>
        <a:bodyPr/>
        <a:lstStyle/>
        <a:p>
          <a:endParaRPr lang="en-US"/>
        </a:p>
      </dgm:t>
    </dgm:pt>
    <dgm:pt modelId="{8AFDDBD2-6370-41D5-B0DB-D0AF82D720FC}">
      <dgm:prSet phldrT="[Text]"/>
      <dgm:spPr/>
      <dgm:t>
        <a:bodyPr/>
        <a:lstStyle/>
        <a:p>
          <a:r>
            <a:rPr lang="en-US" dirty="0"/>
            <a:t>Share recommendations with friends</a:t>
          </a:r>
        </a:p>
      </dgm:t>
    </dgm:pt>
    <dgm:pt modelId="{FB252FC0-84D0-41FC-BD32-6CEC429669D9}" type="parTrans" cxnId="{2A04236C-28D5-4CA6-853E-5CCC5CDD0C90}">
      <dgm:prSet/>
      <dgm:spPr/>
      <dgm:t>
        <a:bodyPr/>
        <a:lstStyle/>
        <a:p>
          <a:endParaRPr lang="en-US"/>
        </a:p>
      </dgm:t>
    </dgm:pt>
    <dgm:pt modelId="{27D08B01-39EA-4427-8D07-F72F3BD5CA26}" type="sibTrans" cxnId="{2A04236C-28D5-4CA6-853E-5CCC5CDD0C90}">
      <dgm:prSet/>
      <dgm:spPr/>
      <dgm:t>
        <a:bodyPr/>
        <a:lstStyle/>
        <a:p>
          <a:endParaRPr lang="en-US"/>
        </a:p>
      </dgm:t>
    </dgm:pt>
    <dgm:pt modelId="{74DD9FDE-01EE-496F-9F84-6650E1E0E3A1}">
      <dgm:prSet phldrT="[Text]"/>
      <dgm:spPr/>
      <dgm:t>
        <a:bodyPr/>
        <a:lstStyle/>
        <a:p>
          <a:r>
            <a:rPr lang="en-US" dirty="0"/>
            <a:t>Recommendation Provider</a:t>
          </a:r>
        </a:p>
      </dgm:t>
    </dgm:pt>
    <dgm:pt modelId="{5770BA6A-0272-4971-B7AA-12BDAC02B285}" type="parTrans" cxnId="{FDD9528B-5842-41C2-9429-58F3AEA4B65D}">
      <dgm:prSet/>
      <dgm:spPr/>
      <dgm:t>
        <a:bodyPr/>
        <a:lstStyle/>
        <a:p>
          <a:endParaRPr lang="en-US"/>
        </a:p>
      </dgm:t>
    </dgm:pt>
    <dgm:pt modelId="{15DB165A-8BBE-4EA2-8010-E276AC2834DF}" type="sibTrans" cxnId="{FDD9528B-5842-41C2-9429-58F3AEA4B65D}">
      <dgm:prSet/>
      <dgm:spPr/>
      <dgm:t>
        <a:bodyPr/>
        <a:lstStyle/>
        <a:p>
          <a:endParaRPr lang="en-US"/>
        </a:p>
      </dgm:t>
    </dgm:pt>
    <dgm:pt modelId="{28F1877A-27F8-4CE9-820A-4C65FF48D55E}">
      <dgm:prSet phldrT="[Text]"/>
      <dgm:spPr/>
      <dgm:t>
        <a:bodyPr/>
        <a:lstStyle/>
        <a:p>
          <a:r>
            <a:rPr lang="en-US" dirty="0"/>
            <a:t>Share recommendations and reviews with everyone</a:t>
          </a:r>
        </a:p>
      </dgm:t>
    </dgm:pt>
    <dgm:pt modelId="{62628AFE-DFD4-4459-8F7D-1B5857B07F22}" type="parTrans" cxnId="{ED5B36EB-E2D6-4C3E-951C-3C3A687AB5D2}">
      <dgm:prSet/>
      <dgm:spPr/>
      <dgm:t>
        <a:bodyPr/>
        <a:lstStyle/>
        <a:p>
          <a:endParaRPr lang="en-US"/>
        </a:p>
      </dgm:t>
    </dgm:pt>
    <dgm:pt modelId="{A6D13A05-4ACF-4867-B13C-650BD20EE6F0}" type="sibTrans" cxnId="{ED5B36EB-E2D6-4C3E-951C-3C3A687AB5D2}">
      <dgm:prSet/>
      <dgm:spPr/>
      <dgm:t>
        <a:bodyPr/>
        <a:lstStyle/>
        <a:p>
          <a:endParaRPr lang="en-US"/>
        </a:p>
      </dgm:t>
    </dgm:pt>
    <dgm:pt modelId="{1A8126D2-473F-4371-8305-EF2E1DA72EBB}">
      <dgm:prSet phldrT="[Text]"/>
      <dgm:spPr/>
      <dgm:t>
        <a:bodyPr/>
        <a:lstStyle/>
        <a:p>
          <a:r>
            <a:rPr lang="en-US" dirty="0"/>
            <a:t>Create Events</a:t>
          </a:r>
        </a:p>
      </dgm:t>
    </dgm:pt>
    <dgm:pt modelId="{343A18B0-1026-44FA-8F45-2FC11060B951}" type="parTrans" cxnId="{479F6F87-421E-40FA-BD6B-83C02B429A94}">
      <dgm:prSet/>
      <dgm:spPr/>
      <dgm:t>
        <a:bodyPr/>
        <a:lstStyle/>
        <a:p>
          <a:endParaRPr lang="en-US"/>
        </a:p>
      </dgm:t>
    </dgm:pt>
    <dgm:pt modelId="{C85EBCD6-90EF-4306-905E-0AB25365E08B}" type="sibTrans" cxnId="{479F6F87-421E-40FA-BD6B-83C02B429A94}">
      <dgm:prSet/>
      <dgm:spPr/>
      <dgm:t>
        <a:bodyPr/>
        <a:lstStyle/>
        <a:p>
          <a:endParaRPr lang="en-US"/>
        </a:p>
      </dgm:t>
    </dgm:pt>
    <dgm:pt modelId="{F4AADBAB-B1B0-4554-B363-76ADD5D4BF4C}">
      <dgm:prSet phldrT="[Text]"/>
      <dgm:spPr/>
      <dgm:t>
        <a:bodyPr/>
        <a:lstStyle/>
        <a:p>
          <a:r>
            <a:rPr lang="en-US" dirty="0"/>
            <a:t>Promote Offers / Schemes</a:t>
          </a:r>
        </a:p>
      </dgm:t>
    </dgm:pt>
    <dgm:pt modelId="{0C9FAAC4-E9E5-4441-B1C3-45A548EE7EB4}" type="parTrans" cxnId="{51EEFA84-DE35-4345-A40F-2965875C3674}">
      <dgm:prSet/>
      <dgm:spPr/>
      <dgm:t>
        <a:bodyPr/>
        <a:lstStyle/>
        <a:p>
          <a:endParaRPr lang="en-US"/>
        </a:p>
      </dgm:t>
    </dgm:pt>
    <dgm:pt modelId="{8373094D-C42B-4135-A252-B3F9B2398080}" type="sibTrans" cxnId="{51EEFA84-DE35-4345-A40F-2965875C3674}">
      <dgm:prSet/>
      <dgm:spPr/>
      <dgm:t>
        <a:bodyPr/>
        <a:lstStyle/>
        <a:p>
          <a:endParaRPr lang="en-US"/>
        </a:p>
      </dgm:t>
    </dgm:pt>
    <dgm:pt modelId="{161311A0-6C71-4587-A653-2C1BEEEDEC09}">
      <dgm:prSet phldrT="[Text]"/>
      <dgm:spPr/>
      <dgm:t>
        <a:bodyPr/>
        <a:lstStyle/>
        <a:p>
          <a:r>
            <a:rPr lang="en-US" dirty="0"/>
            <a:t>Smart recommendations</a:t>
          </a:r>
        </a:p>
      </dgm:t>
    </dgm:pt>
    <dgm:pt modelId="{39992D96-3590-45D3-98D4-B4521BB4A743}" type="parTrans" cxnId="{CA077A4A-0C51-4E95-BAF2-3AC2219185A7}">
      <dgm:prSet/>
      <dgm:spPr/>
      <dgm:t>
        <a:bodyPr/>
        <a:lstStyle/>
        <a:p>
          <a:endParaRPr lang="en-US"/>
        </a:p>
      </dgm:t>
    </dgm:pt>
    <dgm:pt modelId="{0A0819F1-3B18-4464-BF70-E34B395C5FEF}" type="sibTrans" cxnId="{CA077A4A-0C51-4E95-BAF2-3AC2219185A7}">
      <dgm:prSet/>
      <dgm:spPr/>
      <dgm:t>
        <a:bodyPr/>
        <a:lstStyle/>
        <a:p>
          <a:endParaRPr lang="en-US"/>
        </a:p>
      </dgm:t>
    </dgm:pt>
    <dgm:pt modelId="{AC55A9EC-2E19-4A75-BF22-2C327B2D6382}">
      <dgm:prSet phldrT="[Text]"/>
      <dgm:spPr/>
      <dgm:t>
        <a:bodyPr/>
        <a:lstStyle/>
        <a:p>
          <a:r>
            <a:rPr lang="en-US" dirty="0"/>
            <a:t>AI for improved accuracy</a:t>
          </a:r>
        </a:p>
      </dgm:t>
    </dgm:pt>
    <dgm:pt modelId="{69D9B86B-91B0-49FD-833C-A5AE57C5673B}" type="parTrans" cxnId="{7E4E664F-277A-4700-8422-BB758D496FD6}">
      <dgm:prSet/>
      <dgm:spPr/>
      <dgm:t>
        <a:bodyPr/>
        <a:lstStyle/>
        <a:p>
          <a:endParaRPr lang="en-US"/>
        </a:p>
      </dgm:t>
    </dgm:pt>
    <dgm:pt modelId="{F8A176F3-B07A-41B2-8F12-DB85AA1E418D}" type="sibTrans" cxnId="{7E4E664F-277A-4700-8422-BB758D496FD6}">
      <dgm:prSet/>
      <dgm:spPr/>
      <dgm:t>
        <a:bodyPr/>
        <a:lstStyle/>
        <a:p>
          <a:endParaRPr lang="en-US"/>
        </a:p>
      </dgm:t>
    </dgm:pt>
    <dgm:pt modelId="{DCB847E5-E83E-4EAF-AE9A-F644E963C9D6}">
      <dgm:prSet phldrT="[Text]"/>
      <dgm:spPr/>
      <dgm:t>
        <a:bodyPr/>
        <a:lstStyle/>
        <a:p>
          <a:r>
            <a:rPr lang="en-US" dirty="0"/>
            <a:t>Single platform for multiple domains</a:t>
          </a:r>
        </a:p>
      </dgm:t>
    </dgm:pt>
    <dgm:pt modelId="{B6B4EA1A-56EC-4AF9-AFC0-7C72DA1FCDEA}" type="parTrans" cxnId="{21204EC9-529D-44D0-9954-9007C734994C}">
      <dgm:prSet/>
      <dgm:spPr/>
      <dgm:t>
        <a:bodyPr/>
        <a:lstStyle/>
        <a:p>
          <a:endParaRPr lang="en-US"/>
        </a:p>
      </dgm:t>
    </dgm:pt>
    <dgm:pt modelId="{25E06644-D11E-49C2-9B42-7448DA23B3C2}" type="sibTrans" cxnId="{21204EC9-529D-44D0-9954-9007C734994C}">
      <dgm:prSet/>
      <dgm:spPr/>
      <dgm:t>
        <a:bodyPr/>
        <a:lstStyle/>
        <a:p>
          <a:endParaRPr lang="en-US"/>
        </a:p>
      </dgm:t>
    </dgm:pt>
    <dgm:pt modelId="{AA94BA2E-52B6-4935-A923-690BCBFC38FC}">
      <dgm:prSet phldrT="[Text]"/>
      <dgm:spPr/>
      <dgm:t>
        <a:bodyPr/>
        <a:lstStyle/>
        <a:p>
          <a:r>
            <a:rPr lang="en-US" dirty="0"/>
            <a:t>Smart Questions to predict user interest</a:t>
          </a:r>
        </a:p>
      </dgm:t>
    </dgm:pt>
    <dgm:pt modelId="{C9699F97-6785-4684-AD86-90263E79CC60}" type="parTrans" cxnId="{6EEEAC16-EE29-4566-BFE2-204065836CBE}">
      <dgm:prSet/>
      <dgm:spPr/>
      <dgm:t>
        <a:bodyPr/>
        <a:lstStyle/>
        <a:p>
          <a:endParaRPr lang="en-US"/>
        </a:p>
      </dgm:t>
    </dgm:pt>
    <dgm:pt modelId="{7E4D2A62-F2D4-48FB-9E04-E9223CDDDEFE}" type="sibTrans" cxnId="{6EEEAC16-EE29-4566-BFE2-204065836CBE}">
      <dgm:prSet/>
      <dgm:spPr/>
      <dgm:t>
        <a:bodyPr/>
        <a:lstStyle/>
        <a:p>
          <a:endParaRPr lang="en-US"/>
        </a:p>
      </dgm:t>
    </dgm:pt>
    <dgm:pt modelId="{9E1FD334-D32F-469D-9897-0FEEACA955B1}" type="pres">
      <dgm:prSet presAssocID="{61147911-7E98-4FB6-9913-F317C64059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2CAC9-1D0F-492F-ADE4-C6D06487FE50}" type="pres">
      <dgm:prSet presAssocID="{C76A2407-F731-4562-B155-0D223F8EDF1C}" presName="root" presStyleCnt="0"/>
      <dgm:spPr/>
    </dgm:pt>
    <dgm:pt modelId="{13744554-C98B-4B35-92C5-3DC410CDB742}" type="pres">
      <dgm:prSet presAssocID="{C76A2407-F731-4562-B155-0D223F8EDF1C}" presName="rootComposite" presStyleCnt="0"/>
      <dgm:spPr/>
    </dgm:pt>
    <dgm:pt modelId="{487DCADC-2204-41FD-9BD7-652BFC242E5A}" type="pres">
      <dgm:prSet presAssocID="{C76A2407-F731-4562-B155-0D223F8EDF1C}" presName="rootText" presStyleLbl="node1" presStyleIdx="0" presStyleCnt="4"/>
      <dgm:spPr/>
    </dgm:pt>
    <dgm:pt modelId="{0D44FD28-9414-407C-AC11-CA3D117EF19A}" type="pres">
      <dgm:prSet presAssocID="{C76A2407-F731-4562-B155-0D223F8EDF1C}" presName="rootConnector" presStyleLbl="node1" presStyleIdx="0" presStyleCnt="4"/>
      <dgm:spPr/>
    </dgm:pt>
    <dgm:pt modelId="{D344B53D-6EC6-42FF-992C-190E666ABA8B}" type="pres">
      <dgm:prSet presAssocID="{C76A2407-F731-4562-B155-0D223F8EDF1C}" presName="childShape" presStyleCnt="0"/>
      <dgm:spPr/>
    </dgm:pt>
    <dgm:pt modelId="{FBDC141B-28D4-4A1A-9623-18B2B6263008}" type="pres">
      <dgm:prSet presAssocID="{39992D96-3590-45D3-98D4-B4521BB4A743}" presName="Name13" presStyleLbl="parChTrans1D2" presStyleIdx="0" presStyleCnt="6"/>
      <dgm:spPr/>
    </dgm:pt>
    <dgm:pt modelId="{5B810A12-25D2-4E2E-9328-9FCE092B3AD3}" type="pres">
      <dgm:prSet presAssocID="{161311A0-6C71-4587-A653-2C1BEEEDEC09}" presName="childText" presStyleLbl="bgAcc1" presStyleIdx="0" presStyleCnt="6">
        <dgm:presLayoutVars>
          <dgm:bulletEnabled val="1"/>
        </dgm:presLayoutVars>
      </dgm:prSet>
      <dgm:spPr/>
    </dgm:pt>
    <dgm:pt modelId="{E067DBB8-AF37-4374-896C-8FD5C87EA56B}" type="pres">
      <dgm:prSet presAssocID="{FB252FC0-84D0-41FC-BD32-6CEC429669D9}" presName="Name13" presStyleLbl="parChTrans1D2" presStyleIdx="1" presStyleCnt="6"/>
      <dgm:spPr/>
    </dgm:pt>
    <dgm:pt modelId="{1C277B4D-1E90-4362-85BC-93426C615643}" type="pres">
      <dgm:prSet presAssocID="{8AFDDBD2-6370-41D5-B0DB-D0AF82D720FC}" presName="childText" presStyleLbl="bgAcc1" presStyleIdx="1" presStyleCnt="6">
        <dgm:presLayoutVars>
          <dgm:bulletEnabled val="1"/>
        </dgm:presLayoutVars>
      </dgm:prSet>
      <dgm:spPr/>
    </dgm:pt>
    <dgm:pt modelId="{12D7E6AC-35C7-42A1-B57F-BAEBB2A57A89}" type="pres">
      <dgm:prSet presAssocID="{C9699F97-6785-4684-AD86-90263E79CC60}" presName="Name13" presStyleLbl="parChTrans1D2" presStyleIdx="2" presStyleCnt="6"/>
      <dgm:spPr/>
    </dgm:pt>
    <dgm:pt modelId="{218D7866-B098-4BDA-A201-13D128FCF8BC}" type="pres">
      <dgm:prSet presAssocID="{AA94BA2E-52B6-4935-A923-690BCBFC38FC}" presName="childText" presStyleLbl="bgAcc1" presStyleIdx="2" presStyleCnt="6">
        <dgm:presLayoutVars>
          <dgm:bulletEnabled val="1"/>
        </dgm:presLayoutVars>
      </dgm:prSet>
      <dgm:spPr/>
    </dgm:pt>
    <dgm:pt modelId="{556747D7-98E3-4544-B701-09704ED98A8B}" type="pres">
      <dgm:prSet presAssocID="{DCB847E5-E83E-4EAF-AE9A-F644E963C9D6}" presName="root" presStyleCnt="0"/>
      <dgm:spPr/>
    </dgm:pt>
    <dgm:pt modelId="{9AB69BA4-23D5-474D-BF33-83D948C19E08}" type="pres">
      <dgm:prSet presAssocID="{DCB847E5-E83E-4EAF-AE9A-F644E963C9D6}" presName="rootComposite" presStyleCnt="0"/>
      <dgm:spPr/>
    </dgm:pt>
    <dgm:pt modelId="{FE5C83C4-A36E-4F83-8E4A-56C6A46AD447}" type="pres">
      <dgm:prSet presAssocID="{DCB847E5-E83E-4EAF-AE9A-F644E963C9D6}" presName="rootText" presStyleLbl="node1" presStyleIdx="1" presStyleCnt="4" custLinFactNeighborX="62500" custLinFactNeighborY="96462"/>
      <dgm:spPr/>
    </dgm:pt>
    <dgm:pt modelId="{C242C996-F43B-463A-8768-7500EB30D2C0}" type="pres">
      <dgm:prSet presAssocID="{DCB847E5-E83E-4EAF-AE9A-F644E963C9D6}" presName="rootConnector" presStyleLbl="node1" presStyleIdx="1" presStyleCnt="4"/>
      <dgm:spPr/>
    </dgm:pt>
    <dgm:pt modelId="{5841A760-FCCB-4144-B40D-2CF287A2DE81}" type="pres">
      <dgm:prSet presAssocID="{DCB847E5-E83E-4EAF-AE9A-F644E963C9D6}" presName="childShape" presStyleCnt="0"/>
      <dgm:spPr/>
    </dgm:pt>
    <dgm:pt modelId="{7F566605-C694-405B-ADF6-EDE0FD7AEDC9}" type="pres">
      <dgm:prSet presAssocID="{AC55A9EC-2E19-4A75-BF22-2C327B2D6382}" presName="root" presStyleCnt="0"/>
      <dgm:spPr/>
    </dgm:pt>
    <dgm:pt modelId="{88E95BA5-4334-4954-938C-4EA5CD98B16E}" type="pres">
      <dgm:prSet presAssocID="{AC55A9EC-2E19-4A75-BF22-2C327B2D6382}" presName="rootComposite" presStyleCnt="0"/>
      <dgm:spPr/>
    </dgm:pt>
    <dgm:pt modelId="{32B81911-BAC4-4023-8EEA-9DCEA20FDD90}" type="pres">
      <dgm:prSet presAssocID="{AC55A9EC-2E19-4A75-BF22-2C327B2D6382}" presName="rootText" presStyleLbl="node1" presStyleIdx="2" presStyleCnt="4" custLinFactY="100000" custLinFactNeighborX="-62500" custLinFactNeighborY="142987"/>
      <dgm:spPr/>
    </dgm:pt>
    <dgm:pt modelId="{7C7901EF-54CB-47B6-9D2C-3BFABF747374}" type="pres">
      <dgm:prSet presAssocID="{AC55A9EC-2E19-4A75-BF22-2C327B2D6382}" presName="rootConnector" presStyleLbl="node1" presStyleIdx="2" presStyleCnt="4"/>
      <dgm:spPr/>
    </dgm:pt>
    <dgm:pt modelId="{DB5CE5AD-B62C-49E0-B96B-4B6C62435A33}" type="pres">
      <dgm:prSet presAssocID="{AC55A9EC-2E19-4A75-BF22-2C327B2D6382}" presName="childShape" presStyleCnt="0"/>
      <dgm:spPr/>
    </dgm:pt>
    <dgm:pt modelId="{A6FD9492-4F49-4D22-A014-B898178C752E}" type="pres">
      <dgm:prSet presAssocID="{74DD9FDE-01EE-496F-9F84-6650E1E0E3A1}" presName="root" presStyleCnt="0"/>
      <dgm:spPr/>
    </dgm:pt>
    <dgm:pt modelId="{DF8D45E1-5712-45F2-9331-5F3BE4386873}" type="pres">
      <dgm:prSet presAssocID="{74DD9FDE-01EE-496F-9F84-6650E1E0E3A1}" presName="rootComposite" presStyleCnt="0"/>
      <dgm:spPr/>
    </dgm:pt>
    <dgm:pt modelId="{51AD0C2A-BD0F-4542-9A9A-07D470AF95D1}" type="pres">
      <dgm:prSet presAssocID="{74DD9FDE-01EE-496F-9F84-6650E1E0E3A1}" presName="rootText" presStyleLbl="node1" presStyleIdx="3" presStyleCnt="4"/>
      <dgm:spPr/>
    </dgm:pt>
    <dgm:pt modelId="{54BC979A-8621-4293-A115-90C084B421CE}" type="pres">
      <dgm:prSet presAssocID="{74DD9FDE-01EE-496F-9F84-6650E1E0E3A1}" presName="rootConnector" presStyleLbl="node1" presStyleIdx="3" presStyleCnt="4"/>
      <dgm:spPr/>
    </dgm:pt>
    <dgm:pt modelId="{3024C5E6-F40F-4DAC-B2A1-9337A5D1525A}" type="pres">
      <dgm:prSet presAssocID="{74DD9FDE-01EE-496F-9F84-6650E1E0E3A1}" presName="childShape" presStyleCnt="0"/>
      <dgm:spPr/>
    </dgm:pt>
    <dgm:pt modelId="{EF10A47E-8626-4342-A291-ACC6A7F9C8AB}" type="pres">
      <dgm:prSet presAssocID="{62628AFE-DFD4-4459-8F7D-1B5857B07F22}" presName="Name13" presStyleLbl="parChTrans1D2" presStyleIdx="3" presStyleCnt="6"/>
      <dgm:spPr/>
    </dgm:pt>
    <dgm:pt modelId="{2C7E4794-DD1D-4FC8-9629-A184BDFA0A64}" type="pres">
      <dgm:prSet presAssocID="{28F1877A-27F8-4CE9-820A-4C65FF48D55E}" presName="childText" presStyleLbl="bgAcc1" presStyleIdx="3" presStyleCnt="6">
        <dgm:presLayoutVars>
          <dgm:bulletEnabled val="1"/>
        </dgm:presLayoutVars>
      </dgm:prSet>
      <dgm:spPr/>
    </dgm:pt>
    <dgm:pt modelId="{8FDDBE42-A856-47C5-A8E7-551066A4DF12}" type="pres">
      <dgm:prSet presAssocID="{343A18B0-1026-44FA-8F45-2FC11060B951}" presName="Name13" presStyleLbl="parChTrans1D2" presStyleIdx="4" presStyleCnt="6"/>
      <dgm:spPr/>
    </dgm:pt>
    <dgm:pt modelId="{37ED98E6-0963-4625-BAC3-7E2A9D5F84D3}" type="pres">
      <dgm:prSet presAssocID="{1A8126D2-473F-4371-8305-EF2E1DA72EBB}" presName="childText" presStyleLbl="bgAcc1" presStyleIdx="4" presStyleCnt="6">
        <dgm:presLayoutVars>
          <dgm:bulletEnabled val="1"/>
        </dgm:presLayoutVars>
      </dgm:prSet>
      <dgm:spPr/>
    </dgm:pt>
    <dgm:pt modelId="{37CAAFB7-8CDF-46C3-B2FA-3D64CB0D49C4}" type="pres">
      <dgm:prSet presAssocID="{0C9FAAC4-E9E5-4441-B1C3-45A548EE7EB4}" presName="Name13" presStyleLbl="parChTrans1D2" presStyleIdx="5" presStyleCnt="6"/>
      <dgm:spPr/>
    </dgm:pt>
    <dgm:pt modelId="{30B4E670-E6C1-4364-8B3E-77B410949542}" type="pres">
      <dgm:prSet presAssocID="{F4AADBAB-B1B0-4554-B363-76ADD5D4BF4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1C25F706-26DE-40EC-97C2-893B649F4A11}" type="presOf" srcId="{28F1877A-27F8-4CE9-820A-4C65FF48D55E}" destId="{2C7E4794-DD1D-4FC8-9629-A184BDFA0A64}" srcOrd="0" destOrd="0" presId="urn:microsoft.com/office/officeart/2005/8/layout/hierarchy3"/>
    <dgm:cxn modelId="{6EEEAC16-EE29-4566-BFE2-204065836CBE}" srcId="{C76A2407-F731-4562-B155-0D223F8EDF1C}" destId="{AA94BA2E-52B6-4935-A923-690BCBFC38FC}" srcOrd="2" destOrd="0" parTransId="{C9699F97-6785-4684-AD86-90263E79CC60}" sibTransId="{7E4D2A62-F2D4-48FB-9E04-E9223CDDDEFE}"/>
    <dgm:cxn modelId="{B28AA11C-BEAA-445C-9944-4362149B9B8C}" type="presOf" srcId="{C76A2407-F731-4562-B155-0D223F8EDF1C}" destId="{487DCADC-2204-41FD-9BD7-652BFC242E5A}" srcOrd="0" destOrd="0" presId="urn:microsoft.com/office/officeart/2005/8/layout/hierarchy3"/>
    <dgm:cxn modelId="{0A26B431-2233-4BF8-B7FE-82221A1F5349}" type="presOf" srcId="{39992D96-3590-45D3-98D4-B4521BB4A743}" destId="{FBDC141B-28D4-4A1A-9623-18B2B6263008}" srcOrd="0" destOrd="0" presId="urn:microsoft.com/office/officeart/2005/8/layout/hierarchy3"/>
    <dgm:cxn modelId="{34194839-B78A-4097-8C99-E7A4EF6E6A82}" type="presOf" srcId="{DCB847E5-E83E-4EAF-AE9A-F644E963C9D6}" destId="{FE5C83C4-A36E-4F83-8E4A-56C6A46AD447}" srcOrd="0" destOrd="0" presId="urn:microsoft.com/office/officeart/2005/8/layout/hierarchy3"/>
    <dgm:cxn modelId="{949D7C3C-0B54-4057-82D2-A5EF350FE923}" srcId="{61147911-7E98-4FB6-9913-F317C6405944}" destId="{C76A2407-F731-4562-B155-0D223F8EDF1C}" srcOrd="0" destOrd="0" parTransId="{E7F3AC36-A8DB-4944-9E57-C5A0C3D770A0}" sibTransId="{B1FE5967-5D1F-4449-9A41-32DD8808FB83}"/>
    <dgm:cxn modelId="{CA077A4A-0C51-4E95-BAF2-3AC2219185A7}" srcId="{C76A2407-F731-4562-B155-0D223F8EDF1C}" destId="{161311A0-6C71-4587-A653-2C1BEEEDEC09}" srcOrd="0" destOrd="0" parTransId="{39992D96-3590-45D3-98D4-B4521BB4A743}" sibTransId="{0A0819F1-3B18-4464-BF70-E34B395C5FEF}"/>
    <dgm:cxn modelId="{2A04236C-28D5-4CA6-853E-5CCC5CDD0C90}" srcId="{C76A2407-F731-4562-B155-0D223F8EDF1C}" destId="{8AFDDBD2-6370-41D5-B0DB-D0AF82D720FC}" srcOrd="1" destOrd="0" parTransId="{FB252FC0-84D0-41FC-BD32-6CEC429669D9}" sibTransId="{27D08B01-39EA-4427-8D07-F72F3BD5CA26}"/>
    <dgm:cxn modelId="{7E4E664F-277A-4700-8422-BB758D496FD6}" srcId="{61147911-7E98-4FB6-9913-F317C6405944}" destId="{AC55A9EC-2E19-4A75-BF22-2C327B2D6382}" srcOrd="2" destOrd="0" parTransId="{69D9B86B-91B0-49FD-833C-A5AE57C5673B}" sibTransId="{F8A176F3-B07A-41B2-8F12-DB85AA1E418D}"/>
    <dgm:cxn modelId="{559C4C77-5FF2-4AE5-963B-F73479AC99F0}" type="presOf" srcId="{74DD9FDE-01EE-496F-9F84-6650E1E0E3A1}" destId="{51AD0C2A-BD0F-4542-9A9A-07D470AF95D1}" srcOrd="0" destOrd="0" presId="urn:microsoft.com/office/officeart/2005/8/layout/hierarchy3"/>
    <dgm:cxn modelId="{3AF34A58-BE2D-4978-A3A4-6E3E17270652}" type="presOf" srcId="{AC55A9EC-2E19-4A75-BF22-2C327B2D6382}" destId="{7C7901EF-54CB-47B6-9D2C-3BFABF747374}" srcOrd="1" destOrd="0" presId="urn:microsoft.com/office/officeart/2005/8/layout/hierarchy3"/>
    <dgm:cxn modelId="{5953757B-9F49-4B9B-B34D-4195E67D1535}" type="presOf" srcId="{8AFDDBD2-6370-41D5-B0DB-D0AF82D720FC}" destId="{1C277B4D-1E90-4362-85BC-93426C615643}" srcOrd="0" destOrd="0" presId="urn:microsoft.com/office/officeart/2005/8/layout/hierarchy3"/>
    <dgm:cxn modelId="{9304657F-F7C7-41F5-9A6B-E70EC48E15C9}" type="presOf" srcId="{74DD9FDE-01EE-496F-9F84-6650E1E0E3A1}" destId="{54BC979A-8621-4293-A115-90C084B421CE}" srcOrd="1" destOrd="0" presId="urn:microsoft.com/office/officeart/2005/8/layout/hierarchy3"/>
    <dgm:cxn modelId="{51EEFA84-DE35-4345-A40F-2965875C3674}" srcId="{74DD9FDE-01EE-496F-9F84-6650E1E0E3A1}" destId="{F4AADBAB-B1B0-4554-B363-76ADD5D4BF4C}" srcOrd="2" destOrd="0" parTransId="{0C9FAAC4-E9E5-4441-B1C3-45A548EE7EB4}" sibTransId="{8373094D-C42B-4135-A252-B3F9B2398080}"/>
    <dgm:cxn modelId="{479F6F87-421E-40FA-BD6B-83C02B429A94}" srcId="{74DD9FDE-01EE-496F-9F84-6650E1E0E3A1}" destId="{1A8126D2-473F-4371-8305-EF2E1DA72EBB}" srcOrd="1" destOrd="0" parTransId="{343A18B0-1026-44FA-8F45-2FC11060B951}" sibTransId="{C85EBCD6-90EF-4306-905E-0AB25365E08B}"/>
    <dgm:cxn modelId="{FDD9528B-5842-41C2-9429-58F3AEA4B65D}" srcId="{61147911-7E98-4FB6-9913-F317C6405944}" destId="{74DD9FDE-01EE-496F-9F84-6650E1E0E3A1}" srcOrd="3" destOrd="0" parTransId="{5770BA6A-0272-4971-B7AA-12BDAC02B285}" sibTransId="{15DB165A-8BBE-4EA2-8010-E276AC2834DF}"/>
    <dgm:cxn modelId="{108D8291-8378-4B41-9FF5-BCB16D28E319}" type="presOf" srcId="{C76A2407-F731-4562-B155-0D223F8EDF1C}" destId="{0D44FD28-9414-407C-AC11-CA3D117EF19A}" srcOrd="1" destOrd="0" presId="urn:microsoft.com/office/officeart/2005/8/layout/hierarchy3"/>
    <dgm:cxn modelId="{E4FF659C-9F1B-4DFF-9200-EFDFA5D51610}" type="presOf" srcId="{FB252FC0-84D0-41FC-BD32-6CEC429669D9}" destId="{E067DBB8-AF37-4374-896C-8FD5C87EA56B}" srcOrd="0" destOrd="0" presId="urn:microsoft.com/office/officeart/2005/8/layout/hierarchy3"/>
    <dgm:cxn modelId="{D1D84C9E-7F42-4825-9C05-C6EE800A2D0A}" type="presOf" srcId="{DCB847E5-E83E-4EAF-AE9A-F644E963C9D6}" destId="{C242C996-F43B-463A-8768-7500EB30D2C0}" srcOrd="1" destOrd="0" presId="urn:microsoft.com/office/officeart/2005/8/layout/hierarchy3"/>
    <dgm:cxn modelId="{7AA779A6-C0DC-4887-A80D-55FA0E7F261D}" type="presOf" srcId="{161311A0-6C71-4587-A653-2C1BEEEDEC09}" destId="{5B810A12-25D2-4E2E-9328-9FCE092B3AD3}" srcOrd="0" destOrd="0" presId="urn:microsoft.com/office/officeart/2005/8/layout/hierarchy3"/>
    <dgm:cxn modelId="{8AE302AA-6B0E-4056-A50B-301CD0F48F90}" type="presOf" srcId="{1A8126D2-473F-4371-8305-EF2E1DA72EBB}" destId="{37ED98E6-0963-4625-BAC3-7E2A9D5F84D3}" srcOrd="0" destOrd="0" presId="urn:microsoft.com/office/officeart/2005/8/layout/hierarchy3"/>
    <dgm:cxn modelId="{8A4652B9-4EDB-48D2-AC92-B89880D07C8D}" type="presOf" srcId="{0C9FAAC4-E9E5-4441-B1C3-45A548EE7EB4}" destId="{37CAAFB7-8CDF-46C3-B2FA-3D64CB0D49C4}" srcOrd="0" destOrd="0" presId="urn:microsoft.com/office/officeart/2005/8/layout/hierarchy3"/>
    <dgm:cxn modelId="{6A6324BB-9AD2-4EA2-8F0D-664B3F873850}" type="presOf" srcId="{C9699F97-6785-4684-AD86-90263E79CC60}" destId="{12D7E6AC-35C7-42A1-B57F-BAEBB2A57A89}" srcOrd="0" destOrd="0" presId="urn:microsoft.com/office/officeart/2005/8/layout/hierarchy3"/>
    <dgm:cxn modelId="{26C4EFC0-69AE-4587-BE26-523FF73D31B1}" type="presOf" srcId="{343A18B0-1026-44FA-8F45-2FC11060B951}" destId="{8FDDBE42-A856-47C5-A8E7-551066A4DF12}" srcOrd="0" destOrd="0" presId="urn:microsoft.com/office/officeart/2005/8/layout/hierarchy3"/>
    <dgm:cxn modelId="{21204EC9-529D-44D0-9954-9007C734994C}" srcId="{61147911-7E98-4FB6-9913-F317C6405944}" destId="{DCB847E5-E83E-4EAF-AE9A-F644E963C9D6}" srcOrd="1" destOrd="0" parTransId="{B6B4EA1A-56EC-4AF9-AFC0-7C72DA1FCDEA}" sibTransId="{25E06644-D11E-49C2-9B42-7448DA23B3C2}"/>
    <dgm:cxn modelId="{E90C51D3-F7A1-40E5-9E4D-1140DC6E2181}" type="presOf" srcId="{AC55A9EC-2E19-4A75-BF22-2C327B2D6382}" destId="{32B81911-BAC4-4023-8EEA-9DCEA20FDD90}" srcOrd="0" destOrd="0" presId="urn:microsoft.com/office/officeart/2005/8/layout/hierarchy3"/>
    <dgm:cxn modelId="{380995E5-A420-4C1E-9C87-277F8CDCDDB7}" type="presOf" srcId="{61147911-7E98-4FB6-9913-F317C6405944}" destId="{9E1FD334-D32F-469D-9897-0FEEACA955B1}" srcOrd="0" destOrd="0" presId="urn:microsoft.com/office/officeart/2005/8/layout/hierarchy3"/>
    <dgm:cxn modelId="{ED5B36EB-E2D6-4C3E-951C-3C3A687AB5D2}" srcId="{74DD9FDE-01EE-496F-9F84-6650E1E0E3A1}" destId="{28F1877A-27F8-4CE9-820A-4C65FF48D55E}" srcOrd="0" destOrd="0" parTransId="{62628AFE-DFD4-4459-8F7D-1B5857B07F22}" sibTransId="{A6D13A05-4ACF-4867-B13C-650BD20EE6F0}"/>
    <dgm:cxn modelId="{FE9ED2F3-C669-4534-92F4-0E9C146F3F22}" type="presOf" srcId="{F4AADBAB-B1B0-4554-B363-76ADD5D4BF4C}" destId="{30B4E670-E6C1-4364-8B3E-77B410949542}" srcOrd="0" destOrd="0" presId="urn:microsoft.com/office/officeart/2005/8/layout/hierarchy3"/>
    <dgm:cxn modelId="{2C0BABF9-3303-48A1-B6D5-2FC8B721A9DA}" type="presOf" srcId="{62628AFE-DFD4-4459-8F7D-1B5857B07F22}" destId="{EF10A47E-8626-4342-A291-ACC6A7F9C8AB}" srcOrd="0" destOrd="0" presId="urn:microsoft.com/office/officeart/2005/8/layout/hierarchy3"/>
    <dgm:cxn modelId="{930BA9FB-7BBA-49F6-92F1-D350760BA3C2}" type="presOf" srcId="{AA94BA2E-52B6-4935-A923-690BCBFC38FC}" destId="{218D7866-B098-4BDA-A201-13D128FCF8BC}" srcOrd="0" destOrd="0" presId="urn:microsoft.com/office/officeart/2005/8/layout/hierarchy3"/>
    <dgm:cxn modelId="{8E84F495-6FF2-4CD2-A705-6C0A93BCAD1B}" type="presParOf" srcId="{9E1FD334-D32F-469D-9897-0FEEACA955B1}" destId="{BD32CAC9-1D0F-492F-ADE4-C6D06487FE50}" srcOrd="0" destOrd="0" presId="urn:microsoft.com/office/officeart/2005/8/layout/hierarchy3"/>
    <dgm:cxn modelId="{16C9AA78-6155-46E8-B7BE-87B94D9E4050}" type="presParOf" srcId="{BD32CAC9-1D0F-492F-ADE4-C6D06487FE50}" destId="{13744554-C98B-4B35-92C5-3DC410CDB742}" srcOrd="0" destOrd="0" presId="urn:microsoft.com/office/officeart/2005/8/layout/hierarchy3"/>
    <dgm:cxn modelId="{11C18764-008F-4365-AC9B-9E676AB3BC39}" type="presParOf" srcId="{13744554-C98B-4B35-92C5-3DC410CDB742}" destId="{487DCADC-2204-41FD-9BD7-652BFC242E5A}" srcOrd="0" destOrd="0" presId="urn:microsoft.com/office/officeart/2005/8/layout/hierarchy3"/>
    <dgm:cxn modelId="{CC3AF056-A19E-4694-8123-25A6C0BB30E0}" type="presParOf" srcId="{13744554-C98B-4B35-92C5-3DC410CDB742}" destId="{0D44FD28-9414-407C-AC11-CA3D117EF19A}" srcOrd="1" destOrd="0" presId="urn:microsoft.com/office/officeart/2005/8/layout/hierarchy3"/>
    <dgm:cxn modelId="{D8CEF722-4C51-4D99-8BA0-6F994B3340AC}" type="presParOf" srcId="{BD32CAC9-1D0F-492F-ADE4-C6D06487FE50}" destId="{D344B53D-6EC6-42FF-992C-190E666ABA8B}" srcOrd="1" destOrd="0" presId="urn:microsoft.com/office/officeart/2005/8/layout/hierarchy3"/>
    <dgm:cxn modelId="{5FB306C8-5ED0-4998-94D9-7345A5CCFC1A}" type="presParOf" srcId="{D344B53D-6EC6-42FF-992C-190E666ABA8B}" destId="{FBDC141B-28D4-4A1A-9623-18B2B6263008}" srcOrd="0" destOrd="0" presId="urn:microsoft.com/office/officeart/2005/8/layout/hierarchy3"/>
    <dgm:cxn modelId="{57D2FF5E-2BFD-4EFA-9AD5-6E5D6B5F6F17}" type="presParOf" srcId="{D344B53D-6EC6-42FF-992C-190E666ABA8B}" destId="{5B810A12-25D2-4E2E-9328-9FCE092B3AD3}" srcOrd="1" destOrd="0" presId="urn:microsoft.com/office/officeart/2005/8/layout/hierarchy3"/>
    <dgm:cxn modelId="{1AD07671-1719-478C-8FCD-DB79E0A87596}" type="presParOf" srcId="{D344B53D-6EC6-42FF-992C-190E666ABA8B}" destId="{E067DBB8-AF37-4374-896C-8FD5C87EA56B}" srcOrd="2" destOrd="0" presId="urn:microsoft.com/office/officeart/2005/8/layout/hierarchy3"/>
    <dgm:cxn modelId="{CA462844-8142-40C0-994B-06EA9F384515}" type="presParOf" srcId="{D344B53D-6EC6-42FF-992C-190E666ABA8B}" destId="{1C277B4D-1E90-4362-85BC-93426C615643}" srcOrd="3" destOrd="0" presId="urn:microsoft.com/office/officeart/2005/8/layout/hierarchy3"/>
    <dgm:cxn modelId="{5DD67481-4906-4129-A5FF-727E67A4F846}" type="presParOf" srcId="{D344B53D-6EC6-42FF-992C-190E666ABA8B}" destId="{12D7E6AC-35C7-42A1-B57F-BAEBB2A57A89}" srcOrd="4" destOrd="0" presId="urn:microsoft.com/office/officeart/2005/8/layout/hierarchy3"/>
    <dgm:cxn modelId="{419CE65B-EBDA-421F-9915-0F67F3A92B91}" type="presParOf" srcId="{D344B53D-6EC6-42FF-992C-190E666ABA8B}" destId="{218D7866-B098-4BDA-A201-13D128FCF8BC}" srcOrd="5" destOrd="0" presId="urn:microsoft.com/office/officeart/2005/8/layout/hierarchy3"/>
    <dgm:cxn modelId="{F6A72604-6B6B-4872-B222-F7663A2C4CBD}" type="presParOf" srcId="{9E1FD334-D32F-469D-9897-0FEEACA955B1}" destId="{556747D7-98E3-4544-B701-09704ED98A8B}" srcOrd="1" destOrd="0" presId="urn:microsoft.com/office/officeart/2005/8/layout/hierarchy3"/>
    <dgm:cxn modelId="{C77300D9-537B-4BEE-88F1-CB8F0894BEAE}" type="presParOf" srcId="{556747D7-98E3-4544-B701-09704ED98A8B}" destId="{9AB69BA4-23D5-474D-BF33-83D948C19E08}" srcOrd="0" destOrd="0" presId="urn:microsoft.com/office/officeart/2005/8/layout/hierarchy3"/>
    <dgm:cxn modelId="{604ACC8C-CF60-430E-BD5F-15FD9B251C7B}" type="presParOf" srcId="{9AB69BA4-23D5-474D-BF33-83D948C19E08}" destId="{FE5C83C4-A36E-4F83-8E4A-56C6A46AD447}" srcOrd="0" destOrd="0" presId="urn:microsoft.com/office/officeart/2005/8/layout/hierarchy3"/>
    <dgm:cxn modelId="{8572BC87-6F4A-4028-AF80-1BB0A8ADA578}" type="presParOf" srcId="{9AB69BA4-23D5-474D-BF33-83D948C19E08}" destId="{C242C996-F43B-463A-8768-7500EB30D2C0}" srcOrd="1" destOrd="0" presId="urn:microsoft.com/office/officeart/2005/8/layout/hierarchy3"/>
    <dgm:cxn modelId="{96CD57F8-8342-4ECC-9A4D-66E93B8452D0}" type="presParOf" srcId="{556747D7-98E3-4544-B701-09704ED98A8B}" destId="{5841A760-FCCB-4144-B40D-2CF287A2DE81}" srcOrd="1" destOrd="0" presId="urn:microsoft.com/office/officeart/2005/8/layout/hierarchy3"/>
    <dgm:cxn modelId="{5976790F-6A9F-4FAA-8195-D5CF0F265FA3}" type="presParOf" srcId="{9E1FD334-D32F-469D-9897-0FEEACA955B1}" destId="{7F566605-C694-405B-ADF6-EDE0FD7AEDC9}" srcOrd="2" destOrd="0" presId="urn:microsoft.com/office/officeart/2005/8/layout/hierarchy3"/>
    <dgm:cxn modelId="{05CFC819-DCBC-403A-A083-DD89E8E93110}" type="presParOf" srcId="{7F566605-C694-405B-ADF6-EDE0FD7AEDC9}" destId="{88E95BA5-4334-4954-938C-4EA5CD98B16E}" srcOrd="0" destOrd="0" presId="urn:microsoft.com/office/officeart/2005/8/layout/hierarchy3"/>
    <dgm:cxn modelId="{47B3D5B2-3C2B-4723-9E66-020FAAF7009E}" type="presParOf" srcId="{88E95BA5-4334-4954-938C-4EA5CD98B16E}" destId="{32B81911-BAC4-4023-8EEA-9DCEA20FDD90}" srcOrd="0" destOrd="0" presId="urn:microsoft.com/office/officeart/2005/8/layout/hierarchy3"/>
    <dgm:cxn modelId="{EE8CB5EE-B5AD-41C0-B663-294F15B8FFB0}" type="presParOf" srcId="{88E95BA5-4334-4954-938C-4EA5CD98B16E}" destId="{7C7901EF-54CB-47B6-9D2C-3BFABF747374}" srcOrd="1" destOrd="0" presId="urn:microsoft.com/office/officeart/2005/8/layout/hierarchy3"/>
    <dgm:cxn modelId="{7DABBE00-8EE7-490B-9689-3669DAE2E8E1}" type="presParOf" srcId="{7F566605-C694-405B-ADF6-EDE0FD7AEDC9}" destId="{DB5CE5AD-B62C-49E0-B96B-4B6C62435A33}" srcOrd="1" destOrd="0" presId="urn:microsoft.com/office/officeart/2005/8/layout/hierarchy3"/>
    <dgm:cxn modelId="{AE2E716A-14E2-4442-9B6B-225CA541D1F3}" type="presParOf" srcId="{9E1FD334-D32F-469D-9897-0FEEACA955B1}" destId="{A6FD9492-4F49-4D22-A014-B898178C752E}" srcOrd="3" destOrd="0" presId="urn:microsoft.com/office/officeart/2005/8/layout/hierarchy3"/>
    <dgm:cxn modelId="{6811A161-2DF3-44A1-96A0-006AB83C1751}" type="presParOf" srcId="{A6FD9492-4F49-4D22-A014-B898178C752E}" destId="{DF8D45E1-5712-45F2-9331-5F3BE4386873}" srcOrd="0" destOrd="0" presId="urn:microsoft.com/office/officeart/2005/8/layout/hierarchy3"/>
    <dgm:cxn modelId="{F3C165FF-6700-4F17-B9ED-DE72CBB325F2}" type="presParOf" srcId="{DF8D45E1-5712-45F2-9331-5F3BE4386873}" destId="{51AD0C2A-BD0F-4542-9A9A-07D470AF95D1}" srcOrd="0" destOrd="0" presId="urn:microsoft.com/office/officeart/2005/8/layout/hierarchy3"/>
    <dgm:cxn modelId="{B80E6258-AE15-4572-A0C0-DF36CF57E62C}" type="presParOf" srcId="{DF8D45E1-5712-45F2-9331-5F3BE4386873}" destId="{54BC979A-8621-4293-A115-90C084B421CE}" srcOrd="1" destOrd="0" presId="urn:microsoft.com/office/officeart/2005/8/layout/hierarchy3"/>
    <dgm:cxn modelId="{6AE25E00-7D55-4517-8479-20F3A1E091A8}" type="presParOf" srcId="{A6FD9492-4F49-4D22-A014-B898178C752E}" destId="{3024C5E6-F40F-4DAC-B2A1-9337A5D1525A}" srcOrd="1" destOrd="0" presId="urn:microsoft.com/office/officeart/2005/8/layout/hierarchy3"/>
    <dgm:cxn modelId="{35266A68-6961-4BCA-8803-8A39AF3AADB1}" type="presParOf" srcId="{3024C5E6-F40F-4DAC-B2A1-9337A5D1525A}" destId="{EF10A47E-8626-4342-A291-ACC6A7F9C8AB}" srcOrd="0" destOrd="0" presId="urn:microsoft.com/office/officeart/2005/8/layout/hierarchy3"/>
    <dgm:cxn modelId="{70043716-0D3A-4A29-B065-62E80E7B9277}" type="presParOf" srcId="{3024C5E6-F40F-4DAC-B2A1-9337A5D1525A}" destId="{2C7E4794-DD1D-4FC8-9629-A184BDFA0A64}" srcOrd="1" destOrd="0" presId="urn:microsoft.com/office/officeart/2005/8/layout/hierarchy3"/>
    <dgm:cxn modelId="{E482B782-D0EB-4ED0-95BB-33BEB274EDC8}" type="presParOf" srcId="{3024C5E6-F40F-4DAC-B2A1-9337A5D1525A}" destId="{8FDDBE42-A856-47C5-A8E7-551066A4DF12}" srcOrd="2" destOrd="0" presId="urn:microsoft.com/office/officeart/2005/8/layout/hierarchy3"/>
    <dgm:cxn modelId="{375F2BD7-A5A8-45BB-BF37-BB0E6D6D5FE0}" type="presParOf" srcId="{3024C5E6-F40F-4DAC-B2A1-9337A5D1525A}" destId="{37ED98E6-0963-4625-BAC3-7E2A9D5F84D3}" srcOrd="3" destOrd="0" presId="urn:microsoft.com/office/officeart/2005/8/layout/hierarchy3"/>
    <dgm:cxn modelId="{CB489518-3ED7-4023-98F5-3AAF5AB7B108}" type="presParOf" srcId="{3024C5E6-F40F-4DAC-B2A1-9337A5D1525A}" destId="{37CAAFB7-8CDF-46C3-B2FA-3D64CB0D49C4}" srcOrd="4" destOrd="0" presId="urn:microsoft.com/office/officeart/2005/8/layout/hierarchy3"/>
    <dgm:cxn modelId="{DC95E8C3-4A40-4FD6-91F5-01D833F7B1FD}" type="presParOf" srcId="{3024C5E6-F40F-4DAC-B2A1-9337A5D1525A}" destId="{30B4E670-E6C1-4364-8B3E-77B41094954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47911-7E98-4FB6-9913-F317C640594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6A2407-F731-4562-B155-0D223F8EDF1C}">
      <dgm:prSet phldrT="[Text]"/>
      <dgm:spPr/>
      <dgm:t>
        <a:bodyPr/>
        <a:lstStyle/>
        <a:p>
          <a:r>
            <a:rPr lang="en-US" dirty="0"/>
            <a:t>Recommendation Seeker</a:t>
          </a:r>
        </a:p>
      </dgm:t>
    </dgm:pt>
    <dgm:pt modelId="{E7F3AC36-A8DB-4944-9E57-C5A0C3D770A0}" type="parTrans" cxnId="{949D7C3C-0B54-4057-82D2-A5EF350FE923}">
      <dgm:prSet/>
      <dgm:spPr/>
      <dgm:t>
        <a:bodyPr/>
        <a:lstStyle/>
        <a:p>
          <a:endParaRPr lang="en-US"/>
        </a:p>
      </dgm:t>
    </dgm:pt>
    <dgm:pt modelId="{B1FE5967-5D1F-4449-9A41-32DD8808FB83}" type="sibTrans" cxnId="{949D7C3C-0B54-4057-82D2-A5EF350FE923}">
      <dgm:prSet/>
      <dgm:spPr/>
      <dgm:t>
        <a:bodyPr/>
        <a:lstStyle/>
        <a:p>
          <a:endParaRPr lang="en-US"/>
        </a:p>
      </dgm:t>
    </dgm:pt>
    <dgm:pt modelId="{8AFDDBD2-6370-41D5-B0DB-D0AF82D720FC}">
      <dgm:prSet phldrT="[Text]"/>
      <dgm:spPr/>
      <dgm:t>
        <a:bodyPr/>
        <a:lstStyle/>
        <a:p>
          <a:r>
            <a:rPr lang="en-US" dirty="0"/>
            <a:t>Share recommendations with friends</a:t>
          </a:r>
        </a:p>
      </dgm:t>
    </dgm:pt>
    <dgm:pt modelId="{FB252FC0-84D0-41FC-BD32-6CEC429669D9}" type="parTrans" cxnId="{2A04236C-28D5-4CA6-853E-5CCC5CDD0C90}">
      <dgm:prSet/>
      <dgm:spPr/>
      <dgm:t>
        <a:bodyPr/>
        <a:lstStyle/>
        <a:p>
          <a:endParaRPr lang="en-US"/>
        </a:p>
      </dgm:t>
    </dgm:pt>
    <dgm:pt modelId="{27D08B01-39EA-4427-8D07-F72F3BD5CA26}" type="sibTrans" cxnId="{2A04236C-28D5-4CA6-853E-5CCC5CDD0C90}">
      <dgm:prSet/>
      <dgm:spPr/>
      <dgm:t>
        <a:bodyPr/>
        <a:lstStyle/>
        <a:p>
          <a:endParaRPr lang="en-US"/>
        </a:p>
      </dgm:t>
    </dgm:pt>
    <dgm:pt modelId="{161311A0-6C71-4587-A653-2C1BEEEDEC09}">
      <dgm:prSet phldrT="[Text]"/>
      <dgm:spPr/>
      <dgm:t>
        <a:bodyPr/>
        <a:lstStyle/>
        <a:p>
          <a:r>
            <a:rPr lang="en-US" dirty="0"/>
            <a:t>Smart recommendations</a:t>
          </a:r>
        </a:p>
      </dgm:t>
    </dgm:pt>
    <dgm:pt modelId="{39992D96-3590-45D3-98D4-B4521BB4A743}" type="parTrans" cxnId="{CA077A4A-0C51-4E95-BAF2-3AC2219185A7}">
      <dgm:prSet/>
      <dgm:spPr/>
      <dgm:t>
        <a:bodyPr/>
        <a:lstStyle/>
        <a:p>
          <a:endParaRPr lang="en-US"/>
        </a:p>
      </dgm:t>
    </dgm:pt>
    <dgm:pt modelId="{0A0819F1-3B18-4464-BF70-E34B395C5FEF}" type="sibTrans" cxnId="{CA077A4A-0C51-4E95-BAF2-3AC2219185A7}">
      <dgm:prSet/>
      <dgm:spPr/>
      <dgm:t>
        <a:bodyPr/>
        <a:lstStyle/>
        <a:p>
          <a:endParaRPr lang="en-US"/>
        </a:p>
      </dgm:t>
    </dgm:pt>
    <dgm:pt modelId="{AC55A9EC-2E19-4A75-BF22-2C327B2D6382}">
      <dgm:prSet phldrT="[Text]"/>
      <dgm:spPr/>
      <dgm:t>
        <a:bodyPr/>
        <a:lstStyle/>
        <a:p>
          <a:r>
            <a:rPr lang="en-US" dirty="0"/>
            <a:t>AI for improved accuracy</a:t>
          </a:r>
        </a:p>
      </dgm:t>
    </dgm:pt>
    <dgm:pt modelId="{69D9B86B-91B0-49FD-833C-A5AE57C5673B}" type="parTrans" cxnId="{7E4E664F-277A-4700-8422-BB758D496FD6}">
      <dgm:prSet/>
      <dgm:spPr/>
      <dgm:t>
        <a:bodyPr/>
        <a:lstStyle/>
        <a:p>
          <a:endParaRPr lang="en-US"/>
        </a:p>
      </dgm:t>
    </dgm:pt>
    <dgm:pt modelId="{F8A176F3-B07A-41B2-8F12-DB85AA1E418D}" type="sibTrans" cxnId="{7E4E664F-277A-4700-8422-BB758D496FD6}">
      <dgm:prSet/>
      <dgm:spPr/>
      <dgm:t>
        <a:bodyPr/>
        <a:lstStyle/>
        <a:p>
          <a:endParaRPr lang="en-US"/>
        </a:p>
      </dgm:t>
    </dgm:pt>
    <dgm:pt modelId="{DCB847E5-E83E-4EAF-AE9A-F644E963C9D6}">
      <dgm:prSet phldrT="[Text]"/>
      <dgm:spPr/>
      <dgm:t>
        <a:bodyPr/>
        <a:lstStyle/>
        <a:p>
          <a:r>
            <a:rPr lang="en-US" dirty="0"/>
            <a:t>Single platform for multiple domains</a:t>
          </a:r>
        </a:p>
      </dgm:t>
    </dgm:pt>
    <dgm:pt modelId="{B6B4EA1A-56EC-4AF9-AFC0-7C72DA1FCDEA}" type="parTrans" cxnId="{21204EC9-529D-44D0-9954-9007C734994C}">
      <dgm:prSet/>
      <dgm:spPr/>
      <dgm:t>
        <a:bodyPr/>
        <a:lstStyle/>
        <a:p>
          <a:endParaRPr lang="en-US"/>
        </a:p>
      </dgm:t>
    </dgm:pt>
    <dgm:pt modelId="{25E06644-D11E-49C2-9B42-7448DA23B3C2}" type="sibTrans" cxnId="{21204EC9-529D-44D0-9954-9007C734994C}">
      <dgm:prSet/>
      <dgm:spPr/>
      <dgm:t>
        <a:bodyPr/>
        <a:lstStyle/>
        <a:p>
          <a:endParaRPr lang="en-US"/>
        </a:p>
      </dgm:t>
    </dgm:pt>
    <dgm:pt modelId="{AA94BA2E-52B6-4935-A923-690BCBFC38FC}">
      <dgm:prSet phldrT="[Text]"/>
      <dgm:spPr/>
      <dgm:t>
        <a:bodyPr/>
        <a:lstStyle/>
        <a:p>
          <a:r>
            <a:rPr lang="en-US" dirty="0"/>
            <a:t>Smart Questions to predict user interest</a:t>
          </a:r>
        </a:p>
      </dgm:t>
    </dgm:pt>
    <dgm:pt modelId="{C9699F97-6785-4684-AD86-90263E79CC60}" type="parTrans" cxnId="{6EEEAC16-EE29-4566-BFE2-204065836CBE}">
      <dgm:prSet/>
      <dgm:spPr/>
      <dgm:t>
        <a:bodyPr/>
        <a:lstStyle/>
        <a:p>
          <a:endParaRPr lang="en-US"/>
        </a:p>
      </dgm:t>
    </dgm:pt>
    <dgm:pt modelId="{7E4D2A62-F2D4-48FB-9E04-E9223CDDDEFE}" type="sibTrans" cxnId="{6EEEAC16-EE29-4566-BFE2-204065836CBE}">
      <dgm:prSet/>
      <dgm:spPr/>
      <dgm:t>
        <a:bodyPr/>
        <a:lstStyle/>
        <a:p>
          <a:endParaRPr lang="en-US"/>
        </a:p>
      </dgm:t>
    </dgm:pt>
    <dgm:pt modelId="{9E1FD334-D32F-469D-9897-0FEEACA955B1}" type="pres">
      <dgm:prSet presAssocID="{61147911-7E98-4FB6-9913-F317C64059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2CAC9-1D0F-492F-ADE4-C6D06487FE50}" type="pres">
      <dgm:prSet presAssocID="{C76A2407-F731-4562-B155-0D223F8EDF1C}" presName="root" presStyleCnt="0"/>
      <dgm:spPr/>
    </dgm:pt>
    <dgm:pt modelId="{13744554-C98B-4B35-92C5-3DC410CDB742}" type="pres">
      <dgm:prSet presAssocID="{C76A2407-F731-4562-B155-0D223F8EDF1C}" presName="rootComposite" presStyleCnt="0"/>
      <dgm:spPr/>
    </dgm:pt>
    <dgm:pt modelId="{487DCADC-2204-41FD-9BD7-652BFC242E5A}" type="pres">
      <dgm:prSet presAssocID="{C76A2407-F731-4562-B155-0D223F8EDF1C}" presName="rootText" presStyleLbl="node1" presStyleIdx="0" presStyleCnt="3"/>
      <dgm:spPr/>
    </dgm:pt>
    <dgm:pt modelId="{0D44FD28-9414-407C-AC11-CA3D117EF19A}" type="pres">
      <dgm:prSet presAssocID="{C76A2407-F731-4562-B155-0D223F8EDF1C}" presName="rootConnector" presStyleLbl="node1" presStyleIdx="0" presStyleCnt="3"/>
      <dgm:spPr/>
    </dgm:pt>
    <dgm:pt modelId="{D344B53D-6EC6-42FF-992C-190E666ABA8B}" type="pres">
      <dgm:prSet presAssocID="{C76A2407-F731-4562-B155-0D223F8EDF1C}" presName="childShape" presStyleCnt="0"/>
      <dgm:spPr/>
    </dgm:pt>
    <dgm:pt modelId="{FBDC141B-28D4-4A1A-9623-18B2B6263008}" type="pres">
      <dgm:prSet presAssocID="{39992D96-3590-45D3-98D4-B4521BB4A743}" presName="Name13" presStyleLbl="parChTrans1D2" presStyleIdx="0" presStyleCnt="3"/>
      <dgm:spPr/>
    </dgm:pt>
    <dgm:pt modelId="{5B810A12-25D2-4E2E-9328-9FCE092B3AD3}" type="pres">
      <dgm:prSet presAssocID="{161311A0-6C71-4587-A653-2C1BEEEDEC09}" presName="childText" presStyleLbl="bgAcc1" presStyleIdx="0" presStyleCnt="3">
        <dgm:presLayoutVars>
          <dgm:bulletEnabled val="1"/>
        </dgm:presLayoutVars>
      </dgm:prSet>
      <dgm:spPr/>
    </dgm:pt>
    <dgm:pt modelId="{E067DBB8-AF37-4374-896C-8FD5C87EA56B}" type="pres">
      <dgm:prSet presAssocID="{FB252FC0-84D0-41FC-BD32-6CEC429669D9}" presName="Name13" presStyleLbl="parChTrans1D2" presStyleIdx="1" presStyleCnt="3"/>
      <dgm:spPr/>
    </dgm:pt>
    <dgm:pt modelId="{1C277B4D-1E90-4362-85BC-93426C615643}" type="pres">
      <dgm:prSet presAssocID="{8AFDDBD2-6370-41D5-B0DB-D0AF82D720FC}" presName="childText" presStyleLbl="bgAcc1" presStyleIdx="1" presStyleCnt="3">
        <dgm:presLayoutVars>
          <dgm:bulletEnabled val="1"/>
        </dgm:presLayoutVars>
      </dgm:prSet>
      <dgm:spPr/>
    </dgm:pt>
    <dgm:pt modelId="{12D7E6AC-35C7-42A1-B57F-BAEBB2A57A89}" type="pres">
      <dgm:prSet presAssocID="{C9699F97-6785-4684-AD86-90263E79CC60}" presName="Name13" presStyleLbl="parChTrans1D2" presStyleIdx="2" presStyleCnt="3"/>
      <dgm:spPr/>
    </dgm:pt>
    <dgm:pt modelId="{218D7866-B098-4BDA-A201-13D128FCF8BC}" type="pres">
      <dgm:prSet presAssocID="{AA94BA2E-52B6-4935-A923-690BCBFC38FC}" presName="childText" presStyleLbl="bgAcc1" presStyleIdx="2" presStyleCnt="3">
        <dgm:presLayoutVars>
          <dgm:bulletEnabled val="1"/>
        </dgm:presLayoutVars>
      </dgm:prSet>
      <dgm:spPr/>
    </dgm:pt>
    <dgm:pt modelId="{556747D7-98E3-4544-B701-09704ED98A8B}" type="pres">
      <dgm:prSet presAssocID="{DCB847E5-E83E-4EAF-AE9A-F644E963C9D6}" presName="root" presStyleCnt="0"/>
      <dgm:spPr/>
    </dgm:pt>
    <dgm:pt modelId="{9AB69BA4-23D5-474D-BF33-83D948C19E08}" type="pres">
      <dgm:prSet presAssocID="{DCB847E5-E83E-4EAF-AE9A-F644E963C9D6}" presName="rootComposite" presStyleCnt="0"/>
      <dgm:spPr/>
    </dgm:pt>
    <dgm:pt modelId="{FE5C83C4-A36E-4F83-8E4A-56C6A46AD447}" type="pres">
      <dgm:prSet presAssocID="{DCB847E5-E83E-4EAF-AE9A-F644E963C9D6}" presName="rootText" presStyleLbl="node1" presStyleIdx="1" presStyleCnt="3" custLinFactNeighborX="62500" custLinFactNeighborY="96462"/>
      <dgm:spPr/>
    </dgm:pt>
    <dgm:pt modelId="{C242C996-F43B-463A-8768-7500EB30D2C0}" type="pres">
      <dgm:prSet presAssocID="{DCB847E5-E83E-4EAF-AE9A-F644E963C9D6}" presName="rootConnector" presStyleLbl="node1" presStyleIdx="1" presStyleCnt="3"/>
      <dgm:spPr/>
    </dgm:pt>
    <dgm:pt modelId="{5841A760-FCCB-4144-B40D-2CF287A2DE81}" type="pres">
      <dgm:prSet presAssocID="{DCB847E5-E83E-4EAF-AE9A-F644E963C9D6}" presName="childShape" presStyleCnt="0"/>
      <dgm:spPr/>
    </dgm:pt>
    <dgm:pt modelId="{7F566605-C694-405B-ADF6-EDE0FD7AEDC9}" type="pres">
      <dgm:prSet presAssocID="{AC55A9EC-2E19-4A75-BF22-2C327B2D6382}" presName="root" presStyleCnt="0"/>
      <dgm:spPr/>
    </dgm:pt>
    <dgm:pt modelId="{88E95BA5-4334-4954-938C-4EA5CD98B16E}" type="pres">
      <dgm:prSet presAssocID="{AC55A9EC-2E19-4A75-BF22-2C327B2D6382}" presName="rootComposite" presStyleCnt="0"/>
      <dgm:spPr/>
    </dgm:pt>
    <dgm:pt modelId="{32B81911-BAC4-4023-8EEA-9DCEA20FDD90}" type="pres">
      <dgm:prSet presAssocID="{AC55A9EC-2E19-4A75-BF22-2C327B2D6382}" presName="rootText" presStyleLbl="node1" presStyleIdx="2" presStyleCnt="3" custLinFactY="100000" custLinFactNeighborX="-62500" custLinFactNeighborY="181865"/>
      <dgm:spPr/>
    </dgm:pt>
    <dgm:pt modelId="{7C7901EF-54CB-47B6-9D2C-3BFABF747374}" type="pres">
      <dgm:prSet presAssocID="{AC55A9EC-2E19-4A75-BF22-2C327B2D6382}" presName="rootConnector" presStyleLbl="node1" presStyleIdx="2" presStyleCnt="3"/>
      <dgm:spPr/>
    </dgm:pt>
    <dgm:pt modelId="{DB5CE5AD-B62C-49E0-B96B-4B6C62435A33}" type="pres">
      <dgm:prSet presAssocID="{AC55A9EC-2E19-4A75-BF22-2C327B2D6382}" presName="childShape" presStyleCnt="0"/>
      <dgm:spPr/>
    </dgm:pt>
  </dgm:ptLst>
  <dgm:cxnLst>
    <dgm:cxn modelId="{6EEEAC16-EE29-4566-BFE2-204065836CBE}" srcId="{C76A2407-F731-4562-B155-0D223F8EDF1C}" destId="{AA94BA2E-52B6-4935-A923-690BCBFC38FC}" srcOrd="2" destOrd="0" parTransId="{C9699F97-6785-4684-AD86-90263E79CC60}" sibTransId="{7E4D2A62-F2D4-48FB-9E04-E9223CDDDEFE}"/>
    <dgm:cxn modelId="{B28AA11C-BEAA-445C-9944-4362149B9B8C}" type="presOf" srcId="{C76A2407-F731-4562-B155-0D223F8EDF1C}" destId="{487DCADC-2204-41FD-9BD7-652BFC242E5A}" srcOrd="0" destOrd="0" presId="urn:microsoft.com/office/officeart/2005/8/layout/hierarchy3"/>
    <dgm:cxn modelId="{0A26B431-2233-4BF8-B7FE-82221A1F5349}" type="presOf" srcId="{39992D96-3590-45D3-98D4-B4521BB4A743}" destId="{FBDC141B-28D4-4A1A-9623-18B2B6263008}" srcOrd="0" destOrd="0" presId="urn:microsoft.com/office/officeart/2005/8/layout/hierarchy3"/>
    <dgm:cxn modelId="{34194839-B78A-4097-8C99-E7A4EF6E6A82}" type="presOf" srcId="{DCB847E5-E83E-4EAF-AE9A-F644E963C9D6}" destId="{FE5C83C4-A36E-4F83-8E4A-56C6A46AD447}" srcOrd="0" destOrd="0" presId="urn:microsoft.com/office/officeart/2005/8/layout/hierarchy3"/>
    <dgm:cxn modelId="{949D7C3C-0B54-4057-82D2-A5EF350FE923}" srcId="{61147911-7E98-4FB6-9913-F317C6405944}" destId="{C76A2407-F731-4562-B155-0D223F8EDF1C}" srcOrd="0" destOrd="0" parTransId="{E7F3AC36-A8DB-4944-9E57-C5A0C3D770A0}" sibTransId="{B1FE5967-5D1F-4449-9A41-32DD8808FB83}"/>
    <dgm:cxn modelId="{CA077A4A-0C51-4E95-BAF2-3AC2219185A7}" srcId="{C76A2407-F731-4562-B155-0D223F8EDF1C}" destId="{161311A0-6C71-4587-A653-2C1BEEEDEC09}" srcOrd="0" destOrd="0" parTransId="{39992D96-3590-45D3-98D4-B4521BB4A743}" sibTransId="{0A0819F1-3B18-4464-BF70-E34B395C5FEF}"/>
    <dgm:cxn modelId="{2A04236C-28D5-4CA6-853E-5CCC5CDD0C90}" srcId="{C76A2407-F731-4562-B155-0D223F8EDF1C}" destId="{8AFDDBD2-6370-41D5-B0DB-D0AF82D720FC}" srcOrd="1" destOrd="0" parTransId="{FB252FC0-84D0-41FC-BD32-6CEC429669D9}" sibTransId="{27D08B01-39EA-4427-8D07-F72F3BD5CA26}"/>
    <dgm:cxn modelId="{7E4E664F-277A-4700-8422-BB758D496FD6}" srcId="{61147911-7E98-4FB6-9913-F317C6405944}" destId="{AC55A9EC-2E19-4A75-BF22-2C327B2D6382}" srcOrd="2" destOrd="0" parTransId="{69D9B86B-91B0-49FD-833C-A5AE57C5673B}" sibTransId="{F8A176F3-B07A-41B2-8F12-DB85AA1E418D}"/>
    <dgm:cxn modelId="{3AF34A58-BE2D-4978-A3A4-6E3E17270652}" type="presOf" srcId="{AC55A9EC-2E19-4A75-BF22-2C327B2D6382}" destId="{7C7901EF-54CB-47B6-9D2C-3BFABF747374}" srcOrd="1" destOrd="0" presId="urn:microsoft.com/office/officeart/2005/8/layout/hierarchy3"/>
    <dgm:cxn modelId="{5953757B-9F49-4B9B-B34D-4195E67D1535}" type="presOf" srcId="{8AFDDBD2-6370-41D5-B0DB-D0AF82D720FC}" destId="{1C277B4D-1E90-4362-85BC-93426C615643}" srcOrd="0" destOrd="0" presId="urn:microsoft.com/office/officeart/2005/8/layout/hierarchy3"/>
    <dgm:cxn modelId="{108D8291-8378-4B41-9FF5-BCB16D28E319}" type="presOf" srcId="{C76A2407-F731-4562-B155-0D223F8EDF1C}" destId="{0D44FD28-9414-407C-AC11-CA3D117EF19A}" srcOrd="1" destOrd="0" presId="urn:microsoft.com/office/officeart/2005/8/layout/hierarchy3"/>
    <dgm:cxn modelId="{E4FF659C-9F1B-4DFF-9200-EFDFA5D51610}" type="presOf" srcId="{FB252FC0-84D0-41FC-BD32-6CEC429669D9}" destId="{E067DBB8-AF37-4374-896C-8FD5C87EA56B}" srcOrd="0" destOrd="0" presId="urn:microsoft.com/office/officeart/2005/8/layout/hierarchy3"/>
    <dgm:cxn modelId="{D1D84C9E-7F42-4825-9C05-C6EE800A2D0A}" type="presOf" srcId="{DCB847E5-E83E-4EAF-AE9A-F644E963C9D6}" destId="{C242C996-F43B-463A-8768-7500EB30D2C0}" srcOrd="1" destOrd="0" presId="urn:microsoft.com/office/officeart/2005/8/layout/hierarchy3"/>
    <dgm:cxn modelId="{7AA779A6-C0DC-4887-A80D-55FA0E7F261D}" type="presOf" srcId="{161311A0-6C71-4587-A653-2C1BEEEDEC09}" destId="{5B810A12-25D2-4E2E-9328-9FCE092B3AD3}" srcOrd="0" destOrd="0" presId="urn:microsoft.com/office/officeart/2005/8/layout/hierarchy3"/>
    <dgm:cxn modelId="{6A6324BB-9AD2-4EA2-8F0D-664B3F873850}" type="presOf" srcId="{C9699F97-6785-4684-AD86-90263E79CC60}" destId="{12D7E6AC-35C7-42A1-B57F-BAEBB2A57A89}" srcOrd="0" destOrd="0" presId="urn:microsoft.com/office/officeart/2005/8/layout/hierarchy3"/>
    <dgm:cxn modelId="{21204EC9-529D-44D0-9954-9007C734994C}" srcId="{61147911-7E98-4FB6-9913-F317C6405944}" destId="{DCB847E5-E83E-4EAF-AE9A-F644E963C9D6}" srcOrd="1" destOrd="0" parTransId="{B6B4EA1A-56EC-4AF9-AFC0-7C72DA1FCDEA}" sibTransId="{25E06644-D11E-49C2-9B42-7448DA23B3C2}"/>
    <dgm:cxn modelId="{E90C51D3-F7A1-40E5-9E4D-1140DC6E2181}" type="presOf" srcId="{AC55A9EC-2E19-4A75-BF22-2C327B2D6382}" destId="{32B81911-BAC4-4023-8EEA-9DCEA20FDD90}" srcOrd="0" destOrd="0" presId="urn:microsoft.com/office/officeart/2005/8/layout/hierarchy3"/>
    <dgm:cxn modelId="{380995E5-A420-4C1E-9C87-277F8CDCDDB7}" type="presOf" srcId="{61147911-7E98-4FB6-9913-F317C6405944}" destId="{9E1FD334-D32F-469D-9897-0FEEACA955B1}" srcOrd="0" destOrd="0" presId="urn:microsoft.com/office/officeart/2005/8/layout/hierarchy3"/>
    <dgm:cxn modelId="{930BA9FB-7BBA-49F6-92F1-D350760BA3C2}" type="presOf" srcId="{AA94BA2E-52B6-4935-A923-690BCBFC38FC}" destId="{218D7866-B098-4BDA-A201-13D128FCF8BC}" srcOrd="0" destOrd="0" presId="urn:microsoft.com/office/officeart/2005/8/layout/hierarchy3"/>
    <dgm:cxn modelId="{8E84F495-6FF2-4CD2-A705-6C0A93BCAD1B}" type="presParOf" srcId="{9E1FD334-D32F-469D-9897-0FEEACA955B1}" destId="{BD32CAC9-1D0F-492F-ADE4-C6D06487FE50}" srcOrd="0" destOrd="0" presId="urn:microsoft.com/office/officeart/2005/8/layout/hierarchy3"/>
    <dgm:cxn modelId="{16C9AA78-6155-46E8-B7BE-87B94D9E4050}" type="presParOf" srcId="{BD32CAC9-1D0F-492F-ADE4-C6D06487FE50}" destId="{13744554-C98B-4B35-92C5-3DC410CDB742}" srcOrd="0" destOrd="0" presId="urn:microsoft.com/office/officeart/2005/8/layout/hierarchy3"/>
    <dgm:cxn modelId="{11C18764-008F-4365-AC9B-9E676AB3BC39}" type="presParOf" srcId="{13744554-C98B-4B35-92C5-3DC410CDB742}" destId="{487DCADC-2204-41FD-9BD7-652BFC242E5A}" srcOrd="0" destOrd="0" presId="urn:microsoft.com/office/officeart/2005/8/layout/hierarchy3"/>
    <dgm:cxn modelId="{CC3AF056-A19E-4694-8123-25A6C0BB30E0}" type="presParOf" srcId="{13744554-C98B-4B35-92C5-3DC410CDB742}" destId="{0D44FD28-9414-407C-AC11-CA3D117EF19A}" srcOrd="1" destOrd="0" presId="urn:microsoft.com/office/officeart/2005/8/layout/hierarchy3"/>
    <dgm:cxn modelId="{D8CEF722-4C51-4D99-8BA0-6F994B3340AC}" type="presParOf" srcId="{BD32CAC9-1D0F-492F-ADE4-C6D06487FE50}" destId="{D344B53D-6EC6-42FF-992C-190E666ABA8B}" srcOrd="1" destOrd="0" presId="urn:microsoft.com/office/officeart/2005/8/layout/hierarchy3"/>
    <dgm:cxn modelId="{5FB306C8-5ED0-4998-94D9-7345A5CCFC1A}" type="presParOf" srcId="{D344B53D-6EC6-42FF-992C-190E666ABA8B}" destId="{FBDC141B-28D4-4A1A-9623-18B2B6263008}" srcOrd="0" destOrd="0" presId="urn:microsoft.com/office/officeart/2005/8/layout/hierarchy3"/>
    <dgm:cxn modelId="{57D2FF5E-2BFD-4EFA-9AD5-6E5D6B5F6F17}" type="presParOf" srcId="{D344B53D-6EC6-42FF-992C-190E666ABA8B}" destId="{5B810A12-25D2-4E2E-9328-9FCE092B3AD3}" srcOrd="1" destOrd="0" presId="urn:microsoft.com/office/officeart/2005/8/layout/hierarchy3"/>
    <dgm:cxn modelId="{1AD07671-1719-478C-8FCD-DB79E0A87596}" type="presParOf" srcId="{D344B53D-6EC6-42FF-992C-190E666ABA8B}" destId="{E067DBB8-AF37-4374-896C-8FD5C87EA56B}" srcOrd="2" destOrd="0" presId="urn:microsoft.com/office/officeart/2005/8/layout/hierarchy3"/>
    <dgm:cxn modelId="{CA462844-8142-40C0-994B-06EA9F384515}" type="presParOf" srcId="{D344B53D-6EC6-42FF-992C-190E666ABA8B}" destId="{1C277B4D-1E90-4362-85BC-93426C615643}" srcOrd="3" destOrd="0" presId="urn:microsoft.com/office/officeart/2005/8/layout/hierarchy3"/>
    <dgm:cxn modelId="{5DD67481-4906-4129-A5FF-727E67A4F846}" type="presParOf" srcId="{D344B53D-6EC6-42FF-992C-190E666ABA8B}" destId="{12D7E6AC-35C7-42A1-B57F-BAEBB2A57A89}" srcOrd="4" destOrd="0" presId="urn:microsoft.com/office/officeart/2005/8/layout/hierarchy3"/>
    <dgm:cxn modelId="{419CE65B-EBDA-421F-9915-0F67F3A92B91}" type="presParOf" srcId="{D344B53D-6EC6-42FF-992C-190E666ABA8B}" destId="{218D7866-B098-4BDA-A201-13D128FCF8BC}" srcOrd="5" destOrd="0" presId="urn:microsoft.com/office/officeart/2005/8/layout/hierarchy3"/>
    <dgm:cxn modelId="{F6A72604-6B6B-4872-B222-F7663A2C4CBD}" type="presParOf" srcId="{9E1FD334-D32F-469D-9897-0FEEACA955B1}" destId="{556747D7-98E3-4544-B701-09704ED98A8B}" srcOrd="1" destOrd="0" presId="urn:microsoft.com/office/officeart/2005/8/layout/hierarchy3"/>
    <dgm:cxn modelId="{C77300D9-537B-4BEE-88F1-CB8F0894BEAE}" type="presParOf" srcId="{556747D7-98E3-4544-B701-09704ED98A8B}" destId="{9AB69BA4-23D5-474D-BF33-83D948C19E08}" srcOrd="0" destOrd="0" presId="urn:microsoft.com/office/officeart/2005/8/layout/hierarchy3"/>
    <dgm:cxn modelId="{604ACC8C-CF60-430E-BD5F-15FD9B251C7B}" type="presParOf" srcId="{9AB69BA4-23D5-474D-BF33-83D948C19E08}" destId="{FE5C83C4-A36E-4F83-8E4A-56C6A46AD447}" srcOrd="0" destOrd="0" presId="urn:microsoft.com/office/officeart/2005/8/layout/hierarchy3"/>
    <dgm:cxn modelId="{8572BC87-6F4A-4028-AF80-1BB0A8ADA578}" type="presParOf" srcId="{9AB69BA4-23D5-474D-BF33-83D948C19E08}" destId="{C242C996-F43B-463A-8768-7500EB30D2C0}" srcOrd="1" destOrd="0" presId="urn:microsoft.com/office/officeart/2005/8/layout/hierarchy3"/>
    <dgm:cxn modelId="{96CD57F8-8342-4ECC-9A4D-66E93B8452D0}" type="presParOf" srcId="{556747D7-98E3-4544-B701-09704ED98A8B}" destId="{5841A760-FCCB-4144-B40D-2CF287A2DE81}" srcOrd="1" destOrd="0" presId="urn:microsoft.com/office/officeart/2005/8/layout/hierarchy3"/>
    <dgm:cxn modelId="{5976790F-6A9F-4FAA-8195-D5CF0F265FA3}" type="presParOf" srcId="{9E1FD334-D32F-469D-9897-0FEEACA955B1}" destId="{7F566605-C694-405B-ADF6-EDE0FD7AEDC9}" srcOrd="2" destOrd="0" presId="urn:microsoft.com/office/officeart/2005/8/layout/hierarchy3"/>
    <dgm:cxn modelId="{05CFC819-DCBC-403A-A083-DD89E8E93110}" type="presParOf" srcId="{7F566605-C694-405B-ADF6-EDE0FD7AEDC9}" destId="{88E95BA5-4334-4954-938C-4EA5CD98B16E}" srcOrd="0" destOrd="0" presId="urn:microsoft.com/office/officeart/2005/8/layout/hierarchy3"/>
    <dgm:cxn modelId="{47B3D5B2-3C2B-4723-9E66-020FAAF7009E}" type="presParOf" srcId="{88E95BA5-4334-4954-938C-4EA5CD98B16E}" destId="{32B81911-BAC4-4023-8EEA-9DCEA20FDD90}" srcOrd="0" destOrd="0" presId="urn:microsoft.com/office/officeart/2005/8/layout/hierarchy3"/>
    <dgm:cxn modelId="{EE8CB5EE-B5AD-41C0-B663-294F15B8FFB0}" type="presParOf" srcId="{88E95BA5-4334-4954-938C-4EA5CD98B16E}" destId="{7C7901EF-54CB-47B6-9D2C-3BFABF747374}" srcOrd="1" destOrd="0" presId="urn:microsoft.com/office/officeart/2005/8/layout/hierarchy3"/>
    <dgm:cxn modelId="{7DABBE00-8EE7-490B-9689-3669DAE2E8E1}" type="presParOf" srcId="{7F566605-C694-405B-ADF6-EDE0FD7AEDC9}" destId="{DB5CE5AD-B62C-49E0-B96B-4B6C62435A3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0588FB-909F-1A43-96E7-7CF18175B604}" type="doc">
      <dgm:prSet loTypeId="urn:microsoft.com/office/officeart/2005/8/layout/gear1" loCatId="" qsTypeId="urn:microsoft.com/office/officeart/2005/8/quickstyle/simple4" qsCatId="simple" csTypeId="urn:microsoft.com/office/officeart/2005/8/colors/colorful4" csCatId="colorful" phldr="1"/>
      <dgm:spPr/>
    </dgm:pt>
    <dgm:pt modelId="{85B4B0B9-A474-BC45-B08F-EF16694DF65D}">
      <dgm:prSet phldrT="[Text]"/>
      <dgm:spPr/>
      <dgm:t>
        <a:bodyPr/>
        <a:lstStyle/>
        <a:p>
          <a:r>
            <a:rPr lang="en-US" dirty="0"/>
            <a:t>Recommendations sought per domain</a:t>
          </a:r>
        </a:p>
      </dgm:t>
    </dgm:pt>
    <dgm:pt modelId="{88DED2CB-B238-A845-83B9-0D6A65AB0180}" type="parTrans" cxnId="{94B1CA3D-06C3-EA4C-B1D0-5E87728BE6A4}">
      <dgm:prSet/>
      <dgm:spPr/>
      <dgm:t>
        <a:bodyPr/>
        <a:lstStyle/>
        <a:p>
          <a:endParaRPr lang="en-US"/>
        </a:p>
      </dgm:t>
    </dgm:pt>
    <dgm:pt modelId="{3A200B18-56C3-6A4C-A6AE-D1BE7EEF4D12}" type="sibTrans" cxnId="{94B1CA3D-06C3-EA4C-B1D0-5E87728BE6A4}">
      <dgm:prSet/>
      <dgm:spPr/>
      <dgm:t>
        <a:bodyPr/>
        <a:lstStyle/>
        <a:p>
          <a:endParaRPr lang="en-US"/>
        </a:p>
      </dgm:t>
    </dgm:pt>
    <dgm:pt modelId="{D0218E54-871D-224A-8CCC-BBFDD1EA77AA}">
      <dgm:prSet phldrT="[Text]"/>
      <dgm:spPr/>
      <dgm:t>
        <a:bodyPr/>
        <a:lstStyle/>
        <a:p>
          <a:r>
            <a:rPr lang="en-US" dirty="0"/>
            <a:t>Retention Rate Daily active users</a:t>
          </a:r>
        </a:p>
      </dgm:t>
    </dgm:pt>
    <dgm:pt modelId="{67A9049C-D54E-3F44-91F4-70851777515C}" type="parTrans" cxnId="{DB092D0D-80CA-BD48-AE6A-6E1D079B01BE}">
      <dgm:prSet/>
      <dgm:spPr/>
      <dgm:t>
        <a:bodyPr/>
        <a:lstStyle/>
        <a:p>
          <a:endParaRPr lang="en-US"/>
        </a:p>
      </dgm:t>
    </dgm:pt>
    <dgm:pt modelId="{E4AFECE0-394A-6043-A81F-3A0845539D8C}" type="sibTrans" cxnId="{DB092D0D-80CA-BD48-AE6A-6E1D079B01BE}">
      <dgm:prSet/>
      <dgm:spPr/>
      <dgm:t>
        <a:bodyPr/>
        <a:lstStyle/>
        <a:p>
          <a:endParaRPr lang="en-US"/>
        </a:p>
      </dgm:t>
    </dgm:pt>
    <dgm:pt modelId="{76446C04-06C8-9246-84C0-0D8D684056ED}">
      <dgm:prSet phldrT="[Text]" custT="1"/>
      <dgm:spPr/>
      <dgm:t>
        <a:bodyPr/>
        <a:lstStyle/>
        <a:p>
          <a:r>
            <a:rPr lang="en-US" sz="1800" dirty="0"/>
            <a:t>Recommendations shared with social Network monthly</a:t>
          </a:r>
        </a:p>
      </dgm:t>
    </dgm:pt>
    <dgm:pt modelId="{A80A922F-17B6-C141-9848-27EE906F9C09}" type="parTrans" cxnId="{B2488E5A-4BE2-BC46-AB0C-3F534D80B745}">
      <dgm:prSet/>
      <dgm:spPr/>
      <dgm:t>
        <a:bodyPr/>
        <a:lstStyle/>
        <a:p>
          <a:endParaRPr lang="en-US"/>
        </a:p>
      </dgm:t>
    </dgm:pt>
    <dgm:pt modelId="{6CA037D0-BEAB-714D-B9C1-F73A4BBA6F62}" type="sibTrans" cxnId="{B2488E5A-4BE2-BC46-AB0C-3F534D80B745}">
      <dgm:prSet/>
      <dgm:spPr/>
      <dgm:t>
        <a:bodyPr/>
        <a:lstStyle/>
        <a:p>
          <a:endParaRPr lang="en-US"/>
        </a:p>
      </dgm:t>
    </dgm:pt>
    <dgm:pt modelId="{ED9772E0-C739-2345-96FC-AA668FD4A273}" type="pres">
      <dgm:prSet presAssocID="{950588FB-909F-1A43-96E7-7CF18175B60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33E3FA5-29C2-1F48-B38D-BF30C967E644}" type="pres">
      <dgm:prSet presAssocID="{85B4B0B9-A474-BC45-B08F-EF16694DF65D}" presName="gear1" presStyleLbl="node1" presStyleIdx="0" presStyleCnt="3" custLinFactNeighborX="28815" custLinFactNeighborY="-12266">
        <dgm:presLayoutVars>
          <dgm:chMax val="1"/>
          <dgm:bulletEnabled val="1"/>
        </dgm:presLayoutVars>
      </dgm:prSet>
      <dgm:spPr/>
    </dgm:pt>
    <dgm:pt modelId="{CD45C147-2E1E-7649-89E1-4AEC9E128635}" type="pres">
      <dgm:prSet presAssocID="{85B4B0B9-A474-BC45-B08F-EF16694DF65D}" presName="gear1srcNode" presStyleLbl="node1" presStyleIdx="0" presStyleCnt="3"/>
      <dgm:spPr/>
    </dgm:pt>
    <dgm:pt modelId="{EB8CEB65-94FC-A649-839C-FE211BA9B8A1}" type="pres">
      <dgm:prSet presAssocID="{85B4B0B9-A474-BC45-B08F-EF16694DF65D}" presName="gear1dstNode" presStyleLbl="node1" presStyleIdx="0" presStyleCnt="3"/>
      <dgm:spPr/>
    </dgm:pt>
    <dgm:pt modelId="{264F9469-F2E9-F048-969D-5A5870A014E6}" type="pres">
      <dgm:prSet presAssocID="{D0218E54-871D-224A-8CCC-BBFDD1EA77AA}" presName="gear2" presStyleLbl="node1" presStyleIdx="1" presStyleCnt="3" custScaleX="112544" custScaleY="105113" custLinFactNeighborX="-12835" custLinFactNeighborY="39620">
        <dgm:presLayoutVars>
          <dgm:chMax val="1"/>
          <dgm:bulletEnabled val="1"/>
        </dgm:presLayoutVars>
      </dgm:prSet>
      <dgm:spPr/>
    </dgm:pt>
    <dgm:pt modelId="{3D60B1D1-16AF-F94D-B1EC-E0B66498EE20}" type="pres">
      <dgm:prSet presAssocID="{D0218E54-871D-224A-8CCC-BBFDD1EA77AA}" presName="gear2srcNode" presStyleLbl="node1" presStyleIdx="1" presStyleCnt="3"/>
      <dgm:spPr/>
    </dgm:pt>
    <dgm:pt modelId="{80BDF58D-E0F3-1C42-B73B-54D79CF1EF23}" type="pres">
      <dgm:prSet presAssocID="{D0218E54-871D-224A-8CCC-BBFDD1EA77AA}" presName="gear2dstNode" presStyleLbl="node1" presStyleIdx="1" presStyleCnt="3"/>
      <dgm:spPr/>
    </dgm:pt>
    <dgm:pt modelId="{CEDA50A8-940E-1D44-80E1-BB7B5FFDA45C}" type="pres">
      <dgm:prSet presAssocID="{76446C04-06C8-9246-84C0-0D8D684056ED}" presName="gear3" presStyleLbl="node1" presStyleIdx="2" presStyleCnt="3" custScaleX="166290" custScaleY="168308" custLinFactNeighborX="1420" custLinFactNeighborY="1565"/>
      <dgm:spPr/>
    </dgm:pt>
    <dgm:pt modelId="{123E6CA3-DB4D-BC4F-9EC2-698E1DCC939E}" type="pres">
      <dgm:prSet presAssocID="{76446C04-06C8-9246-84C0-0D8D684056E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FCD0423-CFAC-5D41-A6FD-32620DE51904}" type="pres">
      <dgm:prSet presAssocID="{76446C04-06C8-9246-84C0-0D8D684056ED}" presName="gear3srcNode" presStyleLbl="node1" presStyleIdx="2" presStyleCnt="3"/>
      <dgm:spPr/>
    </dgm:pt>
    <dgm:pt modelId="{7451B2FF-D0BE-3045-AFC9-7DE1E7399711}" type="pres">
      <dgm:prSet presAssocID="{76446C04-06C8-9246-84C0-0D8D684056ED}" presName="gear3dstNode" presStyleLbl="node1" presStyleIdx="2" presStyleCnt="3"/>
      <dgm:spPr/>
    </dgm:pt>
    <dgm:pt modelId="{1F1A8D1D-9EE6-6F4B-BA72-FC2BE8D24937}" type="pres">
      <dgm:prSet presAssocID="{3A200B18-56C3-6A4C-A6AE-D1BE7EEF4D12}" presName="connector1" presStyleLbl="sibTrans2D1" presStyleIdx="0" presStyleCnt="3" custLinFactNeighborX="25365" custLinFactNeighborY="-8560"/>
      <dgm:spPr/>
    </dgm:pt>
    <dgm:pt modelId="{FC3CEE31-0AE4-734A-8B41-A9E63881371C}" type="pres">
      <dgm:prSet presAssocID="{E4AFECE0-394A-6043-A81F-3A0845539D8C}" presName="connector2" presStyleLbl="sibTrans2D1" presStyleIdx="1" presStyleCnt="3" custLinFactNeighborX="-18765" custLinFactNeighborY="29238"/>
      <dgm:spPr/>
    </dgm:pt>
    <dgm:pt modelId="{BD3E62A1-1D24-CA41-B098-78E090511A3B}" type="pres">
      <dgm:prSet presAssocID="{6CA037D0-BEAB-714D-B9C1-F73A4BBA6F62}" presName="connector3" presStyleLbl="sibTrans2D1" presStyleIdx="2" presStyleCnt="3" custLinFactNeighborX="-21451" custLinFactNeighborY="-11824"/>
      <dgm:spPr/>
    </dgm:pt>
  </dgm:ptLst>
  <dgm:cxnLst>
    <dgm:cxn modelId="{D3CA8E01-08A0-D74A-B06E-E42B5BE6D642}" type="presOf" srcId="{3A200B18-56C3-6A4C-A6AE-D1BE7EEF4D12}" destId="{1F1A8D1D-9EE6-6F4B-BA72-FC2BE8D24937}" srcOrd="0" destOrd="0" presId="urn:microsoft.com/office/officeart/2005/8/layout/gear1"/>
    <dgm:cxn modelId="{DB092D0D-80CA-BD48-AE6A-6E1D079B01BE}" srcId="{950588FB-909F-1A43-96E7-7CF18175B604}" destId="{D0218E54-871D-224A-8CCC-BBFDD1EA77AA}" srcOrd="1" destOrd="0" parTransId="{67A9049C-D54E-3F44-91F4-70851777515C}" sibTransId="{E4AFECE0-394A-6043-A81F-3A0845539D8C}"/>
    <dgm:cxn modelId="{1D02050F-240F-ED4B-AD34-E842FF9A45CF}" type="presOf" srcId="{85B4B0B9-A474-BC45-B08F-EF16694DF65D}" destId="{EB8CEB65-94FC-A649-839C-FE211BA9B8A1}" srcOrd="2" destOrd="0" presId="urn:microsoft.com/office/officeart/2005/8/layout/gear1"/>
    <dgm:cxn modelId="{8C5CCE2C-74EF-9D42-AB91-B9354F7890DD}" type="presOf" srcId="{76446C04-06C8-9246-84C0-0D8D684056ED}" destId="{123E6CA3-DB4D-BC4F-9EC2-698E1DCC939E}" srcOrd="1" destOrd="0" presId="urn:microsoft.com/office/officeart/2005/8/layout/gear1"/>
    <dgm:cxn modelId="{35654B2D-146C-1F48-8A3E-AB505B251F4D}" type="presOf" srcId="{76446C04-06C8-9246-84C0-0D8D684056ED}" destId="{CEDA50A8-940E-1D44-80E1-BB7B5FFDA45C}" srcOrd="0" destOrd="0" presId="urn:microsoft.com/office/officeart/2005/8/layout/gear1"/>
    <dgm:cxn modelId="{9C41C837-7F31-5D43-B68D-68DF99274B21}" type="presOf" srcId="{950588FB-909F-1A43-96E7-7CF18175B604}" destId="{ED9772E0-C739-2345-96FC-AA668FD4A273}" srcOrd="0" destOrd="0" presId="urn:microsoft.com/office/officeart/2005/8/layout/gear1"/>
    <dgm:cxn modelId="{94B1CA3D-06C3-EA4C-B1D0-5E87728BE6A4}" srcId="{950588FB-909F-1A43-96E7-7CF18175B604}" destId="{85B4B0B9-A474-BC45-B08F-EF16694DF65D}" srcOrd="0" destOrd="0" parTransId="{88DED2CB-B238-A845-83B9-0D6A65AB0180}" sibTransId="{3A200B18-56C3-6A4C-A6AE-D1BE7EEF4D12}"/>
    <dgm:cxn modelId="{A1BCA15E-D934-4C48-B087-7FC948A04C0A}" type="presOf" srcId="{D0218E54-871D-224A-8CCC-BBFDD1EA77AA}" destId="{3D60B1D1-16AF-F94D-B1EC-E0B66498EE20}" srcOrd="1" destOrd="0" presId="urn:microsoft.com/office/officeart/2005/8/layout/gear1"/>
    <dgm:cxn modelId="{B42CE563-F56F-C44B-8A47-B4751F43949D}" type="presOf" srcId="{76446C04-06C8-9246-84C0-0D8D684056ED}" destId="{CFCD0423-CFAC-5D41-A6FD-32620DE51904}" srcOrd="2" destOrd="0" presId="urn:microsoft.com/office/officeart/2005/8/layout/gear1"/>
    <dgm:cxn modelId="{1BE58948-BD62-F84E-B622-DF402CAF4818}" type="presOf" srcId="{76446C04-06C8-9246-84C0-0D8D684056ED}" destId="{7451B2FF-D0BE-3045-AFC9-7DE1E7399711}" srcOrd="3" destOrd="0" presId="urn:microsoft.com/office/officeart/2005/8/layout/gear1"/>
    <dgm:cxn modelId="{502F6255-78DD-7C4B-9B0E-670B276907F1}" type="presOf" srcId="{D0218E54-871D-224A-8CCC-BBFDD1EA77AA}" destId="{80BDF58D-E0F3-1C42-B73B-54D79CF1EF23}" srcOrd="2" destOrd="0" presId="urn:microsoft.com/office/officeart/2005/8/layout/gear1"/>
    <dgm:cxn modelId="{B2488E5A-4BE2-BC46-AB0C-3F534D80B745}" srcId="{950588FB-909F-1A43-96E7-7CF18175B604}" destId="{76446C04-06C8-9246-84C0-0D8D684056ED}" srcOrd="2" destOrd="0" parTransId="{A80A922F-17B6-C141-9848-27EE906F9C09}" sibTransId="{6CA037D0-BEAB-714D-B9C1-F73A4BBA6F62}"/>
    <dgm:cxn modelId="{6EB3E281-CAFB-3347-B95F-672C644B156B}" type="presOf" srcId="{85B4B0B9-A474-BC45-B08F-EF16694DF65D}" destId="{B33E3FA5-29C2-1F48-B38D-BF30C967E644}" srcOrd="0" destOrd="0" presId="urn:microsoft.com/office/officeart/2005/8/layout/gear1"/>
    <dgm:cxn modelId="{693B82BA-1E8E-054B-906D-A4DE36965D72}" type="presOf" srcId="{E4AFECE0-394A-6043-A81F-3A0845539D8C}" destId="{FC3CEE31-0AE4-734A-8B41-A9E63881371C}" srcOrd="0" destOrd="0" presId="urn:microsoft.com/office/officeart/2005/8/layout/gear1"/>
    <dgm:cxn modelId="{03FBFFD2-E42B-7C41-A549-2526357608F2}" type="presOf" srcId="{D0218E54-871D-224A-8CCC-BBFDD1EA77AA}" destId="{264F9469-F2E9-F048-969D-5A5870A014E6}" srcOrd="0" destOrd="0" presId="urn:microsoft.com/office/officeart/2005/8/layout/gear1"/>
    <dgm:cxn modelId="{2B9BDFED-D650-A747-A258-F2B843D56AF1}" type="presOf" srcId="{85B4B0B9-A474-BC45-B08F-EF16694DF65D}" destId="{CD45C147-2E1E-7649-89E1-4AEC9E128635}" srcOrd="1" destOrd="0" presId="urn:microsoft.com/office/officeart/2005/8/layout/gear1"/>
    <dgm:cxn modelId="{2D282EF8-BBDD-E14B-83BB-AF7000E3E1A4}" type="presOf" srcId="{6CA037D0-BEAB-714D-B9C1-F73A4BBA6F62}" destId="{BD3E62A1-1D24-CA41-B098-78E090511A3B}" srcOrd="0" destOrd="0" presId="urn:microsoft.com/office/officeart/2005/8/layout/gear1"/>
    <dgm:cxn modelId="{46E6FB66-CDA3-1345-B10A-3E947966BA9B}" type="presParOf" srcId="{ED9772E0-C739-2345-96FC-AA668FD4A273}" destId="{B33E3FA5-29C2-1F48-B38D-BF30C967E644}" srcOrd="0" destOrd="0" presId="urn:microsoft.com/office/officeart/2005/8/layout/gear1"/>
    <dgm:cxn modelId="{F30741F4-9BAF-B14F-BFF1-A80CB3783287}" type="presParOf" srcId="{ED9772E0-C739-2345-96FC-AA668FD4A273}" destId="{CD45C147-2E1E-7649-89E1-4AEC9E128635}" srcOrd="1" destOrd="0" presId="urn:microsoft.com/office/officeart/2005/8/layout/gear1"/>
    <dgm:cxn modelId="{2B76060E-D74E-AA4F-ACEF-E0DA51E653BF}" type="presParOf" srcId="{ED9772E0-C739-2345-96FC-AA668FD4A273}" destId="{EB8CEB65-94FC-A649-839C-FE211BA9B8A1}" srcOrd="2" destOrd="0" presId="urn:microsoft.com/office/officeart/2005/8/layout/gear1"/>
    <dgm:cxn modelId="{3B02BD0B-B0EC-6541-BB56-35FFD98167D8}" type="presParOf" srcId="{ED9772E0-C739-2345-96FC-AA668FD4A273}" destId="{264F9469-F2E9-F048-969D-5A5870A014E6}" srcOrd="3" destOrd="0" presId="urn:microsoft.com/office/officeart/2005/8/layout/gear1"/>
    <dgm:cxn modelId="{E083394E-B97E-3F4C-AEA9-03EDC87A7125}" type="presParOf" srcId="{ED9772E0-C739-2345-96FC-AA668FD4A273}" destId="{3D60B1D1-16AF-F94D-B1EC-E0B66498EE20}" srcOrd="4" destOrd="0" presId="urn:microsoft.com/office/officeart/2005/8/layout/gear1"/>
    <dgm:cxn modelId="{8E6DCA95-1EA4-7247-BF1B-3A222C89D80B}" type="presParOf" srcId="{ED9772E0-C739-2345-96FC-AA668FD4A273}" destId="{80BDF58D-E0F3-1C42-B73B-54D79CF1EF23}" srcOrd="5" destOrd="0" presId="urn:microsoft.com/office/officeart/2005/8/layout/gear1"/>
    <dgm:cxn modelId="{4E932D24-B6AA-E84C-852A-44FF2163A879}" type="presParOf" srcId="{ED9772E0-C739-2345-96FC-AA668FD4A273}" destId="{CEDA50A8-940E-1D44-80E1-BB7B5FFDA45C}" srcOrd="6" destOrd="0" presId="urn:microsoft.com/office/officeart/2005/8/layout/gear1"/>
    <dgm:cxn modelId="{B962C0F6-66B6-C444-B3E0-136920C40E05}" type="presParOf" srcId="{ED9772E0-C739-2345-96FC-AA668FD4A273}" destId="{123E6CA3-DB4D-BC4F-9EC2-698E1DCC939E}" srcOrd="7" destOrd="0" presId="urn:microsoft.com/office/officeart/2005/8/layout/gear1"/>
    <dgm:cxn modelId="{D5C7FA1C-2268-C448-B47C-1EC26FAA2A5B}" type="presParOf" srcId="{ED9772E0-C739-2345-96FC-AA668FD4A273}" destId="{CFCD0423-CFAC-5D41-A6FD-32620DE51904}" srcOrd="8" destOrd="0" presId="urn:microsoft.com/office/officeart/2005/8/layout/gear1"/>
    <dgm:cxn modelId="{7D24A5CE-4B3D-A747-AEB1-780F52F8E8AE}" type="presParOf" srcId="{ED9772E0-C739-2345-96FC-AA668FD4A273}" destId="{7451B2FF-D0BE-3045-AFC9-7DE1E7399711}" srcOrd="9" destOrd="0" presId="urn:microsoft.com/office/officeart/2005/8/layout/gear1"/>
    <dgm:cxn modelId="{B3621ED4-64B1-E64C-B438-011D76B3E12D}" type="presParOf" srcId="{ED9772E0-C739-2345-96FC-AA668FD4A273}" destId="{1F1A8D1D-9EE6-6F4B-BA72-FC2BE8D24937}" srcOrd="10" destOrd="0" presId="urn:microsoft.com/office/officeart/2005/8/layout/gear1"/>
    <dgm:cxn modelId="{BD33C43E-7C4A-F34F-A8A3-9FBF784629E3}" type="presParOf" srcId="{ED9772E0-C739-2345-96FC-AA668FD4A273}" destId="{FC3CEE31-0AE4-734A-8B41-A9E63881371C}" srcOrd="11" destOrd="0" presId="urn:microsoft.com/office/officeart/2005/8/layout/gear1"/>
    <dgm:cxn modelId="{AB7584CE-0554-EE44-8468-24E2E7900262}" type="presParOf" srcId="{ED9772E0-C739-2345-96FC-AA668FD4A273}" destId="{BD3E62A1-1D24-CA41-B098-78E090511A3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2991B4-635C-46C0-9F09-A6E6B2D7FB35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A527A-2294-4642-9CBC-C5CA884CC4C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2 Backend Developers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63090437-FFDC-44A0-AD1B-588AE2718236}" type="parTrans" cxnId="{907C3163-A35C-4871-8354-7947B562983B}">
      <dgm:prSet/>
      <dgm:spPr/>
      <dgm:t>
        <a:bodyPr/>
        <a:lstStyle/>
        <a:p>
          <a:endParaRPr lang="en-US"/>
        </a:p>
      </dgm:t>
    </dgm:pt>
    <dgm:pt modelId="{95B1F26C-35FE-4A4A-B9FC-C1B22690CDCD}" type="sibTrans" cxnId="{907C3163-A35C-4871-8354-7947B562983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1 UI/UX Designer </a:t>
          </a:r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D5652066-79BE-4227-BAFC-A354F86B4970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2000" u="none" strike="noStrike" cap="none" dirty="0">
              <a:latin typeface="Calibri"/>
              <a:ea typeface="Calibri"/>
              <a:cs typeface="Calibri"/>
              <a:sym typeface="Calibri"/>
            </a:rPr>
            <a:t>Product Manager</a:t>
          </a:r>
          <a:endParaRPr lang="en-US" sz="20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AED2FB91-F533-4AF2-AE7A-5C2DCA4AF5CF}" type="parTrans" cxnId="{84D03FE0-1CB0-4034-874F-A8963938A201}">
      <dgm:prSet/>
      <dgm:spPr/>
      <dgm:t>
        <a:bodyPr/>
        <a:lstStyle/>
        <a:p>
          <a:endParaRPr lang="en-US"/>
        </a:p>
      </dgm:t>
    </dgm:pt>
    <dgm:pt modelId="{37161D6D-2C0A-4EED-900F-998B49BCD37F}" type="sibTrans" cxnId="{84D03FE0-1CB0-4034-874F-A8963938A2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2 iOS Developers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1000-person hours</a:t>
          </a:r>
          <a:endParaRPr lang="en-US" sz="1100" dirty="0"/>
        </a:p>
      </dgm:t>
    </dgm:pt>
    <dgm:pt modelId="{1B34C941-B8B8-4D22-BFA7-F88C3A1EAA7B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1 (BA) Tester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dirty="0"/>
        </a:p>
      </dgm:t>
    </dgm:pt>
    <dgm:pt modelId="{3D8E96C4-731F-4D91-BFCE-DB7B4FDD47DE}" type="sibTrans" cxnId="{6FA138B3-95FE-4BF5-BE66-27B0BB71BC4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1 Tester (QA)</a:t>
          </a:r>
          <a:endParaRPr lang="en-US" sz="1800" dirty="0"/>
        </a:p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cap="none" dirty="0"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100" u="none" strike="noStrike" cap="none" dirty="0">
              <a:latin typeface="Calibri"/>
              <a:ea typeface="Calibri"/>
              <a:cs typeface="Calibri"/>
              <a:sym typeface="Calibri"/>
            </a:rPr>
            <a:t>200-person hours</a:t>
          </a:r>
        </a:p>
      </dgm:t>
    </dgm:pt>
    <dgm:pt modelId="{5636D602-BD17-471D-903E-917C4EF093F8}" type="parTrans" cxnId="{6FA138B3-95FE-4BF5-BE66-27B0BB71BC4B}">
      <dgm:prSet/>
      <dgm:spPr/>
      <dgm:t>
        <a:bodyPr/>
        <a:lstStyle/>
        <a:p>
          <a:endParaRPr lang="en-US"/>
        </a:p>
      </dgm:t>
    </dgm:pt>
    <dgm:pt modelId="{B2A76AEE-00D4-4AAC-8714-469764BE3AE6}" type="pres">
      <dgm:prSet presAssocID="{AF2991B4-635C-46C0-9F09-A6E6B2D7FB35}" presName="Name0" presStyleCnt="0">
        <dgm:presLayoutVars>
          <dgm:chMax/>
          <dgm:chPref/>
          <dgm:dir/>
          <dgm:animLvl val="lvl"/>
        </dgm:presLayoutVars>
      </dgm:prSet>
      <dgm:spPr/>
    </dgm:pt>
    <dgm:pt modelId="{826233F2-927E-45CD-8804-266D640C08F0}" type="pres">
      <dgm:prSet presAssocID="{CF9A527A-2294-4642-9CBC-C5CA884CC4CB}" presName="composite" presStyleCnt="0"/>
      <dgm:spPr/>
    </dgm:pt>
    <dgm:pt modelId="{B79D9F1B-B46A-4BBE-8FFC-FA2ADD3C51BE}" type="pres">
      <dgm:prSet presAssocID="{CF9A527A-2294-4642-9CBC-C5CA884CC4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9885615-315D-4FED-91DC-549E2F621E9A}" type="pres">
      <dgm:prSet presAssocID="{CF9A527A-2294-4642-9CBC-C5CA884CC4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AAD618F-7122-47B7-B0FF-41B281FD421B}" type="pres">
      <dgm:prSet presAssocID="{CF9A527A-2294-4642-9CBC-C5CA884CC4CB}" presName="BalanceSpacing" presStyleCnt="0"/>
      <dgm:spPr/>
    </dgm:pt>
    <dgm:pt modelId="{95DC51F8-CB00-446B-970E-5A3E7B736383}" type="pres">
      <dgm:prSet presAssocID="{CF9A527A-2294-4642-9CBC-C5CA884CC4CB}" presName="BalanceSpacing1" presStyleCnt="0"/>
      <dgm:spPr/>
    </dgm:pt>
    <dgm:pt modelId="{7569AB58-0E9C-4499-8401-28BD6951C76B}" type="pres">
      <dgm:prSet presAssocID="{95B1F26C-35FE-4A4A-B9FC-C1B22690CDCD}" presName="Accent1Text" presStyleLbl="node1" presStyleIdx="1" presStyleCnt="6"/>
      <dgm:spPr/>
    </dgm:pt>
    <dgm:pt modelId="{2F2F2EAF-ADE4-442C-97B3-F81AFEF37650}" type="pres">
      <dgm:prSet presAssocID="{95B1F26C-35FE-4A4A-B9FC-C1B22690CDCD}" presName="spaceBetweenRectangles" presStyleCnt="0"/>
      <dgm:spPr/>
    </dgm:pt>
    <dgm:pt modelId="{57C14557-54FE-46CA-BDFE-6409584812B4}" type="pres">
      <dgm:prSet presAssocID="{D5652066-79BE-4227-BAFC-A354F86B4970}" presName="composite" presStyleCnt="0"/>
      <dgm:spPr/>
    </dgm:pt>
    <dgm:pt modelId="{B316E4CF-16BF-4FE8-BDE2-099E925205D5}" type="pres">
      <dgm:prSet presAssocID="{D5652066-79BE-4227-BAFC-A354F86B4970}" presName="Parent1" presStyleLbl="node1" presStyleIdx="2" presStyleCnt="6" custLinFactX="-7824" custLinFactNeighborX="-100000" custLinFactNeighborY="-920">
        <dgm:presLayoutVars>
          <dgm:chMax val="1"/>
          <dgm:chPref val="1"/>
          <dgm:bulletEnabled val="1"/>
        </dgm:presLayoutVars>
      </dgm:prSet>
      <dgm:spPr/>
    </dgm:pt>
    <dgm:pt modelId="{58E323B9-C06F-4701-A5DB-6FE05A1C976E}" type="pres">
      <dgm:prSet presAssocID="{D5652066-79BE-4227-BAFC-A354F86B497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0748E6A-266F-49B3-A8A8-4C4BC526F827}" type="pres">
      <dgm:prSet presAssocID="{D5652066-79BE-4227-BAFC-A354F86B4970}" presName="BalanceSpacing" presStyleCnt="0"/>
      <dgm:spPr/>
    </dgm:pt>
    <dgm:pt modelId="{0F58B63C-A0BA-4B0D-8607-63383A39E625}" type="pres">
      <dgm:prSet presAssocID="{D5652066-79BE-4227-BAFC-A354F86B4970}" presName="BalanceSpacing1" presStyleCnt="0"/>
      <dgm:spPr/>
    </dgm:pt>
    <dgm:pt modelId="{794640DB-817E-49A3-B9E6-F6185B3FAB90}" type="pres">
      <dgm:prSet presAssocID="{37161D6D-2C0A-4EED-900F-998B49BCD37F}" presName="Accent1Text" presStyleLbl="node1" presStyleIdx="3" presStyleCnt="6"/>
      <dgm:spPr/>
    </dgm:pt>
    <dgm:pt modelId="{3D991183-54BD-4901-9E21-CDD49A157406}" type="pres">
      <dgm:prSet presAssocID="{37161D6D-2C0A-4EED-900F-998B49BCD37F}" presName="spaceBetweenRectangles" presStyleCnt="0"/>
      <dgm:spPr/>
    </dgm:pt>
    <dgm:pt modelId="{E7BD3E9E-8172-46AD-BFC6-54039F923066}" type="pres">
      <dgm:prSet presAssocID="{1B34C941-B8B8-4D22-BFA7-F88C3A1EAA7B}" presName="composite" presStyleCnt="0"/>
      <dgm:spPr/>
    </dgm:pt>
    <dgm:pt modelId="{38FA3C94-22B3-4244-AB35-533F7639F8A5}" type="pres">
      <dgm:prSet presAssocID="{1B34C941-B8B8-4D22-BFA7-F88C3A1EAA7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4587B73-B966-4EA3-91F8-5E6057A2F171}" type="pres">
      <dgm:prSet presAssocID="{1B34C941-B8B8-4D22-BFA7-F88C3A1EAA7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CFB1AD-F1B9-4169-808D-DD0CF7338DBD}" type="pres">
      <dgm:prSet presAssocID="{1B34C941-B8B8-4D22-BFA7-F88C3A1EAA7B}" presName="BalanceSpacing" presStyleCnt="0"/>
      <dgm:spPr/>
    </dgm:pt>
    <dgm:pt modelId="{218BC234-87EB-4FAC-B9A8-0D8709E343D5}" type="pres">
      <dgm:prSet presAssocID="{1B34C941-B8B8-4D22-BFA7-F88C3A1EAA7B}" presName="BalanceSpacing1" presStyleCnt="0"/>
      <dgm:spPr/>
    </dgm:pt>
    <dgm:pt modelId="{8E5C5F31-A671-494C-AB53-3616EA445D1D}" type="pres">
      <dgm:prSet presAssocID="{3D8E96C4-731F-4D91-BFCE-DB7B4FDD47DE}" presName="Accent1Text" presStyleLbl="node1" presStyleIdx="5" presStyleCnt="6"/>
      <dgm:spPr/>
    </dgm:pt>
  </dgm:ptLst>
  <dgm:cxnLst>
    <dgm:cxn modelId="{FAEA0B00-954E-4A08-AAB7-9F8E0F091394}" type="presOf" srcId="{3D8E96C4-731F-4D91-BFCE-DB7B4FDD47DE}" destId="{8E5C5F31-A671-494C-AB53-3616EA445D1D}" srcOrd="0" destOrd="0" presId="urn:microsoft.com/office/officeart/2008/layout/AlternatingHexagons"/>
    <dgm:cxn modelId="{869FF935-9E96-4AE9-B85C-F4BAF385BD28}" type="presOf" srcId="{D5652066-79BE-4227-BAFC-A354F86B4970}" destId="{B316E4CF-16BF-4FE8-BDE2-099E925205D5}" srcOrd="0" destOrd="0" presId="urn:microsoft.com/office/officeart/2008/layout/AlternatingHexagons"/>
    <dgm:cxn modelId="{907C3163-A35C-4871-8354-7947B562983B}" srcId="{AF2991B4-635C-46C0-9F09-A6E6B2D7FB35}" destId="{CF9A527A-2294-4642-9CBC-C5CA884CC4CB}" srcOrd="0" destOrd="0" parTransId="{63090437-FFDC-44A0-AD1B-588AE2718236}" sibTransId="{95B1F26C-35FE-4A4A-B9FC-C1B22690CDCD}"/>
    <dgm:cxn modelId="{2ABA5276-FCB9-4200-88D1-9230B0C82706}" type="presOf" srcId="{AF2991B4-635C-46C0-9F09-A6E6B2D7FB35}" destId="{B2A76AEE-00D4-4AAC-8714-469764BE3AE6}" srcOrd="0" destOrd="0" presId="urn:microsoft.com/office/officeart/2008/layout/AlternatingHexagons"/>
    <dgm:cxn modelId="{F3817C58-D399-41FB-88A7-55AC87A4C071}" type="presOf" srcId="{95B1F26C-35FE-4A4A-B9FC-C1B22690CDCD}" destId="{7569AB58-0E9C-4499-8401-28BD6951C76B}" srcOrd="0" destOrd="0" presId="urn:microsoft.com/office/officeart/2008/layout/AlternatingHexagons"/>
    <dgm:cxn modelId="{6CEA82A2-EB50-495D-A4DC-F8AA10A9783F}" type="presOf" srcId="{CF9A527A-2294-4642-9CBC-C5CA884CC4CB}" destId="{B79D9F1B-B46A-4BBE-8FFC-FA2ADD3C51BE}" srcOrd="0" destOrd="0" presId="urn:microsoft.com/office/officeart/2008/layout/AlternatingHexagons"/>
    <dgm:cxn modelId="{6FA138B3-95FE-4BF5-BE66-27B0BB71BC4B}" srcId="{AF2991B4-635C-46C0-9F09-A6E6B2D7FB35}" destId="{1B34C941-B8B8-4D22-BFA7-F88C3A1EAA7B}" srcOrd="2" destOrd="0" parTransId="{5636D602-BD17-471D-903E-917C4EF093F8}" sibTransId="{3D8E96C4-731F-4D91-BFCE-DB7B4FDD47DE}"/>
    <dgm:cxn modelId="{6079A3CD-E6C6-4509-8163-6024741AC72D}" type="presOf" srcId="{1B34C941-B8B8-4D22-BFA7-F88C3A1EAA7B}" destId="{38FA3C94-22B3-4244-AB35-533F7639F8A5}" srcOrd="0" destOrd="0" presId="urn:microsoft.com/office/officeart/2008/layout/AlternatingHexagons"/>
    <dgm:cxn modelId="{EAB36DD3-E518-482F-AE5F-F9895CD71682}" type="presOf" srcId="{37161D6D-2C0A-4EED-900F-998B49BCD37F}" destId="{794640DB-817E-49A3-B9E6-F6185B3FAB90}" srcOrd="0" destOrd="0" presId="urn:microsoft.com/office/officeart/2008/layout/AlternatingHexagons"/>
    <dgm:cxn modelId="{84D03FE0-1CB0-4034-874F-A8963938A201}" srcId="{AF2991B4-635C-46C0-9F09-A6E6B2D7FB35}" destId="{D5652066-79BE-4227-BAFC-A354F86B4970}" srcOrd="1" destOrd="0" parTransId="{AED2FB91-F533-4AF2-AE7A-5C2DCA4AF5CF}" sibTransId="{37161D6D-2C0A-4EED-900F-998B49BCD37F}"/>
    <dgm:cxn modelId="{11E136CF-5096-4794-AA1C-1C44F1B09D97}" type="presParOf" srcId="{B2A76AEE-00D4-4AAC-8714-469764BE3AE6}" destId="{826233F2-927E-45CD-8804-266D640C08F0}" srcOrd="0" destOrd="0" presId="urn:microsoft.com/office/officeart/2008/layout/AlternatingHexagons"/>
    <dgm:cxn modelId="{F4AD6D9D-FEB3-4E01-8767-62A7BE624EF4}" type="presParOf" srcId="{826233F2-927E-45CD-8804-266D640C08F0}" destId="{B79D9F1B-B46A-4BBE-8FFC-FA2ADD3C51BE}" srcOrd="0" destOrd="0" presId="urn:microsoft.com/office/officeart/2008/layout/AlternatingHexagons"/>
    <dgm:cxn modelId="{8E40326D-E3A4-4E26-9661-8661BEEC4A50}" type="presParOf" srcId="{826233F2-927E-45CD-8804-266D640C08F0}" destId="{B9885615-315D-4FED-91DC-549E2F621E9A}" srcOrd="1" destOrd="0" presId="urn:microsoft.com/office/officeart/2008/layout/AlternatingHexagons"/>
    <dgm:cxn modelId="{F9CCE763-031E-4D0C-A049-42E03156DB03}" type="presParOf" srcId="{826233F2-927E-45CD-8804-266D640C08F0}" destId="{CAAD618F-7122-47B7-B0FF-41B281FD421B}" srcOrd="2" destOrd="0" presId="urn:microsoft.com/office/officeart/2008/layout/AlternatingHexagons"/>
    <dgm:cxn modelId="{5D5C8A3E-8389-4A3E-A9C3-B0DAFC8E2C94}" type="presParOf" srcId="{826233F2-927E-45CD-8804-266D640C08F0}" destId="{95DC51F8-CB00-446B-970E-5A3E7B736383}" srcOrd="3" destOrd="0" presId="urn:microsoft.com/office/officeart/2008/layout/AlternatingHexagons"/>
    <dgm:cxn modelId="{1CC961A1-601C-4FAC-9997-EEB4E4049870}" type="presParOf" srcId="{826233F2-927E-45CD-8804-266D640C08F0}" destId="{7569AB58-0E9C-4499-8401-28BD6951C76B}" srcOrd="4" destOrd="0" presId="urn:microsoft.com/office/officeart/2008/layout/AlternatingHexagons"/>
    <dgm:cxn modelId="{61A0A994-168C-40FB-AC5C-6BF01C7BCD8E}" type="presParOf" srcId="{B2A76AEE-00D4-4AAC-8714-469764BE3AE6}" destId="{2F2F2EAF-ADE4-442C-97B3-F81AFEF37650}" srcOrd="1" destOrd="0" presId="urn:microsoft.com/office/officeart/2008/layout/AlternatingHexagons"/>
    <dgm:cxn modelId="{351CEA56-D8E5-44E8-B3C4-5F45BD8FE9EA}" type="presParOf" srcId="{B2A76AEE-00D4-4AAC-8714-469764BE3AE6}" destId="{57C14557-54FE-46CA-BDFE-6409584812B4}" srcOrd="2" destOrd="0" presId="urn:microsoft.com/office/officeart/2008/layout/AlternatingHexagons"/>
    <dgm:cxn modelId="{7FD0E8C2-F064-4027-AD9D-82075C13F246}" type="presParOf" srcId="{57C14557-54FE-46CA-BDFE-6409584812B4}" destId="{B316E4CF-16BF-4FE8-BDE2-099E925205D5}" srcOrd="0" destOrd="0" presId="urn:microsoft.com/office/officeart/2008/layout/AlternatingHexagons"/>
    <dgm:cxn modelId="{2CB71D36-D17C-4882-85EE-C2840EC0247D}" type="presParOf" srcId="{57C14557-54FE-46CA-BDFE-6409584812B4}" destId="{58E323B9-C06F-4701-A5DB-6FE05A1C976E}" srcOrd="1" destOrd="0" presId="urn:microsoft.com/office/officeart/2008/layout/AlternatingHexagons"/>
    <dgm:cxn modelId="{7A5CBD62-441B-47F2-8B28-5460B44EB0FD}" type="presParOf" srcId="{57C14557-54FE-46CA-BDFE-6409584812B4}" destId="{50748E6A-266F-49B3-A8A8-4C4BC526F827}" srcOrd="2" destOrd="0" presId="urn:microsoft.com/office/officeart/2008/layout/AlternatingHexagons"/>
    <dgm:cxn modelId="{63206AB0-D14D-4FB6-8815-D7674DDED600}" type="presParOf" srcId="{57C14557-54FE-46CA-BDFE-6409584812B4}" destId="{0F58B63C-A0BA-4B0D-8607-63383A39E625}" srcOrd="3" destOrd="0" presId="urn:microsoft.com/office/officeart/2008/layout/AlternatingHexagons"/>
    <dgm:cxn modelId="{A09E283C-94C5-459A-A455-F910B0F76D18}" type="presParOf" srcId="{57C14557-54FE-46CA-BDFE-6409584812B4}" destId="{794640DB-817E-49A3-B9E6-F6185B3FAB90}" srcOrd="4" destOrd="0" presId="urn:microsoft.com/office/officeart/2008/layout/AlternatingHexagons"/>
    <dgm:cxn modelId="{B845748B-F334-4370-B7EF-0438B2182327}" type="presParOf" srcId="{B2A76AEE-00D4-4AAC-8714-469764BE3AE6}" destId="{3D991183-54BD-4901-9E21-CDD49A157406}" srcOrd="3" destOrd="0" presId="urn:microsoft.com/office/officeart/2008/layout/AlternatingHexagons"/>
    <dgm:cxn modelId="{C8805DB6-9AE5-442E-84C0-BA3586F47B72}" type="presParOf" srcId="{B2A76AEE-00D4-4AAC-8714-469764BE3AE6}" destId="{E7BD3E9E-8172-46AD-BFC6-54039F923066}" srcOrd="4" destOrd="0" presId="urn:microsoft.com/office/officeart/2008/layout/AlternatingHexagons"/>
    <dgm:cxn modelId="{6FD44747-AA0B-4501-90BC-1A3F619BD6D7}" type="presParOf" srcId="{E7BD3E9E-8172-46AD-BFC6-54039F923066}" destId="{38FA3C94-22B3-4244-AB35-533F7639F8A5}" srcOrd="0" destOrd="0" presId="urn:microsoft.com/office/officeart/2008/layout/AlternatingHexagons"/>
    <dgm:cxn modelId="{9138E746-4B5A-4732-B950-956568C93BE0}" type="presParOf" srcId="{E7BD3E9E-8172-46AD-BFC6-54039F923066}" destId="{D4587B73-B966-4EA3-91F8-5E6057A2F171}" srcOrd="1" destOrd="0" presId="urn:microsoft.com/office/officeart/2008/layout/AlternatingHexagons"/>
    <dgm:cxn modelId="{EA20DB0C-D209-4219-9131-4FC1FBA89564}" type="presParOf" srcId="{E7BD3E9E-8172-46AD-BFC6-54039F923066}" destId="{A4CFB1AD-F1B9-4169-808D-DD0CF7338DBD}" srcOrd="2" destOrd="0" presId="urn:microsoft.com/office/officeart/2008/layout/AlternatingHexagons"/>
    <dgm:cxn modelId="{C45764A8-6B05-432B-99CA-1B42F263F36D}" type="presParOf" srcId="{E7BD3E9E-8172-46AD-BFC6-54039F923066}" destId="{218BC234-87EB-4FAC-B9A8-0D8709E343D5}" srcOrd="3" destOrd="0" presId="urn:microsoft.com/office/officeart/2008/layout/AlternatingHexagons"/>
    <dgm:cxn modelId="{D8D59D3E-622A-49D4-97AE-ACDFCD9D36C9}" type="presParOf" srcId="{E7BD3E9E-8172-46AD-BFC6-54039F923066}" destId="{8E5C5F31-A671-494C-AB53-3616EA445D1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FE0A8-F300-8E4B-8AF0-1C7AE4640199}">
      <dsp:nvSpPr>
        <dsp:cNvPr id="0" name=""/>
        <dsp:cNvSpPr/>
      </dsp:nvSpPr>
      <dsp:spPr>
        <a:xfrm rot="16200000">
          <a:off x="343200" y="-319011"/>
          <a:ext cx="2204357" cy="284238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User Profile</a:t>
          </a:r>
        </a:p>
      </dsp:txBody>
      <dsp:txXfrm rot="5400000">
        <a:off x="24189" y="0"/>
        <a:ext cx="2842380" cy="1653267"/>
      </dsp:txXfrm>
    </dsp:sp>
    <dsp:sp modelId="{4F7207DF-6097-244A-A778-1ADB3283B67E}">
      <dsp:nvSpPr>
        <dsp:cNvPr id="0" name=""/>
        <dsp:cNvSpPr/>
      </dsp:nvSpPr>
      <dsp:spPr>
        <a:xfrm>
          <a:off x="2866569" y="0"/>
          <a:ext cx="2842380" cy="2204357"/>
        </a:xfrm>
        <a:prstGeom prst="round1Rect">
          <a:avLst/>
        </a:prstGeom>
        <a:gradFill rotWithShape="0">
          <a:gsLst>
            <a:gs pos="0">
              <a:schemeClr val="accent2">
                <a:hueOff val="-4000023"/>
                <a:satOff val="-5128"/>
                <a:lumOff val="83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23"/>
                <a:satOff val="-5128"/>
                <a:lumOff val="83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Favorite Domains</a:t>
          </a:r>
        </a:p>
      </dsp:txBody>
      <dsp:txXfrm>
        <a:off x="2866569" y="0"/>
        <a:ext cx="2842380" cy="1653267"/>
      </dsp:txXfrm>
    </dsp:sp>
    <dsp:sp modelId="{02CF6537-F854-1B4B-8945-30192526DC86}">
      <dsp:nvSpPr>
        <dsp:cNvPr id="0" name=""/>
        <dsp:cNvSpPr/>
      </dsp:nvSpPr>
      <dsp:spPr>
        <a:xfrm rot="10800000">
          <a:off x="-24188" y="2204357"/>
          <a:ext cx="2939135" cy="2204357"/>
        </a:xfrm>
        <a:prstGeom prst="round1Rect">
          <a:avLst/>
        </a:prstGeom>
        <a:gradFill rotWithShape="0">
          <a:gsLst>
            <a:gs pos="0">
              <a:schemeClr val="accent2">
                <a:hueOff val="-8000046"/>
                <a:satOff val="-10257"/>
                <a:lumOff val="167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46"/>
                <a:satOff val="-10257"/>
                <a:lumOff val="167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Seek Recommend-</a:t>
          </a:r>
          <a:r>
            <a:rPr lang="en-US" sz="2200" kern="1200" dirty="0" err="1"/>
            <a:t>ation</a:t>
          </a:r>
          <a:endParaRPr lang="en-US" sz="2200" kern="1200" dirty="0"/>
        </a:p>
      </dsp:txBody>
      <dsp:txXfrm rot="10800000">
        <a:off x="-24188" y="2755446"/>
        <a:ext cx="2939135" cy="1653267"/>
      </dsp:txXfrm>
    </dsp:sp>
    <dsp:sp modelId="{B8100A00-9470-0544-8CDB-487D287988B4}">
      <dsp:nvSpPr>
        <dsp:cNvPr id="0" name=""/>
        <dsp:cNvSpPr/>
      </dsp:nvSpPr>
      <dsp:spPr>
        <a:xfrm rot="5400000">
          <a:off x="3185581" y="1885345"/>
          <a:ext cx="2204357" cy="2842380"/>
        </a:xfrm>
        <a:prstGeom prst="round1Rect">
          <a:avLst/>
        </a:prstGeom>
        <a:gradFill rotWithShape="0">
          <a:gsLst>
            <a:gs pos="0">
              <a:schemeClr val="accent2">
                <a:hueOff val="-12000070"/>
                <a:satOff val="-15385"/>
                <a:lumOff val="2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70"/>
                <a:satOff val="-15385"/>
                <a:lumOff val="2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Answer Questions</a:t>
          </a:r>
        </a:p>
      </dsp:txBody>
      <dsp:txXfrm rot="-5400000">
        <a:off x="2866570" y="2755445"/>
        <a:ext cx="2842380" cy="1653267"/>
      </dsp:txXfrm>
    </dsp:sp>
    <dsp:sp modelId="{1D02592B-3ECE-A045-AEA1-6BCAB3E4ED81}">
      <dsp:nvSpPr>
        <dsp:cNvPr id="0" name=""/>
        <dsp:cNvSpPr/>
      </dsp:nvSpPr>
      <dsp:spPr>
        <a:xfrm>
          <a:off x="1681239" y="1765904"/>
          <a:ext cx="2322282" cy="876904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7474F"/>
              </a:solidFill>
            </a:rPr>
            <a:t>Recommendation Seeker</a:t>
          </a:r>
        </a:p>
      </dsp:txBody>
      <dsp:txXfrm>
        <a:off x="1724046" y="1808711"/>
        <a:ext cx="2236668" cy="791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BACA-C32C-3B49-BF4A-C699E6893E25}">
      <dsp:nvSpPr>
        <dsp:cNvPr id="0" name=""/>
        <dsp:cNvSpPr/>
      </dsp:nvSpPr>
      <dsp:spPr>
        <a:xfrm rot="16200000">
          <a:off x="273584" y="-273584"/>
          <a:ext cx="2204357" cy="2751526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User Profile</a:t>
          </a:r>
        </a:p>
      </dsp:txBody>
      <dsp:txXfrm rot="5400000">
        <a:off x="0" y="0"/>
        <a:ext cx="2751526" cy="1653267"/>
      </dsp:txXfrm>
    </dsp:sp>
    <dsp:sp modelId="{2A0E7095-9F3E-AD48-94CD-13AE96F13440}">
      <dsp:nvSpPr>
        <dsp:cNvPr id="0" name=""/>
        <dsp:cNvSpPr/>
      </dsp:nvSpPr>
      <dsp:spPr>
        <a:xfrm>
          <a:off x="2751526" y="0"/>
          <a:ext cx="2751526" cy="2204357"/>
        </a:xfrm>
        <a:prstGeom prst="round1Rect">
          <a:avLst/>
        </a:prstGeom>
        <a:gradFill rotWithShape="0">
          <a:gsLst>
            <a:gs pos="0">
              <a:schemeClr val="accent2">
                <a:hueOff val="-4000023"/>
                <a:satOff val="-5128"/>
                <a:lumOff val="836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23"/>
                <a:satOff val="-5128"/>
                <a:lumOff val="836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 Domains</a:t>
          </a:r>
        </a:p>
      </dsp:txBody>
      <dsp:txXfrm>
        <a:off x="2751526" y="0"/>
        <a:ext cx="2751526" cy="1653267"/>
      </dsp:txXfrm>
    </dsp:sp>
    <dsp:sp modelId="{FEA78836-9977-9946-96FA-11A9D89FDD19}">
      <dsp:nvSpPr>
        <dsp:cNvPr id="0" name=""/>
        <dsp:cNvSpPr/>
      </dsp:nvSpPr>
      <dsp:spPr>
        <a:xfrm rot="10800000">
          <a:off x="0" y="2204357"/>
          <a:ext cx="2751526" cy="2204357"/>
        </a:xfrm>
        <a:prstGeom prst="round1Rect">
          <a:avLst/>
        </a:prstGeom>
        <a:gradFill rotWithShape="0">
          <a:gsLst>
            <a:gs pos="0">
              <a:schemeClr val="accent2">
                <a:hueOff val="-8000046"/>
                <a:satOff val="-10257"/>
                <a:lumOff val="167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46"/>
                <a:satOff val="-10257"/>
                <a:lumOff val="167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Shares Recommendations</a:t>
          </a:r>
        </a:p>
      </dsp:txBody>
      <dsp:txXfrm rot="10800000">
        <a:off x="0" y="2755446"/>
        <a:ext cx="2751526" cy="1653267"/>
      </dsp:txXfrm>
    </dsp:sp>
    <dsp:sp modelId="{18FD9A49-35F4-9043-AF7F-54C5617D73A7}">
      <dsp:nvSpPr>
        <dsp:cNvPr id="0" name=""/>
        <dsp:cNvSpPr/>
      </dsp:nvSpPr>
      <dsp:spPr>
        <a:xfrm rot="5400000">
          <a:off x="3025110" y="1930772"/>
          <a:ext cx="2204357" cy="2751526"/>
        </a:xfrm>
        <a:prstGeom prst="round1Rect">
          <a:avLst/>
        </a:prstGeom>
        <a:gradFill rotWithShape="0">
          <a:gsLst>
            <a:gs pos="0">
              <a:schemeClr val="accent2">
                <a:hueOff val="-12000070"/>
                <a:satOff val="-15385"/>
                <a:lumOff val="2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70"/>
                <a:satOff val="-15385"/>
                <a:lumOff val="2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Certified Recommendation Provider Access</a:t>
          </a:r>
        </a:p>
      </dsp:txBody>
      <dsp:txXfrm rot="-5400000">
        <a:off x="2751526" y="2755446"/>
        <a:ext cx="2751526" cy="1653267"/>
      </dsp:txXfrm>
    </dsp:sp>
    <dsp:sp modelId="{EE888046-540C-4744-889C-DD5B525086EC}">
      <dsp:nvSpPr>
        <dsp:cNvPr id="0" name=""/>
        <dsp:cNvSpPr/>
      </dsp:nvSpPr>
      <dsp:spPr>
        <a:xfrm>
          <a:off x="1655243" y="1814285"/>
          <a:ext cx="2192564" cy="780143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7474F"/>
              </a:solidFill>
            </a:rPr>
            <a:t>Recommendation Provider</a:t>
          </a:r>
        </a:p>
      </dsp:txBody>
      <dsp:txXfrm>
        <a:off x="1693326" y="1852368"/>
        <a:ext cx="2116398" cy="703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5174-21C7-FA42-8665-2FA252B55FFB}">
      <dsp:nvSpPr>
        <dsp:cNvPr id="0" name=""/>
        <dsp:cNvSpPr/>
      </dsp:nvSpPr>
      <dsp:spPr>
        <a:xfrm>
          <a:off x="2291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Q1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2291" y="0"/>
        <a:ext cx="2249059" cy="1625600"/>
      </dsp:txXfrm>
    </dsp:sp>
    <dsp:sp modelId="{6987A6C9-0D51-C842-9704-5ECF2FBBB329}">
      <dsp:nvSpPr>
        <dsp:cNvPr id="0" name=""/>
        <dsp:cNvSpPr/>
      </dsp:nvSpPr>
      <dsp:spPr>
        <a:xfrm>
          <a:off x="227197" y="1625600"/>
          <a:ext cx="1799247" cy="3522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App Launch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Account Creation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Launch Domains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App Guide and Support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50000"/>
                </a:schemeClr>
              </a:solidFill>
            </a:rPr>
            <a:t>Implementing AI</a:t>
          </a:r>
        </a:p>
      </dsp:txBody>
      <dsp:txXfrm>
        <a:off x="279895" y="1678298"/>
        <a:ext cx="1693851" cy="3416737"/>
      </dsp:txXfrm>
    </dsp:sp>
    <dsp:sp modelId="{8E7B7A44-884B-5B40-952D-B7544156B992}">
      <dsp:nvSpPr>
        <dsp:cNvPr id="0" name=""/>
        <dsp:cNvSpPr/>
      </dsp:nvSpPr>
      <dsp:spPr>
        <a:xfrm>
          <a:off x="2420030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Q2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2420030" y="0"/>
        <a:ext cx="2249059" cy="1625600"/>
      </dsp:txXfrm>
    </dsp:sp>
    <dsp:sp modelId="{51AECD3E-D91C-B149-975D-5DE8C4A85511}">
      <dsp:nvSpPr>
        <dsp:cNvPr id="0" name=""/>
        <dsp:cNvSpPr/>
      </dsp:nvSpPr>
      <dsp:spPr>
        <a:xfrm>
          <a:off x="2644936" y="1625600"/>
          <a:ext cx="1799247" cy="3522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8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48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History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Domain Expansion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287"/>
              </a:solidFill>
            </a:rPr>
            <a:t>Share Recommendation</a:t>
          </a:r>
        </a:p>
      </dsp:txBody>
      <dsp:txXfrm>
        <a:off x="2697634" y="1678298"/>
        <a:ext cx="1693851" cy="3416737"/>
      </dsp:txXfrm>
    </dsp:sp>
    <dsp:sp modelId="{2DEF0E2C-E258-134C-9E79-22A263C3ED1E}">
      <dsp:nvSpPr>
        <dsp:cNvPr id="0" name=""/>
        <dsp:cNvSpPr/>
      </dsp:nvSpPr>
      <dsp:spPr>
        <a:xfrm>
          <a:off x="4837769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Q3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4837769" y="0"/>
        <a:ext cx="2249059" cy="1625600"/>
      </dsp:txXfrm>
    </dsp:sp>
    <dsp:sp modelId="{D183F2CE-1F25-9C4E-A23F-B08E397C2724}">
      <dsp:nvSpPr>
        <dsp:cNvPr id="0" name=""/>
        <dsp:cNvSpPr/>
      </dsp:nvSpPr>
      <dsp:spPr>
        <a:xfrm>
          <a:off x="5062675" y="1626774"/>
          <a:ext cx="1799247" cy="3327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6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96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Include Google Maps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B287"/>
              </a:solidFill>
            </a:rPr>
            <a:t>Improve Recommendation Accuracy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0B287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287"/>
              </a:solidFill>
            </a:rPr>
            <a:t>Social Media Sharing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115373" y="1679472"/>
        <a:ext cx="1693851" cy="3222401"/>
      </dsp:txXfrm>
    </dsp:sp>
    <dsp:sp modelId="{CFEB45C4-B58B-3D40-BDAC-8FF08ACF7CCD}">
      <dsp:nvSpPr>
        <dsp:cNvPr id="0" name=""/>
        <dsp:cNvSpPr/>
      </dsp:nvSpPr>
      <dsp:spPr>
        <a:xfrm>
          <a:off x="7469618" y="4839953"/>
          <a:ext cx="1799247" cy="166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14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474491" y="4844826"/>
        <a:ext cx="1789501" cy="156643"/>
      </dsp:txXfrm>
    </dsp:sp>
    <dsp:sp modelId="{1EAD6121-E573-E245-BA78-1E2B75C7BB37}">
      <dsp:nvSpPr>
        <dsp:cNvPr id="0" name=""/>
        <dsp:cNvSpPr/>
      </dsp:nvSpPr>
      <dsp:spPr>
        <a:xfrm>
          <a:off x="7255507" y="0"/>
          <a:ext cx="2249059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solidFill>
                <a:srgbClr val="37474F"/>
              </a:solidFill>
            </a:rPr>
            <a:t>Q4</a:t>
          </a:r>
          <a:endParaRPr lang="en-US" sz="6500" kern="1200" dirty="0">
            <a:solidFill>
              <a:srgbClr val="37474F"/>
            </a:solidFill>
          </a:endParaRPr>
        </a:p>
      </dsp:txBody>
      <dsp:txXfrm>
        <a:off x="7255507" y="0"/>
        <a:ext cx="2249059" cy="162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CADC-2204-41FD-9BD7-652BFC242E5A}">
      <dsp:nvSpPr>
        <dsp:cNvPr id="0" name=""/>
        <dsp:cNvSpPr/>
      </dsp:nvSpPr>
      <dsp:spPr>
        <a:xfrm>
          <a:off x="1488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 Seeker</a:t>
          </a:r>
        </a:p>
      </dsp:txBody>
      <dsp:txXfrm>
        <a:off x="26538" y="703127"/>
        <a:ext cx="1660431" cy="805165"/>
      </dsp:txXfrm>
    </dsp:sp>
    <dsp:sp modelId="{FBDC141B-28D4-4A1A-9623-18B2B6263008}">
      <dsp:nvSpPr>
        <dsp:cNvPr id="0" name=""/>
        <dsp:cNvSpPr/>
      </dsp:nvSpPr>
      <dsp:spPr>
        <a:xfrm>
          <a:off x="172541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10A12-25D2-4E2E-9328-9FCE092B3AD3}">
      <dsp:nvSpPr>
        <dsp:cNvPr id="0" name=""/>
        <dsp:cNvSpPr/>
      </dsp:nvSpPr>
      <dsp:spPr>
        <a:xfrm>
          <a:off x="343594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Smart recommendations</a:t>
          </a:r>
        </a:p>
      </dsp:txBody>
      <dsp:txXfrm>
        <a:off x="368644" y="1772209"/>
        <a:ext cx="1318324" cy="805165"/>
      </dsp:txXfrm>
    </dsp:sp>
    <dsp:sp modelId="{E067DBB8-AF37-4374-896C-8FD5C87EA56B}">
      <dsp:nvSpPr>
        <dsp:cNvPr id="0" name=""/>
        <dsp:cNvSpPr/>
      </dsp:nvSpPr>
      <dsp:spPr>
        <a:xfrm>
          <a:off x="172541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7B4D-1E90-4362-85BC-93426C615643}">
      <dsp:nvSpPr>
        <dsp:cNvPr id="0" name=""/>
        <dsp:cNvSpPr/>
      </dsp:nvSpPr>
      <dsp:spPr>
        <a:xfrm>
          <a:off x="343594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988127"/>
              <a:satOff val="20000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 recommendations with friends</a:t>
          </a:r>
        </a:p>
      </dsp:txBody>
      <dsp:txXfrm>
        <a:off x="368644" y="2841291"/>
        <a:ext cx="1318324" cy="805165"/>
      </dsp:txXfrm>
    </dsp:sp>
    <dsp:sp modelId="{12D7E6AC-35C7-42A1-B57F-BAEBB2A57A89}">
      <dsp:nvSpPr>
        <dsp:cNvPr id="0" name=""/>
        <dsp:cNvSpPr/>
      </dsp:nvSpPr>
      <dsp:spPr>
        <a:xfrm>
          <a:off x="172541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D7866-B098-4BDA-A201-13D128FCF8BC}">
      <dsp:nvSpPr>
        <dsp:cNvPr id="0" name=""/>
        <dsp:cNvSpPr/>
      </dsp:nvSpPr>
      <dsp:spPr>
        <a:xfrm>
          <a:off x="343594" y="3885323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976254"/>
              <a:satOff val="40000"/>
              <a:lumOff val="-3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Smart Questions to predict user interest</a:t>
          </a:r>
        </a:p>
      </dsp:txBody>
      <dsp:txXfrm>
        <a:off x="368644" y="3910373"/>
        <a:ext cx="1318324" cy="805165"/>
      </dsp:txXfrm>
    </dsp:sp>
    <dsp:sp modelId="{FE5C83C4-A36E-4F83-8E4A-56C6A46AD447}">
      <dsp:nvSpPr>
        <dsp:cNvPr id="0" name=""/>
        <dsp:cNvSpPr/>
      </dsp:nvSpPr>
      <dsp:spPr>
        <a:xfrm>
          <a:off x="3208734" y="1503083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3313545"/>
            <a:satOff val="33333"/>
            <a:lumOff val="-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Single platform for multiple domains</a:t>
          </a:r>
        </a:p>
      </dsp:txBody>
      <dsp:txXfrm>
        <a:off x="3233784" y="1528133"/>
        <a:ext cx="1660431" cy="805165"/>
      </dsp:txXfrm>
    </dsp:sp>
    <dsp:sp modelId="{32B81911-BAC4-4023-8EEA-9DCEA20FDD90}">
      <dsp:nvSpPr>
        <dsp:cNvPr id="0" name=""/>
        <dsp:cNvSpPr/>
      </dsp:nvSpPr>
      <dsp:spPr>
        <a:xfrm>
          <a:off x="3208734" y="2756261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6627090"/>
            <a:satOff val="66667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for improved accuracy</a:t>
          </a:r>
        </a:p>
      </dsp:txBody>
      <dsp:txXfrm>
        <a:off x="3233784" y="2781311"/>
        <a:ext cx="1660431" cy="805165"/>
      </dsp:txXfrm>
    </dsp:sp>
    <dsp:sp modelId="{51AD0C2A-BD0F-4542-9A9A-07D470AF95D1}">
      <dsp:nvSpPr>
        <dsp:cNvPr id="0" name=""/>
        <dsp:cNvSpPr/>
      </dsp:nvSpPr>
      <dsp:spPr>
        <a:xfrm>
          <a:off x="6415980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3">
            <a:hueOff val="9940634"/>
            <a:satOff val="100000"/>
            <a:lumOff val="-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 Provider</a:t>
          </a:r>
        </a:p>
      </dsp:txBody>
      <dsp:txXfrm>
        <a:off x="6441030" y="703127"/>
        <a:ext cx="1660431" cy="805165"/>
      </dsp:txXfrm>
    </dsp:sp>
    <dsp:sp modelId="{EF10A47E-8626-4342-A291-ACC6A7F9C8AB}">
      <dsp:nvSpPr>
        <dsp:cNvPr id="0" name=""/>
        <dsp:cNvSpPr/>
      </dsp:nvSpPr>
      <dsp:spPr>
        <a:xfrm>
          <a:off x="6587033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E4794-DD1D-4FC8-9629-A184BDFA0A64}">
      <dsp:nvSpPr>
        <dsp:cNvPr id="0" name=""/>
        <dsp:cNvSpPr/>
      </dsp:nvSpPr>
      <dsp:spPr>
        <a:xfrm>
          <a:off x="6758086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964380"/>
              <a:satOff val="60000"/>
              <a:lumOff val="-5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 recommendations and reviews with everyone</a:t>
          </a:r>
        </a:p>
      </dsp:txBody>
      <dsp:txXfrm>
        <a:off x="6783136" y="1772209"/>
        <a:ext cx="1318324" cy="805165"/>
      </dsp:txXfrm>
    </dsp:sp>
    <dsp:sp modelId="{8FDDBE42-A856-47C5-A8E7-551066A4DF12}">
      <dsp:nvSpPr>
        <dsp:cNvPr id="0" name=""/>
        <dsp:cNvSpPr/>
      </dsp:nvSpPr>
      <dsp:spPr>
        <a:xfrm>
          <a:off x="6587033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D98E6-0963-4625-BAC3-7E2A9D5F84D3}">
      <dsp:nvSpPr>
        <dsp:cNvPr id="0" name=""/>
        <dsp:cNvSpPr/>
      </dsp:nvSpPr>
      <dsp:spPr>
        <a:xfrm>
          <a:off x="6758086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952508"/>
              <a:satOff val="80000"/>
              <a:lumOff val="-7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Events</a:t>
          </a:r>
        </a:p>
      </dsp:txBody>
      <dsp:txXfrm>
        <a:off x="6783136" y="2841291"/>
        <a:ext cx="1318324" cy="805165"/>
      </dsp:txXfrm>
    </dsp:sp>
    <dsp:sp modelId="{37CAAFB7-8CDF-46C3-B2FA-3D64CB0D49C4}">
      <dsp:nvSpPr>
        <dsp:cNvPr id="0" name=""/>
        <dsp:cNvSpPr/>
      </dsp:nvSpPr>
      <dsp:spPr>
        <a:xfrm>
          <a:off x="6587033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4E670-E6C1-4364-8B3E-77B410949542}">
      <dsp:nvSpPr>
        <dsp:cNvPr id="0" name=""/>
        <dsp:cNvSpPr/>
      </dsp:nvSpPr>
      <dsp:spPr>
        <a:xfrm>
          <a:off x="6758086" y="3885323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940634"/>
              <a:satOff val="100000"/>
              <a:lumOff val="-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Promote Offers / Schemes</a:t>
          </a:r>
        </a:p>
      </dsp:txBody>
      <dsp:txXfrm>
        <a:off x="6783136" y="3910373"/>
        <a:ext cx="1318324" cy="805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CADC-2204-41FD-9BD7-652BFC242E5A}">
      <dsp:nvSpPr>
        <dsp:cNvPr id="0" name=""/>
        <dsp:cNvSpPr/>
      </dsp:nvSpPr>
      <dsp:spPr>
        <a:xfrm>
          <a:off x="77390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Recommendation Seeker</a:t>
          </a:r>
        </a:p>
      </dsp:txBody>
      <dsp:txXfrm>
        <a:off x="110751" y="37495"/>
        <a:ext cx="2211340" cy="1072309"/>
      </dsp:txXfrm>
    </dsp:sp>
    <dsp:sp modelId="{FBDC141B-28D4-4A1A-9623-18B2B6263008}">
      <dsp:nvSpPr>
        <dsp:cNvPr id="0" name=""/>
        <dsp:cNvSpPr/>
      </dsp:nvSpPr>
      <dsp:spPr>
        <a:xfrm>
          <a:off x="305196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10A12-25D2-4E2E-9328-9FCE092B3AD3}">
      <dsp:nvSpPr>
        <dsp:cNvPr id="0" name=""/>
        <dsp:cNvSpPr/>
      </dsp:nvSpPr>
      <dsp:spPr>
        <a:xfrm>
          <a:off x="533003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recommendations</a:t>
          </a:r>
        </a:p>
      </dsp:txBody>
      <dsp:txXfrm>
        <a:off x="566364" y="1461284"/>
        <a:ext cx="1755728" cy="1072309"/>
      </dsp:txXfrm>
    </dsp:sp>
    <dsp:sp modelId="{E067DBB8-AF37-4374-896C-8FD5C87EA56B}">
      <dsp:nvSpPr>
        <dsp:cNvPr id="0" name=""/>
        <dsp:cNvSpPr/>
      </dsp:nvSpPr>
      <dsp:spPr>
        <a:xfrm>
          <a:off x="305196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7B4D-1E90-4362-85BC-93426C615643}">
      <dsp:nvSpPr>
        <dsp:cNvPr id="0" name=""/>
        <dsp:cNvSpPr/>
      </dsp:nvSpPr>
      <dsp:spPr>
        <a:xfrm>
          <a:off x="533003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970317"/>
              <a:satOff val="50000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recommendations with friends</a:t>
          </a:r>
        </a:p>
      </dsp:txBody>
      <dsp:txXfrm>
        <a:off x="566364" y="2885073"/>
        <a:ext cx="1755728" cy="1072309"/>
      </dsp:txXfrm>
    </dsp:sp>
    <dsp:sp modelId="{12D7E6AC-35C7-42A1-B57F-BAEBB2A57A89}">
      <dsp:nvSpPr>
        <dsp:cNvPr id="0" name=""/>
        <dsp:cNvSpPr/>
      </dsp:nvSpPr>
      <dsp:spPr>
        <a:xfrm>
          <a:off x="305196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D7866-B098-4BDA-A201-13D128FCF8BC}">
      <dsp:nvSpPr>
        <dsp:cNvPr id="0" name=""/>
        <dsp:cNvSpPr/>
      </dsp:nvSpPr>
      <dsp:spPr>
        <a:xfrm>
          <a:off x="533003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940634"/>
              <a:satOff val="100000"/>
              <a:lumOff val="-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Questions to predict user interest</a:t>
          </a:r>
        </a:p>
      </dsp:txBody>
      <dsp:txXfrm>
        <a:off x="566364" y="4308862"/>
        <a:ext cx="1755728" cy="1072309"/>
      </dsp:txXfrm>
    </dsp:sp>
    <dsp:sp modelId="{FE5C83C4-A36E-4F83-8E4A-56C6A46AD447}">
      <dsp:nvSpPr>
        <dsp:cNvPr id="0" name=""/>
        <dsp:cNvSpPr/>
      </dsp:nvSpPr>
      <dsp:spPr>
        <a:xfrm>
          <a:off x="4348757" y="1102866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4970317"/>
            <a:satOff val="50000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Single platform for multiple domains</a:t>
          </a:r>
        </a:p>
      </dsp:txBody>
      <dsp:txXfrm>
        <a:off x="4382118" y="1136227"/>
        <a:ext cx="2211340" cy="1072309"/>
      </dsp:txXfrm>
    </dsp:sp>
    <dsp:sp modelId="{32B81911-BAC4-4023-8EEA-9DCEA20FDD90}">
      <dsp:nvSpPr>
        <dsp:cNvPr id="0" name=""/>
        <dsp:cNvSpPr/>
      </dsp:nvSpPr>
      <dsp:spPr>
        <a:xfrm>
          <a:off x="4348757" y="3214664"/>
          <a:ext cx="2278062" cy="1139031"/>
        </a:xfrm>
        <a:prstGeom prst="roundRect">
          <a:avLst>
            <a:gd name="adj" fmla="val 10000"/>
          </a:avLst>
        </a:prstGeom>
        <a:solidFill>
          <a:schemeClr val="accent3">
            <a:hueOff val="9940634"/>
            <a:satOff val="100000"/>
            <a:lumOff val="-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 for improved accuracy</a:t>
          </a:r>
        </a:p>
      </dsp:txBody>
      <dsp:txXfrm>
        <a:off x="4382118" y="3248025"/>
        <a:ext cx="2211340" cy="1072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E3FA5-29C2-1F48-B38D-BF30C967E644}">
      <dsp:nvSpPr>
        <dsp:cNvPr id="0" name=""/>
        <dsp:cNvSpPr/>
      </dsp:nvSpPr>
      <dsp:spPr>
        <a:xfrm>
          <a:off x="4651830" y="2517006"/>
          <a:ext cx="2980266" cy="2980266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Recommendations sought per domain</a:t>
          </a:r>
        </a:p>
      </dsp:txBody>
      <dsp:txXfrm>
        <a:off x="5250996" y="3215119"/>
        <a:ext cx="1781934" cy="1531918"/>
      </dsp:txXfrm>
    </dsp:sp>
    <dsp:sp modelId="{264F9469-F2E9-F048-969D-5A5870A014E6}">
      <dsp:nvSpPr>
        <dsp:cNvPr id="0" name=""/>
        <dsp:cNvSpPr/>
      </dsp:nvSpPr>
      <dsp:spPr>
        <a:xfrm>
          <a:off x="1644955" y="2981478"/>
          <a:ext cx="2439353" cy="2278289"/>
        </a:xfrm>
        <a:prstGeom prst="gear6">
          <a:avLst/>
        </a:prstGeom>
        <a:gradFill rotWithShape="0">
          <a:gsLst>
            <a:gs pos="0">
              <a:schemeClr val="accent4">
                <a:hueOff val="-3617380"/>
                <a:satOff val="0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17380"/>
                <a:satOff val="0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Retention Rate Daily active users</a:t>
          </a:r>
        </a:p>
      </dsp:txBody>
      <dsp:txXfrm>
        <a:off x="2241934" y="3558511"/>
        <a:ext cx="1245395" cy="1124223"/>
      </dsp:txXfrm>
    </dsp:sp>
    <dsp:sp modelId="{CEDA50A8-940E-1D44-80E1-BB7B5FFDA45C}">
      <dsp:nvSpPr>
        <dsp:cNvPr id="0" name=""/>
        <dsp:cNvSpPr/>
      </dsp:nvSpPr>
      <dsp:spPr>
        <a:xfrm rot="20700000">
          <a:off x="2613980" y="-9649"/>
          <a:ext cx="3515772" cy="3590001"/>
        </a:xfrm>
        <a:prstGeom prst="gear6">
          <a:avLst/>
        </a:prstGeom>
        <a:gradFill rotWithShape="0">
          <a:gsLst>
            <a:gs pos="0">
              <a:schemeClr val="accent4">
                <a:hueOff val="-7234761"/>
                <a:satOff val="0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7234761"/>
                <a:satOff val="0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Recommendations shared with social Network monthly</a:t>
          </a:r>
        </a:p>
      </dsp:txBody>
      <dsp:txXfrm rot="-20700000">
        <a:off x="3380689" y="782145"/>
        <a:ext cx="1982354" cy="2006411"/>
      </dsp:txXfrm>
    </dsp:sp>
    <dsp:sp modelId="{1F1A8D1D-9EE6-6F4B-BA72-FC2BE8D24937}">
      <dsp:nvSpPr>
        <dsp:cNvPr id="0" name=""/>
        <dsp:cNvSpPr/>
      </dsp:nvSpPr>
      <dsp:spPr>
        <a:xfrm>
          <a:off x="4545186" y="2098488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CEE31-0AE4-734A-8B41-A9E63881371C}">
      <dsp:nvSpPr>
        <dsp:cNvPr id="0" name=""/>
        <dsp:cNvSpPr/>
      </dsp:nvSpPr>
      <dsp:spPr>
        <a:xfrm>
          <a:off x="1155139" y="2503681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3617380"/>
                <a:satOff val="0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17380"/>
                <a:satOff val="0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E62A1-1D24-CA41-B098-78E090511A3B}">
      <dsp:nvSpPr>
        <dsp:cNvPr id="0" name=""/>
        <dsp:cNvSpPr/>
      </dsp:nvSpPr>
      <dsp:spPr>
        <a:xfrm>
          <a:off x="2140827" y="-140958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7234761"/>
                <a:satOff val="0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7234761"/>
                <a:satOff val="0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9F1B-B46A-4BBE-8FFC-FA2ADD3C51BE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2 Backend Developers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3909687" y="313106"/>
        <a:ext cx="1202866" cy="1382606"/>
      </dsp:txXfrm>
    </dsp:sp>
    <dsp:sp modelId="{B9885615-315D-4FED-91DC-549E2F621E9A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AB58-0E9C-4499-8401-28BD6951C76B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1 UI/UX Designer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2022380" y="313106"/>
        <a:ext cx="1202866" cy="1382606"/>
      </dsp:txXfrm>
    </dsp:sp>
    <dsp:sp modelId="{B316E4CF-16BF-4FE8-BDE2-099E925205D5}">
      <dsp:nvSpPr>
        <dsp:cNvPr id="0" name=""/>
        <dsp:cNvSpPr/>
      </dsp:nvSpPr>
      <dsp:spPr>
        <a:xfrm rot="5400000">
          <a:off x="675305" y="181710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2000" u="none" strike="noStrike" kern="1200" cap="none" dirty="0">
              <a:latin typeface="Calibri"/>
              <a:ea typeface="Calibri"/>
              <a:cs typeface="Calibri"/>
              <a:sym typeface="Calibri"/>
            </a:rPr>
            <a:t>Product Manager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1078186" y="1999550"/>
        <a:ext cx="1202866" cy="1382606"/>
      </dsp:txXfrm>
    </dsp:sp>
    <dsp:sp modelId="{58E323B9-C06F-4701-A5DB-6FE05A1C976E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640DB-817E-49A3-B9E6-F6185B3FAB90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2 iOS Developers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1000-person hours</a:t>
          </a:r>
          <a:endParaRPr lang="en-US" sz="1100" kern="1200" dirty="0"/>
        </a:p>
      </dsp:txBody>
      <dsp:txXfrm rot="-5400000">
        <a:off x="4849725" y="2018030"/>
        <a:ext cx="1202866" cy="1382606"/>
      </dsp:txXfrm>
    </dsp:sp>
    <dsp:sp modelId="{38FA3C94-22B3-4244-AB35-533F7639F8A5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1 (BA) Tester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  <a:endParaRPr lang="en-US" sz="1100" kern="1200" dirty="0"/>
        </a:p>
      </dsp:txBody>
      <dsp:txXfrm rot="-5400000">
        <a:off x="3909687" y="3722953"/>
        <a:ext cx="1202866" cy="1382606"/>
      </dsp:txXfrm>
    </dsp:sp>
    <dsp:sp modelId="{D4587B73-B966-4EA3-91F8-5E6057A2F17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C5F31-A671-494C-AB53-3616EA445D1D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1 Tester (QA)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800" u="none" strike="noStrike" kern="1200" cap="none" dirty="0">
              <a:latin typeface="Calibri"/>
              <a:ea typeface="Calibri"/>
              <a:cs typeface="Calibri"/>
              <a:sym typeface="Calibri"/>
            </a:rPr>
            <a:t> </a:t>
          </a:r>
          <a:r>
            <a:rPr lang="en-US" sz="1100" u="none" strike="noStrike" kern="1200" cap="none" dirty="0">
              <a:latin typeface="Calibri"/>
              <a:ea typeface="Calibri"/>
              <a:cs typeface="Calibri"/>
              <a:sym typeface="Calibri"/>
            </a:rPr>
            <a:t>200-person hours</a:t>
          </a: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044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rdroid.com/tag/youtube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Lff-PeMsDvo&amp;feature=youtu.b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895000" y="1321073"/>
            <a:ext cx="104019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dirty="0"/>
              <a:t>Companion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895000" y="4233175"/>
            <a:ext cx="104019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Team 5 : Maroon 5</a:t>
            </a:r>
            <a:endParaRPr dirty="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 Aarjav Dutt			</a:t>
            </a:r>
            <a:r>
              <a:rPr lang="en-US" dirty="0" err="1"/>
              <a:t>Anuja</a:t>
            </a:r>
            <a:r>
              <a:rPr lang="en-US" dirty="0"/>
              <a:t> </a:t>
            </a:r>
            <a:r>
              <a:rPr lang="en-US" dirty="0" err="1"/>
              <a:t>Waikar</a:t>
            </a:r>
            <a:endParaRPr dirty="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Astha Rastogi			</a:t>
            </a:r>
            <a:r>
              <a:rPr lang="en-US" dirty="0" err="1"/>
              <a:t>Swagath</a:t>
            </a:r>
            <a:r>
              <a:rPr lang="en-US" dirty="0"/>
              <a:t> V C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Aditya Mohan Kumar</a:t>
            </a:r>
            <a:endParaRPr dirty="0"/>
          </a:p>
        </p:txBody>
      </p:sp>
      <p:pic>
        <p:nvPicPr>
          <p:cNvPr id="2" name="Picture 1" descr="Screen Shot 2018-12-05 at 7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09" y="2038182"/>
            <a:ext cx="822476" cy="846548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A1C02004-BC73-4C62-A4B8-B3CF8F530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5491" y="70409"/>
            <a:ext cx="679018" cy="679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7D16E-0DC3-48D0-AFF6-33EB97B45941}"/>
              </a:ext>
            </a:extLst>
          </p:cNvPr>
          <p:cNvSpPr txBox="1"/>
          <p:nvPr/>
        </p:nvSpPr>
        <p:spPr>
          <a:xfrm>
            <a:off x="100009" y="659985"/>
            <a:ext cx="178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Click to see video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2633461" y="118399"/>
            <a:ext cx="6096011" cy="13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SzPts val="1800"/>
              <a:buNone/>
            </a:pPr>
            <a:r>
              <a:rPr lang="en-US" sz="2800">
                <a:solidFill>
                  <a:schemeClr val="dk1"/>
                </a:solidFill>
              </a:rPr>
              <a:t>Operational</a:t>
            </a:r>
            <a:r>
              <a:rPr lang="en-US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Needs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353568" y="2072640"/>
            <a:ext cx="6815328" cy="3194304"/>
            <a:chOff x="0" y="0"/>
            <a:chExt cx="6815328" cy="3194304"/>
          </a:xfrm>
          <a:solidFill>
            <a:schemeClr val="accent5">
              <a:lumMod val="75000"/>
            </a:schemeClr>
          </a:solidFill>
        </p:grpSpPr>
        <p:sp>
          <p:nvSpPr>
            <p:cNvPr id="191" name="Google Shape;191;p22"/>
            <p:cNvSpPr/>
            <p:nvPr/>
          </p:nvSpPr>
          <p:spPr>
            <a:xfrm>
              <a:off x="0" y="0"/>
              <a:ext cx="3194304" cy="319430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597152" y="0"/>
              <a:ext cx="5218176" cy="3194304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597152" y="0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Development and testing team 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19252" y="678789"/>
              <a:ext cx="2355799" cy="2355799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597152" y="678789"/>
              <a:ext cx="5218176" cy="2355799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1597152" y="678789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Legal team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838504" y="1357579"/>
              <a:ext cx="1517294" cy="1517294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1597152" y="1357579"/>
              <a:ext cx="5218176" cy="1517294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1597152" y="1357579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feedback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257757" y="2036368"/>
              <a:ext cx="678789" cy="678789"/>
            </a:xfrm>
            <a:prstGeom prst="pie">
              <a:avLst>
                <a:gd name="adj1" fmla="val 5400000"/>
                <a:gd name="adj2" fmla="val 16200000"/>
              </a:avLst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597152" y="2036368"/>
              <a:ext cx="5218176" cy="678789"/>
            </a:xfrm>
            <a:prstGeom prst="rect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1597152" y="2036368"/>
              <a:ext cx="5218176" cy="6787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Marketing team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2"/>
          <p:cNvSpPr txBox="1"/>
          <p:nvPr/>
        </p:nvSpPr>
        <p:spPr>
          <a:xfrm>
            <a:off x="7363969" y="2097024"/>
            <a:ext cx="462076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Recruiting an experienced mobile application development team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 a legal firm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 feedback from the user to improve the features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marketing strategy once the MVP is launched</a:t>
            </a:r>
            <a:endParaRPr/>
          </a:p>
        </p:txBody>
      </p:sp>
      <p:pic>
        <p:nvPicPr>
          <p:cNvPr id="17" name="Picture 16" descr="Screen Shot 2018-12-05 at 7.46.34 PM.png">
            <a:extLst>
              <a:ext uri="{FF2B5EF4-FFF2-40B4-BE49-F238E27FC236}">
                <a16:creationId xmlns:a16="http://schemas.microsoft.com/office/drawing/2014/main" id="{57037FA1-4677-4019-A37B-FD375542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2231136" y="650742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solidFill>
                  <a:schemeClr val="dk1"/>
                </a:solidFill>
              </a:rPr>
              <a:t>RISKS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69" name="Google Shape;169;p21"/>
          <p:cNvGrpSpPr/>
          <p:nvPr/>
        </p:nvGrpSpPr>
        <p:grpSpPr>
          <a:xfrm>
            <a:off x="3688986" y="2115770"/>
            <a:ext cx="4814100" cy="3542401"/>
            <a:chOff x="0" y="48803"/>
            <a:chExt cx="4814100" cy="3542401"/>
          </a:xfrm>
        </p:grpSpPr>
        <p:sp>
          <p:nvSpPr>
            <p:cNvPr id="170" name="Google Shape;170;p21"/>
            <p:cNvSpPr/>
            <p:nvPr/>
          </p:nvSpPr>
          <p:spPr>
            <a:xfrm>
              <a:off x="0" y="28496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40708" y="48803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263765" y="71860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Privacy concerns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0" y="101072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40708" y="774564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263765" y="79762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Low </a:t>
              </a:r>
              <a:r>
                <a:rPr lang="en-US" sz="1600" dirty="0">
                  <a:latin typeface="Cabin"/>
                  <a:ea typeface="Cabin"/>
                  <a:cs typeface="Cabin"/>
                  <a:sym typeface="Cabin"/>
                </a:rPr>
                <a:t>C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ustomer Adoption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0" y="173648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40708" y="1500324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263765" y="152338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Legal concerns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0" y="2462243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40708" y="2226083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263765" y="2249140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Technical viability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0" y="3188004"/>
              <a:ext cx="4814100" cy="4032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9525" cap="flat" cmpd="sng">
              <a:solidFill>
                <a:srgbClr val="F5A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40708" y="2951844"/>
              <a:ext cx="3369900" cy="472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BD81"/>
                </a:gs>
                <a:gs pos="100000">
                  <a:srgbClr val="FCBC7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263765" y="2974901"/>
              <a:ext cx="33237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375" tIns="0" rIns="127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bin"/>
                <a:buNone/>
              </a:pPr>
              <a:r>
                <a:rPr lang="en-US" sz="1600" dirty="0">
                  <a:latin typeface="Cabin"/>
                  <a:sym typeface="Cabin"/>
                </a:rPr>
                <a:t>Downtime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Picture 18" descr="Screen Shot 2018-12-05 at 7.46.34 PM.png">
            <a:extLst>
              <a:ext uri="{FF2B5EF4-FFF2-40B4-BE49-F238E27FC236}">
                <a16:creationId xmlns:a16="http://schemas.microsoft.com/office/drawing/2014/main" id="{1A009790-257C-4E4D-BD4D-2B8F2A4E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62886" y="105205"/>
            <a:ext cx="8001258" cy="4922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CUSTOMER SEGMENTS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27036" y="947249"/>
            <a:ext cx="2718900" cy="914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Seekers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140687" y="947249"/>
            <a:ext cx="2718900" cy="9144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Recommendation </a:t>
            </a: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00336" y="2155059"/>
            <a:ext cx="3584700" cy="152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  <a:defRPr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Event Organizers, Restaurant Owners, Hoteliers, Designers, Musicians, Movie Distributors etc. trying to reach relevant interest groups.</a:t>
            </a:r>
            <a:endParaRPr lang="en-US" sz="1800" dirty="0"/>
          </a:p>
          <a:p>
            <a:pPr lvl="0">
              <a:buSzPts val="1100"/>
            </a:pPr>
            <a:endParaRPr lang="en-US" dirty="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2296" y="914546"/>
            <a:ext cx="2942175" cy="200321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54465" y="2091073"/>
            <a:ext cx="3224491" cy="136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  <a:defRPr/>
            </a:pPr>
            <a:r>
              <a:rPr lang="en-US" sz="18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Users in search of Personalized recommendations: </a:t>
            </a:r>
          </a:p>
          <a:p>
            <a:pPr lvl="0">
              <a:buSzPts val="1100"/>
              <a:defRPr/>
            </a:pPr>
            <a:r>
              <a:rPr lang="en-US" sz="18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Students, Tourists etc.</a:t>
            </a:r>
            <a:endParaRPr lang="en-US" sz="1800"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4922762" y="3452133"/>
            <a:ext cx="1983618" cy="5929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NEEDS</a:t>
            </a:r>
            <a:endParaRPr dirty="0"/>
          </a:p>
        </p:txBody>
      </p:sp>
      <p:sp>
        <p:nvSpPr>
          <p:cNvPr id="78" name="Google Shape;78;p15"/>
          <p:cNvSpPr/>
          <p:nvPr/>
        </p:nvSpPr>
        <p:spPr>
          <a:xfrm>
            <a:off x="1678722" y="4045043"/>
            <a:ext cx="2095334" cy="737310"/>
          </a:xfrm>
          <a:prstGeom prst="wedgeRoundRectCallout">
            <a:avLst>
              <a:gd name="adj1" fmla="val 50721"/>
              <a:gd name="adj2" fmla="val 8841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Stop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783622" y="5808231"/>
            <a:ext cx="2095334" cy="626629"/>
          </a:xfrm>
          <a:prstGeom prst="wedgeRoundRectCallout">
            <a:avLst>
              <a:gd name="adj1" fmla="val 54357"/>
              <a:gd name="adj2" fmla="val -8020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Clarity of Choice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422" y="4164930"/>
            <a:ext cx="2511925" cy="226992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7900336" y="4164931"/>
            <a:ext cx="2063808" cy="725083"/>
          </a:xfrm>
          <a:prstGeom prst="wedgeRoundRectCallout">
            <a:avLst>
              <a:gd name="adj1" fmla="val -46585"/>
              <a:gd name="adj2" fmla="val 9911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077691" y="5756638"/>
            <a:ext cx="2063808" cy="678222"/>
          </a:xfrm>
          <a:prstGeom prst="wedgeRoundRectCallout">
            <a:avLst>
              <a:gd name="adj1" fmla="val -58762"/>
              <a:gd name="adj2" fmla="val -8118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Friendly App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 descr="Screen Shot 2018-12-05 at 7.46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08477" y="75520"/>
            <a:ext cx="5593552" cy="730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solidFill>
                  <a:schemeClr val="dk1"/>
                </a:solidFill>
              </a:rPr>
              <a:t>PROPOSED SOLUTION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16" name="Picture 15" descr="Screen Shot 2018-12-05 at 7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  <p:pic>
        <p:nvPicPr>
          <p:cNvPr id="2" name="Picture 1" descr="Screen Shot 2018-12-05 at 7.56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53" y="2409979"/>
            <a:ext cx="2463800" cy="177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319710" y="986428"/>
            <a:ext cx="2628338" cy="85743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  <a:ea typeface="Arial"/>
                <a:cs typeface="Arial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</a:rPr>
              <a:t>One-stop solution</a:t>
            </a:r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106310" y="2555123"/>
            <a:ext cx="3130166" cy="104925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/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Platform for finding activities of their interest.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06310" y="4624164"/>
            <a:ext cx="2972927" cy="1096883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  <a:ea typeface="Arial"/>
              <a:cs typeface="Arial"/>
            </a:endParaRPr>
          </a:p>
          <a:p>
            <a:pPr lvl="0" algn="ctr"/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Intelligent assistance and personalized recommendations.</a:t>
            </a: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6571" y="952528"/>
            <a:ext cx="2989339" cy="819449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buSzPts val="1900"/>
            </a:pPr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Amazing user experience.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7544" y="2913445"/>
            <a:ext cx="2803072" cy="77106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SzPts val="1900"/>
            </a:pPr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Relevant results based on user interests.</a:t>
            </a:r>
          </a:p>
          <a:p>
            <a:pPr lvl="0">
              <a:lnSpc>
                <a:spcPct val="90000"/>
              </a:lnSpc>
              <a:buSzPts val="1900"/>
            </a:pPr>
            <a:endParaRPr lang="en-US" dirty="0">
              <a:solidFill>
                <a:srgbClr val="37474F"/>
              </a:solidFill>
              <a:ea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6487" y="4820710"/>
            <a:ext cx="3129644" cy="1053800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SzPts val="1900"/>
            </a:pPr>
            <a:r>
              <a:rPr lang="en-US" sz="1800" dirty="0">
                <a:solidFill>
                  <a:srgbClr val="37474F"/>
                </a:solidFill>
                <a:ea typeface="Arial"/>
                <a:cs typeface="Arial"/>
              </a:rPr>
              <a:t>Efficient algorithm to understand user interests.</a:t>
            </a:r>
          </a:p>
          <a:p>
            <a:pPr lvl="0">
              <a:lnSpc>
                <a:spcPct val="90000"/>
              </a:lnSpc>
              <a:buSzPts val="1900"/>
            </a:pPr>
            <a:endParaRPr lang="en-US" dirty="0">
              <a:solidFill>
                <a:srgbClr val="37474F"/>
              </a:solidFill>
              <a:ea typeface="Arial"/>
              <a:cs typeface="Arial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7087810" y="1449143"/>
            <a:ext cx="1086372" cy="84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05524" y="2975429"/>
            <a:ext cx="641047" cy="19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94853" y="4293810"/>
            <a:ext cx="751718" cy="823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56216" y="1567544"/>
            <a:ext cx="1091594" cy="730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3556000" y="3168953"/>
            <a:ext cx="991812" cy="13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556000" y="4153206"/>
            <a:ext cx="1017812" cy="65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5238" y="432730"/>
            <a:ext cx="5467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STORYBOARD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5086087"/>
              </p:ext>
            </p:extLst>
          </p:nvPr>
        </p:nvGraphicFramePr>
        <p:xfrm>
          <a:off x="423332" y="1747761"/>
          <a:ext cx="5684762" cy="440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41924583"/>
              </p:ext>
            </p:extLst>
          </p:nvPr>
        </p:nvGraphicFramePr>
        <p:xfrm>
          <a:off x="6424379" y="1747761"/>
          <a:ext cx="5503052" cy="440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 descr="Screen Shot 2018-12-05 at 7.46.34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5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2079016" y="0"/>
            <a:ext cx="7729800" cy="932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 dirty="0">
                <a:solidFill>
                  <a:schemeClr val="dk1"/>
                </a:solidFill>
              </a:rPr>
              <a:t>PRODUCT ROADMAP</a:t>
            </a:r>
            <a:endParaRPr sz="3600"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57816223"/>
              </p:ext>
            </p:extLst>
          </p:nvPr>
        </p:nvGraphicFramePr>
        <p:xfrm>
          <a:off x="1257903" y="889000"/>
          <a:ext cx="95068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829352" y="4608286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5143" y="3841448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15143" y="4494591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15143" y="5135638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29352" y="3696304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15143" y="3176210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7752" y="3401181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67752" y="4601029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635999" y="2373765"/>
            <a:ext cx="2031999" cy="351661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B287"/>
              </a:solidFill>
            </a:endParaRPr>
          </a:p>
          <a:p>
            <a:pPr algn="ctr"/>
            <a:r>
              <a:rPr lang="en-US" sz="2000" dirty="0">
                <a:solidFill>
                  <a:srgbClr val="00B287"/>
                </a:solidFill>
              </a:rPr>
              <a:t>Expand App Platforms</a:t>
            </a:r>
          </a:p>
          <a:p>
            <a:pPr algn="ctr"/>
            <a:endParaRPr lang="en-US" sz="2000" dirty="0">
              <a:solidFill>
                <a:srgbClr val="00B287"/>
              </a:solidFill>
            </a:endParaRPr>
          </a:p>
          <a:p>
            <a:pPr algn="ctr"/>
            <a:r>
              <a:rPr lang="en-US" sz="2000" dirty="0">
                <a:solidFill>
                  <a:srgbClr val="00B287"/>
                </a:solidFill>
              </a:rPr>
              <a:t>Refine Questions</a:t>
            </a:r>
          </a:p>
          <a:p>
            <a:pPr algn="ctr"/>
            <a:endParaRPr lang="en-US" sz="2000" dirty="0">
              <a:solidFill>
                <a:srgbClr val="00B287"/>
              </a:solidFill>
            </a:endParaRPr>
          </a:p>
          <a:p>
            <a:pPr algn="ctr"/>
            <a:r>
              <a:rPr lang="en-US" sz="2000" dirty="0">
                <a:solidFill>
                  <a:srgbClr val="00B287"/>
                </a:solidFill>
              </a:rPr>
              <a:t>Performance Enhancement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708571" y="3514876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56951" y="4484915"/>
            <a:ext cx="1911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Shot 2018-12-05 at 7.46.3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0D0A-57D1-4E4E-9BEC-3232068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00" y="57539"/>
            <a:ext cx="7729800" cy="1188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PRODUCT FEATURES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9FA4CB-91CC-4042-A0C7-24E133D03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006814"/>
              </p:ext>
            </p:extLst>
          </p:nvPr>
        </p:nvGraphicFramePr>
        <p:xfrm>
          <a:off x="2032000" y="1070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Screen Shot 2018-12-05 at 7.46.34 PM.png">
            <a:extLst>
              <a:ext uri="{FF2B5EF4-FFF2-40B4-BE49-F238E27FC236}">
                <a16:creationId xmlns:a16="http://schemas.microsoft.com/office/drawing/2014/main" id="{337FA19E-0516-41CE-9530-BA460C968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4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0E3B-1C31-4E99-B4F9-5A5CDAA5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800" cy="1188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FEATURES OF MVP FOR LAUNCH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63F5A8-D54C-470A-B694-620BDD50F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259622"/>
              </p:ext>
            </p:extLst>
          </p:nvPr>
        </p:nvGraphicFramePr>
        <p:xfrm>
          <a:off x="2032000" y="1070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05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9"/>
          <p:cNvSpPr txBox="1">
            <a:spLocks noGrp="1"/>
          </p:cNvSpPr>
          <p:nvPr>
            <p:ph type="title"/>
          </p:nvPr>
        </p:nvSpPr>
        <p:spPr>
          <a:xfrm>
            <a:off x="2000202" y="19956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dk1"/>
                </a:solidFill>
              </a:rPr>
              <a:t>KEY METRICS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 descr="Screen Shot 2018-12-05 at 7.4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20371053"/>
              </p:ext>
            </p:extLst>
          </p:nvPr>
        </p:nvGraphicFramePr>
        <p:xfrm>
          <a:off x="1369182" y="1239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181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2024909" y="42027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dk1"/>
                </a:solidFill>
              </a:rPr>
              <a:t>Projected Costs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B0CBAE-BE47-416B-9FE6-916F589A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119946"/>
              </p:ext>
            </p:extLst>
          </p:nvPr>
        </p:nvGraphicFramePr>
        <p:xfrm>
          <a:off x="2364509" y="11294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62;p20">
            <a:extLst>
              <a:ext uri="{FF2B5EF4-FFF2-40B4-BE49-F238E27FC236}">
                <a16:creationId xmlns:a16="http://schemas.microsoft.com/office/drawing/2014/main" id="{96EFA63D-669C-48C8-9473-5FB39115B428}"/>
              </a:ext>
            </a:extLst>
          </p:cNvPr>
          <p:cNvSpPr txBox="1"/>
          <p:nvPr/>
        </p:nvSpPr>
        <p:spPr>
          <a:xfrm>
            <a:off x="9056772" y="2056752"/>
            <a:ext cx="2719591" cy="235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Infrastructure: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Systems: Amazon EC2 at $0.055 per hour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Systems: Amazon S3 at $0.025 per hour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of Infrastructure: For 100,000 users per month for 6 months - $6000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Operation Costs including workforce and infrastructure: $69,000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63;p20">
            <a:extLst>
              <a:ext uri="{FF2B5EF4-FFF2-40B4-BE49-F238E27FC236}">
                <a16:creationId xmlns:a16="http://schemas.microsoft.com/office/drawing/2014/main" id="{FE51D3AC-B4DC-44FA-AAC6-B05048EC339D}"/>
              </a:ext>
            </a:extLst>
          </p:cNvPr>
          <p:cNvSpPr txBox="1"/>
          <p:nvPr/>
        </p:nvSpPr>
        <p:spPr>
          <a:xfrm>
            <a:off x="5086781" y="3378352"/>
            <a:ext cx="1606056" cy="92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Salary per hour: $35/hour</a:t>
            </a:r>
            <a:endParaRPr dirty="0"/>
          </a:p>
        </p:txBody>
      </p:sp>
      <p:pic>
        <p:nvPicPr>
          <p:cNvPr id="12" name="Picture 11" descr="Screen Shot 2018-12-05 at 7.46.34 PM.png">
            <a:extLst>
              <a:ext uri="{FF2B5EF4-FFF2-40B4-BE49-F238E27FC236}">
                <a16:creationId xmlns:a16="http://schemas.microsoft.com/office/drawing/2014/main" id="{0BC0F141-9BB4-4E9C-97C0-0EAC670CD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86" y="67998"/>
            <a:ext cx="822476" cy="8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9659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354</Words>
  <Application>Microsoft Office PowerPoint</Application>
  <PresentationFormat>Widescreen</PresentationFormat>
  <Paragraphs>122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Cabin</vt:lpstr>
      <vt:lpstr>Average</vt:lpstr>
      <vt:lpstr>Oswald</vt:lpstr>
      <vt:lpstr>Slate</vt:lpstr>
      <vt:lpstr>Companion</vt:lpstr>
      <vt:lpstr>CUSTOMER SEGMENTS</vt:lpstr>
      <vt:lpstr>PROPOSED SOLUTION</vt:lpstr>
      <vt:lpstr>PowerPoint Presentation</vt:lpstr>
      <vt:lpstr>PRODUCT ROADMAP</vt:lpstr>
      <vt:lpstr>PRODUCT FEATURES</vt:lpstr>
      <vt:lpstr>FEATURES OF MVP FOR LAUNCH</vt:lpstr>
      <vt:lpstr>KEY METRICS</vt:lpstr>
      <vt:lpstr>Projected Costs</vt:lpstr>
      <vt:lpstr>PowerPoint Presentation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</dc:title>
  <cp:lastModifiedBy>Aarjav Dutt</cp:lastModifiedBy>
  <cp:revision>18</cp:revision>
  <dcterms:modified xsi:type="dcterms:W3CDTF">2018-12-06T09:05:00Z</dcterms:modified>
</cp:coreProperties>
</file>