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5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1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9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1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2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6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3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0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0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53B4-F5A0-4215-9763-7D9D68E2C28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AA9E-5EF8-4E09-8383-3467BB6EC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ogix.in/how-to-calculate-the-received-signal-strength-rss-value-of-the-node-in-ns2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meoverview.html" TargetMode="External"/><Relationship Id="rId2" Type="http://schemas.openxmlformats.org/officeDocument/2006/relationships/hyperlink" Target="https://www.roseindia.net/java/index.s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ose-hulman.edu/class/csse/resources/csmobilegames/softwareInstallation/JavaWirelessToolkit/index.html#:~:text=Locate%20the%20Sun%20Java%20(TM,click%20on%20Wireless%20Toolkit%202.5.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bestlearningcenter.com/index_files/java-mobile-device-first-program.htm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93" y="379124"/>
            <a:ext cx="11360800" cy="1122300"/>
          </a:xfrm>
        </p:spPr>
        <p:txBody>
          <a:bodyPr/>
          <a:lstStyle/>
          <a:p>
            <a:r>
              <a:rPr lang="en-US" dirty="0" smtClean="0"/>
              <a:t>Experiment 1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11085" y="1857080"/>
            <a:ext cx="1135132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wireless network using ns2 and do the following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wireless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Give mobility to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the transmission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Calculate distance between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Calculate the strength of received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Reference: </a:t>
            </a:r>
            <a:r>
              <a:rPr lang="en-IN" sz="2000" dirty="0">
                <a:hlinkClick r:id="rId2"/>
              </a:rPr>
              <a:t>https://slogix.in/how-to-calculate-the-received-signal-strength-rss-value-of-the-node-in-ns2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900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11" y="360270"/>
            <a:ext cx="11360800" cy="1122300"/>
          </a:xfrm>
        </p:spPr>
        <p:txBody>
          <a:bodyPr/>
          <a:lstStyle/>
          <a:p>
            <a:r>
              <a:rPr lang="en-US" dirty="0" smtClean="0"/>
              <a:t>Experiment 2: J2ME Wireless Tool Kit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274072" y="1187829"/>
            <a:ext cx="1038833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J2ME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(Java 2 Platform, Micro Edition) is a technology that allows programmers to use the Java programming language and related tools to develop programs for mobile wireless information devices such as cellular phones and personal digital assistants (PDAs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).</a:t>
            </a:r>
          </a:p>
          <a:p>
            <a:endParaRPr lang="en-US" sz="2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b="1" dirty="0"/>
              <a:t>J2ME Configuration</a:t>
            </a:r>
            <a:endParaRPr lang="en-US" sz="2000" dirty="0"/>
          </a:p>
          <a:p>
            <a:r>
              <a:rPr lang="en-US" sz="2000" b="1" dirty="0">
                <a:hlinkClick r:id="rId2" tooltip="Java Tutorial for beginners"/>
              </a:rPr>
              <a:t>Java</a:t>
            </a:r>
            <a:r>
              <a:rPr lang="en-US" sz="2000" b="1" dirty="0"/>
              <a:t> </a:t>
            </a:r>
            <a:r>
              <a:rPr lang="en-US" sz="2000" dirty="0"/>
              <a:t>Micro Edition configuration can be categorized into two base configurations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Connected Limited Device Configuration (CLDC)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Connected Device Configuration (CDC)</a:t>
            </a:r>
          </a:p>
          <a:p>
            <a:endParaRPr lang="en-US" sz="2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Installation Java </a:t>
            </a:r>
            <a:r>
              <a:rPr lang="en-US" sz="2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sdk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:</a:t>
            </a:r>
          </a:p>
          <a:p>
            <a:r>
              <a:rPr lang="en-IN" sz="2000" dirty="0" smtClean="0">
                <a:hlinkClick r:id="rId3"/>
              </a:rPr>
              <a:t>https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www.oracle.com/java/technologies/javameoverview.html</a:t>
            </a:r>
            <a:endParaRPr lang="en-IN" sz="2000" dirty="0" smtClean="0"/>
          </a:p>
          <a:p>
            <a:r>
              <a:rPr lang="en-US" sz="2000" dirty="0" smtClean="0"/>
              <a:t>Installation of wireless tool kit:</a:t>
            </a:r>
            <a:endParaRPr lang="en-IN" sz="2000" dirty="0" smtClean="0"/>
          </a:p>
          <a:p>
            <a:r>
              <a:rPr lang="en-IN" sz="2000" dirty="0">
                <a:hlinkClick r:id="rId4"/>
              </a:rPr>
              <a:t>https://www.rose-hulman.edu/class/csse/resources/csmobilegames/softwareInstallation/JavaWirelessToolkit/index.html#:~:text=Locate%20the%20Sun%20Java%20(TM,click%20on%20Wireless%20Toolkit%202.5.</a:t>
            </a:r>
            <a:endParaRPr lang="en-US" sz="2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695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11" y="463965"/>
            <a:ext cx="11360800" cy="1122300"/>
          </a:xfrm>
        </p:spPr>
        <p:txBody>
          <a:bodyPr/>
          <a:lstStyle/>
          <a:p>
            <a:r>
              <a:rPr lang="en-US" dirty="0" smtClean="0"/>
              <a:t>Create Your First Program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376313" y="3167390"/>
            <a:ext cx="9398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hlinkClick r:id="rId2"/>
              </a:rPr>
              <a:t>https://www.worldbestlearningcenter.com/index_files/java-mobile-device-first-program.htm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34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10" y="680781"/>
            <a:ext cx="11360800" cy="1122300"/>
          </a:xfrm>
        </p:spPr>
        <p:txBody>
          <a:bodyPr/>
          <a:lstStyle/>
          <a:p>
            <a:r>
              <a:rPr lang="en-US" dirty="0" smtClean="0"/>
              <a:t>J2ME Hello World program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43276" y="1825625"/>
          <a:ext cx="5501037" cy="4351338"/>
        </p:xfrm>
        <a:graphic>
          <a:graphicData uri="http://schemas.openxmlformats.org/drawingml/2006/table">
            <a:tbl>
              <a:tblPr/>
              <a:tblGrid>
                <a:gridCol w="5501037"/>
              </a:tblGrid>
              <a:tr h="4351338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effectLst/>
                        </a:rPr>
                        <a:t>import </a:t>
                      </a:r>
                      <a:r>
                        <a:rPr lang="en-IN" sz="1100" dirty="0" err="1">
                          <a:effectLst/>
                        </a:rPr>
                        <a:t>javax.microedition.lcdui</a:t>
                      </a:r>
                      <a:r>
                        <a:rPr lang="en-IN" sz="1100" dirty="0">
                          <a:effectLst/>
                        </a:rPr>
                        <a:t>.*;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b="1" dirty="0">
                          <a:effectLst/>
                        </a:rPr>
                        <a:t>import </a:t>
                      </a:r>
                      <a:r>
                        <a:rPr lang="en-IN" sz="1100" dirty="0" err="1">
                          <a:effectLst/>
                        </a:rPr>
                        <a:t>javax.microedition.midlet</a:t>
                      </a:r>
                      <a:r>
                        <a:rPr lang="en-IN" sz="1100" dirty="0">
                          <a:effectLst/>
                        </a:rPr>
                        <a:t>.*;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/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b="1" dirty="0">
                          <a:effectLst/>
                        </a:rPr>
                        <a:t>public class </a:t>
                      </a:r>
                      <a:r>
                        <a:rPr lang="en-IN" sz="1100" dirty="0">
                          <a:effectLst/>
                        </a:rPr>
                        <a:t>HelloWorld </a:t>
                      </a:r>
                      <a:r>
                        <a:rPr lang="en-IN" sz="1100" b="1" dirty="0">
                          <a:effectLst/>
                        </a:rPr>
                        <a:t>extends </a:t>
                      </a:r>
                      <a:r>
                        <a:rPr lang="en-IN" sz="1100" dirty="0" err="1">
                          <a:effectLst/>
                        </a:rPr>
                        <a:t>MIDlet</a:t>
                      </a:r>
                      <a:r>
                        <a:rPr lang="en-IN" sz="1100" dirty="0">
                          <a:effectLst/>
                        </a:rPr>
                        <a:t>{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b="1" dirty="0">
                          <a:effectLst/>
                        </a:rPr>
                        <a:t>private </a:t>
                      </a:r>
                      <a:r>
                        <a:rPr lang="en-IN" sz="1100" dirty="0">
                          <a:effectLst/>
                        </a:rPr>
                        <a:t>Form </a:t>
                      </a:r>
                      <a:r>
                        <a:rPr lang="en-IN" sz="1100" dirty="0" err="1">
                          <a:effectLst/>
                        </a:rPr>
                        <a:t>form</a:t>
                      </a:r>
                      <a:r>
                        <a:rPr lang="en-IN" sz="1100" dirty="0">
                          <a:effectLst/>
                        </a:rPr>
                        <a:t>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b="1" dirty="0">
                          <a:effectLst/>
                        </a:rPr>
                        <a:t>private </a:t>
                      </a:r>
                      <a:r>
                        <a:rPr lang="en-IN" sz="1100" dirty="0">
                          <a:effectLst/>
                        </a:rPr>
                        <a:t>Display </a:t>
                      </a:r>
                      <a:r>
                        <a:rPr lang="en-IN" sz="1100" dirty="0" err="1">
                          <a:effectLst/>
                        </a:rPr>
                        <a:t>display</a:t>
                      </a:r>
                      <a:r>
                        <a:rPr lang="en-IN" sz="1100" dirty="0">
                          <a:effectLst/>
                        </a:rPr>
                        <a:t>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/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b="1" dirty="0">
                          <a:effectLst/>
                        </a:rPr>
                        <a:t>public </a:t>
                      </a:r>
                      <a:r>
                        <a:rPr lang="en-IN" sz="1100" dirty="0">
                          <a:effectLst/>
                        </a:rPr>
                        <a:t>HelloWorld(){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b="1" dirty="0">
                          <a:effectLst/>
                        </a:rPr>
                        <a:t>super</a:t>
                      </a:r>
                      <a:r>
                        <a:rPr lang="en-IN" sz="1100" dirty="0">
                          <a:effectLst/>
                        </a:rPr>
                        <a:t>();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}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/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b="1" dirty="0">
                          <a:effectLst/>
                        </a:rPr>
                        <a:t>public void </a:t>
                      </a:r>
                      <a:r>
                        <a:rPr lang="en-IN" sz="1100" dirty="0" err="1">
                          <a:effectLst/>
                        </a:rPr>
                        <a:t>startApp</a:t>
                      </a:r>
                      <a:r>
                        <a:rPr lang="en-IN" sz="1100" dirty="0">
                          <a:effectLst/>
                        </a:rPr>
                        <a:t>(){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form = </a:t>
                      </a:r>
                      <a:r>
                        <a:rPr lang="en-IN" sz="1100" b="1" dirty="0">
                          <a:effectLst/>
                        </a:rPr>
                        <a:t>new </a:t>
                      </a:r>
                      <a:r>
                        <a:rPr lang="en-IN" sz="1100" dirty="0">
                          <a:effectLst/>
                        </a:rPr>
                        <a:t>Form("Hello World");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String </a:t>
                      </a:r>
                      <a:r>
                        <a:rPr lang="en-IN" sz="1100" dirty="0" err="1">
                          <a:effectLst/>
                        </a:rPr>
                        <a:t>msg</a:t>
                      </a:r>
                      <a:r>
                        <a:rPr lang="en-IN" sz="1100" dirty="0">
                          <a:effectLst/>
                        </a:rPr>
                        <a:t> = "Hello World!!!!!!!";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dirty="0" err="1">
                          <a:effectLst/>
                        </a:rPr>
                        <a:t>form.append</a:t>
                      </a:r>
                      <a:r>
                        <a:rPr lang="en-IN" sz="1100" dirty="0">
                          <a:effectLst/>
                        </a:rPr>
                        <a:t>(</a:t>
                      </a:r>
                      <a:r>
                        <a:rPr lang="en-IN" sz="1100" dirty="0" err="1">
                          <a:effectLst/>
                        </a:rPr>
                        <a:t>msg</a:t>
                      </a:r>
                      <a:r>
                        <a:rPr lang="en-IN" sz="1100" dirty="0">
                          <a:effectLst/>
                        </a:rPr>
                        <a:t>);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display = </a:t>
                      </a:r>
                      <a:r>
                        <a:rPr lang="en-IN" sz="1100" dirty="0" err="1">
                          <a:effectLst/>
                        </a:rPr>
                        <a:t>Display.getDisplay</a:t>
                      </a:r>
                      <a:r>
                        <a:rPr lang="en-IN" sz="1100" dirty="0">
                          <a:effectLst/>
                        </a:rPr>
                        <a:t>(</a:t>
                      </a:r>
                      <a:r>
                        <a:rPr lang="en-IN" sz="1100" b="1" dirty="0">
                          <a:effectLst/>
                        </a:rPr>
                        <a:t>this</a:t>
                      </a:r>
                      <a:r>
                        <a:rPr lang="en-IN" sz="1100" dirty="0">
                          <a:effectLst/>
                        </a:rPr>
                        <a:t>);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dirty="0" err="1">
                          <a:effectLst/>
                        </a:rPr>
                        <a:t>display.setCurrent</a:t>
                      </a:r>
                      <a:r>
                        <a:rPr lang="en-IN" sz="1100" dirty="0">
                          <a:effectLst/>
                        </a:rPr>
                        <a:t>(form);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}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/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b="1" dirty="0">
                          <a:effectLst/>
                        </a:rPr>
                        <a:t>public void </a:t>
                      </a:r>
                      <a:r>
                        <a:rPr lang="en-IN" sz="1100" dirty="0" err="1">
                          <a:effectLst/>
                        </a:rPr>
                        <a:t>pauseApp</a:t>
                      </a:r>
                      <a:r>
                        <a:rPr lang="en-IN" sz="1100" dirty="0">
                          <a:effectLst/>
                        </a:rPr>
                        <a:t>(){}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b="1" dirty="0">
                          <a:effectLst/>
                        </a:rPr>
                        <a:t>public void </a:t>
                      </a:r>
                      <a:r>
                        <a:rPr lang="en-IN" sz="1100" dirty="0" err="1">
                          <a:effectLst/>
                        </a:rPr>
                        <a:t>destroyApp</a:t>
                      </a:r>
                      <a:r>
                        <a:rPr lang="en-IN" sz="1100" dirty="0">
                          <a:effectLst/>
                        </a:rPr>
                        <a:t>(</a:t>
                      </a:r>
                      <a:r>
                        <a:rPr lang="en-IN" sz="1100" b="1" dirty="0" err="1">
                          <a:effectLst/>
                        </a:rPr>
                        <a:t>boolean</a:t>
                      </a:r>
                      <a:r>
                        <a:rPr lang="en-IN" sz="1100" b="1" dirty="0">
                          <a:effectLst/>
                        </a:rPr>
                        <a:t> </a:t>
                      </a:r>
                      <a:r>
                        <a:rPr lang="en-IN" sz="1100" dirty="0">
                          <a:effectLst/>
                        </a:rPr>
                        <a:t>unconditional){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</a:t>
                      </a:r>
                      <a:r>
                        <a:rPr lang="en-IN" sz="1100" dirty="0" err="1">
                          <a:effectLst/>
                        </a:rPr>
                        <a:t>notifyDestroyed</a:t>
                      </a:r>
                      <a:r>
                        <a:rPr lang="en-IN" sz="1100" dirty="0">
                          <a:effectLst/>
                        </a:rPr>
                        <a:t>();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  }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}</a:t>
                      </a:r>
                    </a:p>
                  </a:txBody>
                  <a:tcPr marL="18490" marR="18490" marT="18490" marB="184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3088" y="1854170"/>
            <a:ext cx="7885374" cy="40011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HelloWorld.java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6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9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Helvetica Neue</vt:lpstr>
      <vt:lpstr>Office Theme</vt:lpstr>
      <vt:lpstr>Mobile Computing</vt:lpstr>
      <vt:lpstr>Experiment 1</vt:lpstr>
      <vt:lpstr>Experiment 2: J2ME Wireless Tool Kit</vt:lpstr>
      <vt:lpstr>Create Your First Program</vt:lpstr>
      <vt:lpstr>J2ME Hello World program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preeti</dc:creator>
  <cp:lastModifiedBy>preeti</cp:lastModifiedBy>
  <cp:revision>1</cp:revision>
  <dcterms:created xsi:type="dcterms:W3CDTF">2022-07-23T05:31:46Z</dcterms:created>
  <dcterms:modified xsi:type="dcterms:W3CDTF">2022-07-23T05:32:10Z</dcterms:modified>
</cp:coreProperties>
</file>