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9" r:id="rId13"/>
    <p:sldId id="268" r:id="rId14"/>
    <p:sldId id="267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5" autoAdjust="0"/>
    <p:restoredTop sz="94713" autoAdjust="0"/>
  </p:normalViewPr>
  <p:slideViewPr>
    <p:cSldViewPr>
      <p:cViewPr>
        <p:scale>
          <a:sx n="70" d="100"/>
          <a:sy n="70" d="100"/>
        </p:scale>
        <p:origin x="-2802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RAMESH KUMAR SHARMA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7500" t="25926" r="29583" b="17037"/>
          <a:stretch>
            <a:fillRect/>
          </a:stretch>
        </p:blipFill>
        <p:spPr bwMode="auto">
          <a:xfrm>
            <a:off x="762000" y="381000"/>
            <a:ext cx="7848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28750" t="27407" r="29583" b="13333"/>
          <a:stretch>
            <a:fillRect/>
          </a:stretch>
        </p:blipFill>
        <p:spPr bwMode="auto">
          <a:xfrm>
            <a:off x="685800" y="4572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27500" t="21482" r="28750" b="19259"/>
          <a:stretch>
            <a:fillRect/>
          </a:stretch>
        </p:blipFill>
        <p:spPr bwMode="auto">
          <a:xfrm>
            <a:off x="609600" y="304800"/>
            <a:ext cx="8001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28333" t="34074" r="28750" b="17037"/>
          <a:stretch>
            <a:fillRect/>
          </a:stretch>
        </p:blipFill>
        <p:spPr bwMode="auto">
          <a:xfrm>
            <a:off x="838200" y="9144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28750" t="34074" r="30833" b="45185"/>
          <a:stretch>
            <a:fillRect/>
          </a:stretch>
        </p:blipFill>
        <p:spPr bwMode="auto">
          <a:xfrm>
            <a:off x="533400" y="1676400"/>
            <a:ext cx="739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750" t="28148" r="30833" b="14815"/>
          <a:stretch>
            <a:fillRect/>
          </a:stretch>
        </p:blipFill>
        <p:spPr bwMode="auto">
          <a:xfrm>
            <a:off x="914400" y="4572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0000" t="22963" r="31250" b="7407"/>
          <a:stretch>
            <a:fillRect/>
          </a:stretch>
        </p:blipFill>
        <p:spPr bwMode="auto">
          <a:xfrm>
            <a:off x="533400" y="152400"/>
            <a:ext cx="7924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8750" t="29630" r="28334" b="11110"/>
          <a:stretch>
            <a:fillRect/>
          </a:stretch>
        </p:blipFill>
        <p:spPr bwMode="auto">
          <a:xfrm>
            <a:off x="533400" y="381000"/>
            <a:ext cx="7848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7500" t="24444" r="29583" b="25185"/>
          <a:stretch>
            <a:fillRect/>
          </a:stretch>
        </p:blipFill>
        <p:spPr bwMode="auto">
          <a:xfrm>
            <a:off x="152400" y="5334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8750" t="28148" r="31667" b="13333"/>
          <a:stretch>
            <a:fillRect/>
          </a:stretch>
        </p:blipFill>
        <p:spPr bwMode="auto">
          <a:xfrm>
            <a:off x="457200" y="381000"/>
            <a:ext cx="7239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000" t="30370" r="31667" b="13333"/>
          <a:stretch>
            <a:fillRect/>
          </a:stretch>
        </p:blipFill>
        <p:spPr bwMode="auto">
          <a:xfrm>
            <a:off x="990600" y="304800"/>
            <a:ext cx="7010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2500" t="24444" r="33750" b="5185"/>
          <a:stretch>
            <a:fillRect/>
          </a:stretch>
        </p:blipFill>
        <p:spPr bwMode="auto">
          <a:xfrm>
            <a:off x="1219200" y="76200"/>
            <a:ext cx="6172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7083" t="29630" r="30833" b="25185"/>
          <a:stretch>
            <a:fillRect/>
          </a:stretch>
        </p:blipFill>
        <p:spPr bwMode="auto">
          <a:xfrm>
            <a:off x="533400" y="9144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IBM CAPSTONE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2006-08-16T00:00:00Z</dcterms:created>
  <dcterms:modified xsi:type="dcterms:W3CDTF">2020-09-06T06:20:38Z</dcterms:modified>
</cp:coreProperties>
</file>