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A4C40-E176-439A-907F-5FD67170148D}">
  <a:tblStyle styleId="{BBCA4C40-E176-439A-907F-5FD67170148D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2375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63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01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09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98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32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62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22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6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95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ameinternals.com/post/2072558330/understanding-pac-man-ghost-behavio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amasutra.com/view/feature/3938/the_pacman_dossier.php?print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Pac-man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369800" y="3550650"/>
            <a:ext cx="6404400" cy="5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Aaron Kirtland &amp; Caleb Stickney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337"/>
            <a:ext cx="22860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313" y="375050"/>
            <a:ext cx="2469911" cy="31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20" y="183025"/>
            <a:ext cx="6345403" cy="50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35" y="2296400"/>
            <a:ext cx="6689675" cy="18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499545" y="76450"/>
            <a:ext cx="24204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We are making Mathematica version of Pac-man!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Ideal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2707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hope for the game to appear, and function, just as it actually does in arcades.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19" y="2265324"/>
            <a:ext cx="2938900" cy="212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973" y="1229876"/>
            <a:ext cx="2594703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Ghost Movement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2597000" cy="333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Shape 112"/>
          <p:cNvGraphicFramePr/>
          <p:nvPr/>
        </p:nvGraphicFramePr>
        <p:xfrm>
          <a:off x="3681400" y="1229875"/>
          <a:ext cx="4248150" cy="3305376"/>
        </p:xfrm>
        <a:graphic>
          <a:graphicData uri="http://schemas.openxmlformats.org/drawingml/2006/table">
            <a:tbl>
              <a:tblPr>
                <a:noFill/>
                <a:tableStyleId>{BBCA4C40-E176-439A-907F-5FD67170148D}</a:tableStyleId>
              </a:tblPr>
              <a:tblGrid>
                <a:gridCol w="569650"/>
                <a:gridCol w="382850"/>
                <a:gridCol w="476250"/>
                <a:gridCol w="581025"/>
                <a:gridCol w="674425"/>
                <a:gridCol w="382850"/>
                <a:gridCol w="581025"/>
                <a:gridCol w="600075"/>
              </a:tblGrid>
              <a:tr h="4762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PAC-MAN SPEED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GHOST SPEED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LEVEL</a:t>
                      </a:r>
                    </a:p>
                  </a:txBody>
                  <a:tcPr marL="91425" marR="91425" marT="91425" marB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NORM</a:t>
                      </a:r>
                    </a:p>
                  </a:txBody>
                  <a:tcPr marL="91425" marR="91425" marT="91425" marB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NORM DOTS</a:t>
                      </a:r>
                    </a:p>
                  </a:txBody>
                  <a:tcPr marL="91425" marR="91425" marT="91425" marB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FRIGHT</a:t>
                      </a:r>
                    </a:p>
                  </a:txBody>
                  <a:tcPr marL="91425" marR="91425" marT="91425" marB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FRIGHT DOTS</a:t>
                      </a:r>
                    </a:p>
                  </a:txBody>
                  <a:tcPr marL="91425" marR="91425" marT="91425" marB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NORM</a:t>
                      </a:r>
                    </a:p>
                  </a:txBody>
                  <a:tcPr marL="91425" marR="91425" marT="91425" marB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FRIGHT</a:t>
                      </a:r>
                    </a:p>
                  </a:txBody>
                  <a:tcPr marL="91425" marR="91425" marT="91425" marB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TUNNEL</a:t>
                      </a:r>
                    </a:p>
                  </a:txBody>
                  <a:tcPr marL="91425" marR="91425" marT="91425" marB="91425">
                    <a:solidFill>
                      <a:srgbClr val="E6E6E6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80%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71%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90%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79%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75%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2 - 4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90%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79%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95%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83%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85%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55%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5 - 20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87%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87%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95%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60%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21+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90%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79%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95%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solidFill>
                      <a:srgbClr val="FFD32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38037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Ghost Targeting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3975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Scatter					Chase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75" y="1654275"/>
            <a:ext cx="2133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425" y="1654275"/>
            <a:ext cx="1562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3425" y="3178275"/>
            <a:ext cx="17145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7937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2957" y="1397100"/>
            <a:ext cx="2021042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4025" y="2882487"/>
            <a:ext cx="1207175" cy="181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Idealizations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While the actual game involves a set of 8x8 pixel tiles, our game only includes these tiles.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This means that we cannot change the speed of Pac-man and the ghosts as the levels progress, or due to mode changes.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 the actual game the walls occupy less space than one tile each, and Pac-man and ghost sprites occupy more than one tile. In our game, all entities and walls occupy 1 tile.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Accomplishments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Thus far the following features have been implemented: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map.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Pac-man’s movement is player controlled.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Ghosts follow an AI pattern similar to in the actual game.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Score dots are eaten by Pac-man.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Power dots transform ghosts to frightened mode.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Partially implemented collisions.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Complete collisions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Multiple levels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Multiple maps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Score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Lives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Minor graphic improvements: Pac-man changing direction, etc.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Pac-Man AI using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http://gameinternals.com/post/2072558330/understanding-pac-man-ghost-behavior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http://www.gamasutra.com/view/feature/3938/the_pacman_dossier.php?print=1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Verdana</vt:lpstr>
      <vt:lpstr>Arial</vt:lpstr>
      <vt:lpstr>geometric</vt:lpstr>
      <vt:lpstr>Pac-man</vt:lpstr>
      <vt:lpstr>Topic</vt:lpstr>
      <vt:lpstr>Ideal</vt:lpstr>
      <vt:lpstr>Ghost Movement</vt:lpstr>
      <vt:lpstr>Ghost Targeting</vt:lpstr>
      <vt:lpstr>Idealizations</vt:lpstr>
      <vt:lpstr>Accomplishments</vt:lpstr>
      <vt:lpstr>Future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cp:lastModifiedBy>Kirtland, Aaron</cp:lastModifiedBy>
  <cp:revision>1</cp:revision>
  <dcterms:modified xsi:type="dcterms:W3CDTF">2016-04-13T17:31:09Z</dcterms:modified>
</cp:coreProperties>
</file>