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9E11-82E4-EDAB-792C-A36A635D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8DE4A-CF7F-E55D-772A-8F8D68810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42D41-BBD8-AE75-666C-5A4B866C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6CC8-627F-73D0-9B73-1BE3A309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1E81-0B1B-E17E-0C5B-99873477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5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C09B-8F7B-546E-39C0-F5456BB5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619BD-46CF-B15E-648B-41A83ED0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C12DE-0518-0DD8-6DB0-434E33A9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6A1D-EC45-DC97-05C4-A55F9A1B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EFE0-3A85-31F8-D85E-76D7EB89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4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5E580-397B-3069-3657-529750559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4C650-7DFF-FD60-1ACF-D8D01EFF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B17BF-4928-E83D-C51B-6C806217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29DC3-F3EA-5972-1D20-369BC5D2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682F-0B57-8462-B805-2B0120D0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16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328E-86B5-DA60-6355-C6BDB8B5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24C4-FB29-5696-8A2D-FD786BA8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0396-049D-2C61-29B8-CCCE3E92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FA03-7F3C-A759-092C-BD4ABFB3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119B-AA2F-AC1B-472D-E50E9FB8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7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4DC4-BA1E-32AA-5108-03B0BFD5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37C38-BD79-BB58-1529-E498E8EB1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6D2E7-1C7D-50C4-8EF8-BBEA9AE0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CF7-E968-A6DC-149A-FC75F3AB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B5D4-5CAF-61D2-DE67-4042AED9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AB8A-A931-CE3C-A7C6-ADF286F8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46C4-4963-87A2-AB0D-2B8D801D4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C9BB4-3E27-E581-034A-A5DBC769F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B7A62-C185-B69B-9C32-EE4C0012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19172-EF0E-D1D4-1DA9-A03D1690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F8BD-FE0D-E272-0C95-88DF666C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8817-ACBF-7380-B3F3-CF167CBF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02932-26B0-98F7-DBAC-330333183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20353-E475-87EA-C854-E3A55DD95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FAE43-85C7-3436-9DD9-BA5045BE1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4CA76-B186-3A8E-9A95-78D992224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84D80-D4B8-70C8-6827-945FEFFF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88F06-999C-CECA-407D-21A52D35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1E67B-F3DD-2AB2-B569-87E28602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61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6ED9-BB5B-730A-4557-EC642369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296D5-3A66-BC44-5B38-B341D231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630EE-D7E5-2155-E446-866147AB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C326D-1D7D-51FA-F51B-B0DFE1AE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93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88145-79F8-C99F-7036-E87FFE47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1F2EC-037D-2337-622E-C4066C07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5FC91-3CBB-50A0-8A32-7B85AA57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4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C099-61C4-BE8A-65F1-41F0E804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9BED-977D-D987-3150-C183558C7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898B0-23DC-4FAC-0344-0E9AD5E47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718A5-DF9E-994D-1585-8038D2B8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C5250-46CC-F48A-74ED-E90BDE0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00CD0-F3DA-A00D-DA43-6B07A4E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97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D907-AC27-7F12-6E5F-E8EE06B8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6B53F-914B-251A-6AE3-A1EBC540A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F3558-C537-6110-6FD0-530449F9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C7DBF-2067-C4D1-ED26-C9DAC0B4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11E2D-EB19-E41D-0241-5653F8A0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F300A-D0C0-08DE-89B2-F05C37F2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6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50221-4410-94E3-BE7B-60B25D13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CB8B8-568E-4BD3-67F4-65BFD533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81E73-380F-E4A3-440E-1A1337D34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80A2C-6010-9343-3D31-24E5ACA5E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F7B0-EAF5-E634-9D33-EA0EBC577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5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8C5A-AB04-D936-3BBC-4141DC29C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571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7BD5C-826D-ED28-999D-232FBA0CA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EB7F1-974A-5814-B474-D0E4C2E1A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" y="414913"/>
            <a:ext cx="11081857" cy="544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3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NIKKI</dc:creator>
  <cp:lastModifiedBy>NIKHIL NIKKI</cp:lastModifiedBy>
  <cp:revision>1</cp:revision>
  <dcterms:created xsi:type="dcterms:W3CDTF">2024-12-20T10:24:34Z</dcterms:created>
  <dcterms:modified xsi:type="dcterms:W3CDTF">2024-12-20T10:24:42Z</dcterms:modified>
</cp:coreProperties>
</file>