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9E11-82E4-EDAB-792C-A36A635DF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8DE4A-CF7F-E55D-772A-8F8D6881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42D41-BBD8-AE75-666C-5A4B866CE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C6CC8-627F-73D0-9B73-1BE3A309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01E81-0B1B-E17E-0C5B-99873477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05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AC09B-8F7B-546E-39C0-F5456BB5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619BD-46CF-B15E-648B-41A83ED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12DE-0518-0DD8-6DB0-434E33A9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6A1D-EC45-DC97-05C4-A55F9A1B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0EFE0-3A85-31F8-D85E-76D7EB89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4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5E580-397B-3069-3657-5297505591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4C650-7DFF-FD60-1ACF-D8D01EFF8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B17BF-4928-E83D-C51B-6C806217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29DC3-F3EA-5972-1D20-369BC5D2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682F-0B57-8462-B805-2B0120D0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6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328E-86B5-DA60-6355-C6BDB8B5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24C4-FB29-5696-8A2D-FD786BA86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0396-049D-2C61-29B8-CCCE3E92B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FA03-7F3C-A759-092C-BD4ABFB3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119B-AA2F-AC1B-472D-E50E9FB8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7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4DC4-BA1E-32AA-5108-03B0BFD52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37C38-BD79-BB58-1529-E498E8EB1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D2E7-1C7D-50C4-8EF8-BBEA9AE0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CF7-E968-A6DC-149A-FC75F3AB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B5D4-5CAF-61D2-DE67-4042AED9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8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AB8A-A931-CE3C-A7C6-ADF286F8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B46C4-4963-87A2-AB0D-2B8D801D42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9BB4-3E27-E581-034A-A5DBC769F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B7A62-C185-B69B-9C32-EE4C0012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19172-EF0E-D1D4-1DA9-A03D169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5F8BD-FE0D-E272-0C95-88DF666C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77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8817-ACBF-7380-B3F3-CF167CBF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02932-26B0-98F7-DBAC-330333183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20353-E475-87EA-C854-E3A55DD95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0FAE43-85C7-3436-9DD9-BA5045BE1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4CA76-B186-3A8E-9A95-78D992224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84D80-D4B8-70C8-6827-945FEFFF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88F06-999C-CECA-407D-21A52D35C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1E67B-F3DD-2AB2-B569-87E28602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6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B6ED9-BB5B-730A-4557-EC642369F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296D5-3A66-BC44-5B38-B341D231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630EE-D7E5-2155-E446-866147AB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C326D-1D7D-51FA-F51B-B0DFE1AE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93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88145-79F8-C99F-7036-E87FFE47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1F2EC-037D-2337-622E-C4066C07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5FC91-3CBB-50A0-8A32-7B85AA57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42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C099-61C4-BE8A-65F1-41F0E8046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D9BED-977D-D987-3150-C183558C7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898B0-23DC-4FAC-0344-0E9AD5E47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718A5-DF9E-994D-1585-8038D2B8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C5250-46CC-F48A-74ED-E90BDE0B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0CD0-F3DA-A00D-DA43-6B07A4E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97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D907-AC27-7F12-6E5F-E8EE06B8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6B53F-914B-251A-6AE3-A1EBC540A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F3558-C537-6110-6FD0-530449F93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C7DBF-2067-C4D1-ED26-C9DAC0B4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11E2D-EB19-E41D-0241-5653F8A0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F300A-D0C0-08DE-89B2-F05C37F2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6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150221-4410-94E3-BE7B-60B25D13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B8B8-568E-4BD3-67F4-65BFD533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81E73-380F-E4A3-440E-1A1337D34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9A81C-0951-484C-BC2D-33B04778D456}" type="datetimeFigureOut">
              <a:rPr lang="en-IN" smtClean="0"/>
              <a:t>20-12-2024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80A2C-6010-9343-3D31-24E5ACA5E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4F7B0-EAF5-E634-9D33-EA0EBC577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5DCD-EE6A-4B24-9EBA-31530B6A20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6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CD8B-69A6-1EC6-16ED-F5CB7FF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7723" y="321164"/>
            <a:ext cx="6951785" cy="83942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Analysis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9D28-F0E3-AF4F-123C-F9696BA7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07" y="1512277"/>
            <a:ext cx="11342077" cy="466468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(Sum of Quantity By Gender)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32EC2-9424-5763-D144-3F75359CF7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938" y="2532185"/>
            <a:ext cx="7244862" cy="339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50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C91D-8566-E56B-BCA1-94D0D34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796" y="309490"/>
            <a:ext cx="7124408" cy="85700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</a:t>
            </a:r>
            <a:r>
              <a:rPr lang="en-US" sz="3200" b="1" dirty="0"/>
              <a:t> Chart(Sum of Revenue By Category)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1400E0-E8F2-1B86-43F2-B958CBA13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1340232"/>
            <a:ext cx="10682653" cy="5042984"/>
          </a:xfrm>
        </p:spPr>
      </p:pic>
    </p:spTree>
    <p:extLst>
      <p:ext uri="{BB962C8B-B14F-4D97-AF65-F5344CB8AC3E}">
        <p14:creationId xmlns:p14="http://schemas.microsoft.com/office/powerpoint/2010/main" val="233410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E7C7-C6A5-3768-98BA-3B80D0CC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28549"/>
            <a:ext cx="10134600" cy="98818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</a:t>
            </a:r>
            <a:r>
              <a:rPr lang="en-US" sz="3200" b="1" dirty="0"/>
              <a:t> Bar Chart( Sum of Revenue by Gender and Category)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102E5-FB9E-9C76-7894-6A4C1DBFC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6736"/>
            <a:ext cx="10765536" cy="4681728"/>
          </a:xfrm>
        </p:spPr>
      </p:pic>
    </p:spTree>
    <p:extLst>
      <p:ext uri="{BB962C8B-B14F-4D97-AF65-F5344CB8AC3E}">
        <p14:creationId xmlns:p14="http://schemas.microsoft.com/office/powerpoint/2010/main" val="127715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0A5D-D14D-09D8-A852-0F330544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437" y="309684"/>
            <a:ext cx="5879123" cy="11471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Map Chart (Mall Wise Sales)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86509F-1527-D93C-6C3B-78D882D4F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996" y="1623402"/>
            <a:ext cx="10202007" cy="4351338"/>
          </a:xfrm>
        </p:spPr>
      </p:pic>
    </p:spTree>
    <p:extLst>
      <p:ext uri="{BB962C8B-B14F-4D97-AF65-F5344CB8AC3E}">
        <p14:creationId xmlns:p14="http://schemas.microsoft.com/office/powerpoint/2010/main" val="27339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7ED5-B465-ED19-DD88-69610B76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31" y="292467"/>
            <a:ext cx="10515600" cy="892175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(Sum of Revenue by Gender and Age Bins)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CE0EB8-8880-4F2D-E53C-98C2DAA1F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1" y="1386008"/>
            <a:ext cx="10515600" cy="4733437"/>
          </a:xfrm>
        </p:spPr>
      </p:pic>
    </p:spTree>
    <p:extLst>
      <p:ext uri="{BB962C8B-B14F-4D97-AF65-F5344CB8AC3E}">
        <p14:creationId xmlns:p14="http://schemas.microsoft.com/office/powerpoint/2010/main" val="110532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2462-083D-C135-47ED-B2572239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043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Fall Chart &amp; Clustered Column Chart (Sum of Revenue by Payment Method &amp; Year and Gender)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7384FD-3DCC-C069-B33A-344108CD8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15" y="1632194"/>
            <a:ext cx="10322169" cy="4663097"/>
          </a:xfrm>
        </p:spPr>
      </p:pic>
    </p:spTree>
    <p:extLst>
      <p:ext uri="{BB962C8B-B14F-4D97-AF65-F5344CB8AC3E}">
        <p14:creationId xmlns:p14="http://schemas.microsoft.com/office/powerpoint/2010/main" val="342047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13A2-27BF-31CB-90D9-F8AE768D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2" y="365125"/>
            <a:ext cx="10659208" cy="6108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Dashboard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C52119-6F4B-0598-DFC8-9F335A04F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92" y="1131031"/>
            <a:ext cx="11113477" cy="5058753"/>
          </a:xfrm>
        </p:spPr>
      </p:pic>
    </p:spTree>
    <p:extLst>
      <p:ext uri="{BB962C8B-B14F-4D97-AF65-F5344CB8AC3E}">
        <p14:creationId xmlns:p14="http://schemas.microsoft.com/office/powerpoint/2010/main" val="207463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75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Customer Segmentation Analysis</vt:lpstr>
      <vt:lpstr>Funnel Chart(Sum of Revenue By Category)</vt:lpstr>
      <vt:lpstr>Stacked Bar Chart( Sum of Revenue by Gender and Category)</vt:lpstr>
      <vt:lpstr>Tree Map Chart (Mall Wise Sales)</vt:lpstr>
      <vt:lpstr>Stacked Column Chart (Sum of Revenue by Gender and Age Bins)</vt:lpstr>
      <vt:lpstr>Water Fall Chart &amp; Clustered Column Chart (Sum of Revenue by Payment Method &amp; Year and Gender)</vt:lpstr>
      <vt:lpstr>                                          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NIKKI</dc:creator>
  <cp:lastModifiedBy>NIKHIL NIKKI</cp:lastModifiedBy>
  <cp:revision>2</cp:revision>
  <dcterms:created xsi:type="dcterms:W3CDTF">2024-12-20T10:24:34Z</dcterms:created>
  <dcterms:modified xsi:type="dcterms:W3CDTF">2024-12-20T11:11:47Z</dcterms:modified>
</cp:coreProperties>
</file>