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5" r:id="rId7"/>
    <p:sldId id="268" r:id="rId8"/>
    <p:sldId id="272" r:id="rId9"/>
    <p:sldId id="266" r:id="rId10"/>
    <p:sldId id="264" r:id="rId11"/>
    <p:sldId id="273" r:id="rId12"/>
    <p:sldId id="274" r:id="rId13"/>
    <p:sldId id="275" r:id="rId14"/>
    <p:sldId id="278" r:id="rId15"/>
    <p:sldId id="276" r:id="rId16"/>
    <p:sldId id="261" r:id="rId17"/>
    <p:sldId id="277" r:id="rId18"/>
    <p:sldId id="260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4434840"/>
            <a:ext cx="6454588" cy="1122202"/>
          </a:xfrm>
        </p:spPr>
        <p:txBody>
          <a:bodyPr/>
          <a:lstStyle/>
          <a:p>
            <a:r>
              <a:rPr lang="en-US" sz="2800" dirty="0"/>
              <a:t>Text based book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282" y="5586890"/>
            <a:ext cx="6095529" cy="396660"/>
          </a:xfrm>
        </p:spPr>
        <p:txBody>
          <a:bodyPr>
            <a:normAutofit/>
          </a:bodyPr>
          <a:lstStyle/>
          <a:p>
            <a:r>
              <a:rPr lang="en-US" dirty="0"/>
              <a:t>Aaron Kohn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E4CD85-E44F-AAF4-E47E-9D737168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87" y="1610653"/>
            <a:ext cx="6283704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EC20F-15F1-28AB-EDA7-76F20FDF09C4}"/>
              </a:ext>
            </a:extLst>
          </p:cNvPr>
          <p:cNvSpPr txBox="1"/>
          <p:nvPr/>
        </p:nvSpPr>
        <p:spPr>
          <a:xfrm>
            <a:off x="1084729" y="717176"/>
            <a:ext cx="99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 for Four Hundred Word Samples</a:t>
            </a:r>
          </a:p>
        </p:txBody>
      </p:sp>
    </p:spTree>
    <p:extLst>
      <p:ext uri="{BB962C8B-B14F-4D97-AF65-F5344CB8AC3E}">
        <p14:creationId xmlns:p14="http://schemas.microsoft.com/office/powerpoint/2010/main" val="10493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10EE-1554-B4FE-9E27-17E68206080A}"/>
              </a:ext>
            </a:extLst>
          </p:cNvPr>
          <p:cNvSpPr txBox="1"/>
          <p:nvPr/>
        </p:nvSpPr>
        <p:spPr>
          <a:xfrm>
            <a:off x="2421511" y="937123"/>
            <a:ext cx="7348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</a:t>
            </a:r>
            <a:r>
              <a:rPr lang="en-US" sz="1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Five Hundred Word Samples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E7539B-1382-E71E-353D-C42E3BEF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42" y="2068002"/>
            <a:ext cx="6313517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6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10EE-1554-B4FE-9E27-17E68206080A}"/>
              </a:ext>
            </a:extLst>
          </p:cNvPr>
          <p:cNvSpPr txBox="1"/>
          <p:nvPr/>
        </p:nvSpPr>
        <p:spPr>
          <a:xfrm>
            <a:off x="2421511" y="937123"/>
            <a:ext cx="7348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</a:t>
            </a:r>
            <a:r>
              <a:rPr lang="en-US" sz="1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Five Hundred Word Samples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0CB82C-3190-A219-1947-CAD70059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68" y="2049149"/>
            <a:ext cx="6184664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7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10EE-1554-B4FE-9E27-17E68206080A}"/>
              </a:ext>
            </a:extLst>
          </p:cNvPr>
          <p:cNvSpPr txBox="1"/>
          <p:nvPr/>
        </p:nvSpPr>
        <p:spPr>
          <a:xfrm>
            <a:off x="2421511" y="937123"/>
            <a:ext cx="7348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</a:t>
            </a:r>
            <a:r>
              <a:rPr lang="en-US" sz="1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Five Hundred Word Samples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8890B5-AAEF-A93A-95F2-B250180D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45" y="1992589"/>
            <a:ext cx="6184664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10EE-1554-B4FE-9E27-17E68206080A}"/>
              </a:ext>
            </a:extLst>
          </p:cNvPr>
          <p:cNvSpPr txBox="1"/>
          <p:nvPr/>
        </p:nvSpPr>
        <p:spPr>
          <a:xfrm>
            <a:off x="2421511" y="937123"/>
            <a:ext cx="7348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</a:t>
            </a:r>
            <a:r>
              <a:rPr lang="en-US" sz="1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Five Hundred Word Samples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256E5F-0419-6C95-2F1D-94418546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13" y="2076744"/>
            <a:ext cx="6188975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7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0F934-E850-4072-EE10-65862E5B9F78}"/>
              </a:ext>
            </a:extLst>
          </p:cNvPr>
          <p:cNvSpPr txBox="1"/>
          <p:nvPr/>
        </p:nvSpPr>
        <p:spPr>
          <a:xfrm>
            <a:off x="3013788" y="2090057"/>
            <a:ext cx="446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Uni-gram Name = 54.5%</a:t>
            </a:r>
          </a:p>
          <a:p>
            <a:r>
              <a:rPr lang="en-US" dirty="0"/>
              <a:t>Multi-gram Name = 52.3%</a:t>
            </a:r>
          </a:p>
          <a:p>
            <a:r>
              <a:rPr lang="en-US" dirty="0"/>
              <a:t>Multi-gram Author = 51.6%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678C7-7401-0742-71FF-490472A6773F}"/>
              </a:ext>
            </a:extLst>
          </p:cNvPr>
          <p:cNvSpPr txBox="1"/>
          <p:nvPr/>
        </p:nvSpPr>
        <p:spPr>
          <a:xfrm>
            <a:off x="3488094" y="2967335"/>
            <a:ext cx="521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predictive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optimal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user-based categories </a:t>
            </a:r>
          </a:p>
        </p:txBody>
      </p:sp>
    </p:spTree>
    <p:extLst>
      <p:ext uri="{BB962C8B-B14F-4D97-AF65-F5344CB8AC3E}">
        <p14:creationId xmlns:p14="http://schemas.microsoft.com/office/powerpoint/2010/main" val="155393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83EB40-4168-C064-721B-AEE6D1DC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86999"/>
          </a:xfrm>
        </p:spPr>
        <p:txBody>
          <a:bodyPr>
            <a:normAutofit/>
          </a:bodyPr>
          <a:lstStyle/>
          <a:p>
            <a:r>
              <a:rPr lang="en-US" sz="2000" dirty="0"/>
              <a:t>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2086AB-90F7-A923-18A7-3BF3B126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008094"/>
            <a:ext cx="10110696" cy="4195482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there specific authors harder to predict than others?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author prediction and book prediction really different or different names for the same target?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than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vectorization were other methods attempted?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was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vectorization used?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specific features be identified?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6DEC-A626-540A-549C-63BE0647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83EB40-4168-C064-721B-AEE6D1DC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86999"/>
          </a:xfrm>
        </p:spPr>
        <p:txBody>
          <a:bodyPr>
            <a:normAutofit/>
          </a:bodyPr>
          <a:lstStyle/>
          <a:p>
            <a:r>
              <a:rPr lang="en-US" sz="2000" dirty="0"/>
              <a:t>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2086AB-90F7-A923-18A7-3BF3B126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008094"/>
            <a:ext cx="10110696" cy="419548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benefits of using the model if accuracy rates are low?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were names and authors selected as target variables?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some categories that would be ideal for prediction?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does the model perform better for authors than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names?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6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steps would you suggest next?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6DEC-A626-540A-549C-63BE0647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Categorize books using the actual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book name based on samples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author based off text samples.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 anchor="t"/>
          <a:lstStyle/>
          <a:p>
            <a:r>
              <a:rPr lang="en-US" sz="1600" cap="none" dirty="0"/>
              <a:t>The data has been collected from Project Gutenberg and the following features extracted.</a:t>
            </a:r>
            <a:br>
              <a:rPr lang="en-US" sz="1600" cap="none" dirty="0"/>
            </a:br>
            <a:r>
              <a:rPr lang="en-US" sz="1600" cap="none" dirty="0"/>
              <a:t>Name</a:t>
            </a:r>
            <a:br>
              <a:rPr lang="en-US" sz="1600" cap="none" dirty="0"/>
            </a:br>
            <a:r>
              <a:rPr lang="en-US" sz="1600" cap="none" dirty="0"/>
              <a:t>Author</a:t>
            </a:r>
            <a:br>
              <a:rPr lang="en-US" sz="1600" cap="none" dirty="0"/>
            </a:br>
            <a:r>
              <a:rPr lang="en-US" sz="1600" cap="none" dirty="0"/>
              <a:t>Length</a:t>
            </a:r>
            <a:br>
              <a:rPr lang="en-US" sz="1600" cap="none" dirty="0"/>
            </a:br>
            <a:r>
              <a:rPr lang="en-US" sz="1600" cap="none" dirty="0"/>
              <a:t>and 10 Text samples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38F66F0-ADA1-78A8-6BDD-7FD26A24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57" y="719089"/>
            <a:ext cx="7427886" cy="54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024BF83-8227-0127-2DAE-B47F6030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96" y="717804"/>
            <a:ext cx="7431408" cy="54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cap="none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17573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samples for each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cleaned and tokenized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Tfidf</a:t>
            </a:r>
            <a:r>
              <a:rPr lang="en-US" dirty="0"/>
              <a:t> vectorization applied</a:t>
            </a:r>
            <a:br>
              <a:rPr lang="en-US" dirty="0"/>
            </a:br>
            <a:r>
              <a:rPr lang="en-US" dirty="0"/>
              <a:t>Unigram</a:t>
            </a:r>
            <a:br>
              <a:rPr lang="en-US" dirty="0"/>
            </a:br>
            <a:r>
              <a:rPr lang="en-US" dirty="0"/>
              <a:t>Multigram 1-5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 Neural Network for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EC20F-15F1-28AB-EDA7-76F20FDF09C4}"/>
              </a:ext>
            </a:extLst>
          </p:cNvPr>
          <p:cNvSpPr txBox="1"/>
          <p:nvPr/>
        </p:nvSpPr>
        <p:spPr>
          <a:xfrm>
            <a:off x="1084729" y="717176"/>
            <a:ext cx="99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 for Four Hundred Word Samples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30155-41E3-DAAB-E638-C55C28B5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83" y="1639024"/>
            <a:ext cx="6206634" cy="44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EC20F-15F1-28AB-EDA7-76F20FDF09C4}"/>
              </a:ext>
            </a:extLst>
          </p:cNvPr>
          <p:cNvSpPr txBox="1"/>
          <p:nvPr/>
        </p:nvSpPr>
        <p:spPr>
          <a:xfrm>
            <a:off x="1084729" y="717176"/>
            <a:ext cx="99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 for Four Hundred Word Samples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1C8491-779A-8EBF-2877-7FC4966B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83" y="1628717"/>
            <a:ext cx="6210434" cy="44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4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FC6E2A7-0A65-A7D1-1C67-27B860A7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83" y="1628717"/>
            <a:ext cx="6210439" cy="44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EC20F-15F1-28AB-EDA7-76F20FDF09C4}"/>
              </a:ext>
            </a:extLst>
          </p:cNvPr>
          <p:cNvSpPr txBox="1"/>
          <p:nvPr/>
        </p:nvSpPr>
        <p:spPr>
          <a:xfrm>
            <a:off x="1084729" y="717176"/>
            <a:ext cx="99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>
                <a:latin typeface="+mj-lt"/>
              </a:rPr>
              <a:t>Results for Four Hundred Word Samples</a:t>
            </a:r>
          </a:p>
        </p:txBody>
      </p:sp>
    </p:spTree>
    <p:extLst>
      <p:ext uri="{BB962C8B-B14F-4D97-AF65-F5344CB8AC3E}">
        <p14:creationId xmlns:p14="http://schemas.microsoft.com/office/powerpoint/2010/main" val="280666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81</TotalTime>
  <Words>282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Text based book classification</vt:lpstr>
      <vt:lpstr>INTRODUCTION</vt:lpstr>
      <vt:lpstr>The data has been collected from Project Gutenberg and the following features extracted. Name Author Length and 10 Text samples</vt:lpstr>
      <vt:lpstr>PowerPoint Presentation</vt:lpstr>
      <vt:lpstr>PowerPoint Presentation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Recommendations </vt:lpstr>
      <vt:lpstr>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book classification</dc:title>
  <dc:creator>Aaron Kohn</dc:creator>
  <cp:lastModifiedBy>Aaron Kohn</cp:lastModifiedBy>
  <cp:revision>2</cp:revision>
  <dcterms:created xsi:type="dcterms:W3CDTF">2022-05-08T03:51:07Z</dcterms:created>
  <dcterms:modified xsi:type="dcterms:W3CDTF">2022-05-08T05:12:13Z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