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9" r:id="rId4"/>
    <p:sldId id="260" r:id="rId5"/>
    <p:sldId id="257" r:id="rId6"/>
    <p:sldId id="258" r:id="rId7"/>
    <p:sldId id="259" r:id="rId8"/>
    <p:sldId id="261" r:id="rId9"/>
    <p:sldId id="264" r:id="rId10"/>
    <p:sldId id="268" r:id="rId11"/>
    <p:sldId id="263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AA46-900E-442F-8131-C1624208B01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E89F-3039-47CF-9685-4FA7658E3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2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AA46-900E-442F-8131-C1624208B01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E89F-3039-47CF-9685-4FA7658E3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3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AA46-900E-442F-8131-C1624208B01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E89F-3039-47CF-9685-4FA7658E3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7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AA46-900E-442F-8131-C1624208B01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E89F-3039-47CF-9685-4FA7658E3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AA46-900E-442F-8131-C1624208B01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E89F-3039-47CF-9685-4FA7658E3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AA46-900E-442F-8131-C1624208B01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E89F-3039-47CF-9685-4FA7658E3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2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AA46-900E-442F-8131-C1624208B01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E89F-3039-47CF-9685-4FA7658E3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AA46-900E-442F-8131-C1624208B01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E89F-3039-47CF-9685-4FA7658E3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6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AA46-900E-442F-8131-C1624208B01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E89F-3039-47CF-9685-4FA7658E3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AA46-900E-442F-8131-C1624208B01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E89F-3039-47CF-9685-4FA7658E3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0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AA46-900E-442F-8131-C1624208B01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E89F-3039-47CF-9685-4FA7658E3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9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A8AA46-900E-442F-8131-C1624208B01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3E89F-3039-47CF-9685-4FA7658E3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7DB3-6AC9-C0FE-A6C0-FA42BBC0D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Sentiment Classification</a:t>
            </a:r>
            <a:br>
              <a:rPr lang="en-US" dirty="0"/>
            </a:br>
            <a:r>
              <a:rPr lang="en-US" dirty="0"/>
              <a:t>and EDA on</a:t>
            </a:r>
            <a:br>
              <a:rPr lang="en-US" dirty="0"/>
            </a:br>
            <a:r>
              <a:rPr lang="en-US" dirty="0"/>
              <a:t>Coldplay lyrics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C1566-A58A-5C8D-1B39-1419D82E1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Lexicon-Based vs Pre-trained LLM</a:t>
            </a:r>
          </a:p>
        </p:txBody>
      </p:sp>
    </p:spTree>
    <p:extLst>
      <p:ext uri="{BB962C8B-B14F-4D97-AF65-F5344CB8AC3E}">
        <p14:creationId xmlns:p14="http://schemas.microsoft.com/office/powerpoint/2010/main" val="291970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diagram&#10;&#10;Description automatically generated">
            <a:extLst>
              <a:ext uri="{FF2B5EF4-FFF2-40B4-BE49-F238E27FC236}">
                <a16:creationId xmlns:a16="http://schemas.microsoft.com/office/drawing/2014/main" id="{F6752EAC-D57B-74EF-6386-C34ED2A08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96" y="-173787"/>
            <a:ext cx="4750904" cy="704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6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701FCC-370B-8739-9FD6-FE747E80C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239" y="0"/>
            <a:ext cx="8585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D59CDF-D420-8BF4-EC43-C9E021CBA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749"/>
            <a:ext cx="12192000" cy="60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7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67B37E-408A-A919-92E1-71B2BD442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749"/>
            <a:ext cx="12192000" cy="60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29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9AAB-151B-CD9D-2DEC-E46D190E4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025"/>
            <a:ext cx="10515600" cy="1325563"/>
          </a:xfrm>
        </p:spPr>
        <p:txBody>
          <a:bodyPr/>
          <a:lstStyle/>
          <a:p>
            <a:r>
              <a:rPr lang="en-US" dirty="0"/>
              <a:t>Summary </a:t>
            </a:r>
            <a:r>
              <a:rPr lang="en-US" dirty="0" err="1"/>
              <a:t>distillBERT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4A9BBCB-3075-CAB1-BFD7-8807052C8F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815807"/>
            <a:ext cx="8918467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DistilBERT method vs LBSA: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polarized sentiment distribution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neutral category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 more confident classification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sentiment distribution: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Equal division between positive and negative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 sentiment statistics: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Normalized mean: 0.49 (indicating neutral overall)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St. Deviation: 0.47 (larger than LBSA method)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Album sentiments: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positive: 'Music of the Spheres' and 'Parachutes'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Smoother positive trend after 'A Rush of Blood to the Head'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94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C444-F2CA-2B86-C29B-B1DB6215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Analysis and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24CEF-2CC6-8D4B-BF4E-531F93075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Analysis is a vast and broad category</a:t>
            </a:r>
          </a:p>
          <a:p>
            <a:endParaRPr lang="en-US" dirty="0"/>
          </a:p>
          <a:p>
            <a:r>
              <a:rPr lang="en-US" dirty="0"/>
              <a:t>Sentiment: Opinion mining (subjective)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Text Analysis methods may be objective.</a:t>
            </a:r>
          </a:p>
          <a:p>
            <a:pPr lvl="1"/>
            <a:r>
              <a:rPr lang="en-US" dirty="0"/>
              <a:t>LDA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TF_IDF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0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D9E635-44A3-5509-2681-7AE2670D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395412"/>
            <a:ext cx="75247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4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8C5B-E3A7-06B9-E20C-062FE8B3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Lexicon-Based (LBSA) with VADER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2ECD-4EE5-5C6D-1171-6B674ABD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Expand contractions in text</a:t>
            </a:r>
          </a:p>
          <a:p>
            <a:pPr>
              <a:buFont typeface="+mj-lt"/>
              <a:buAutoNum type="arabicPeriod"/>
            </a:pPr>
            <a:r>
              <a:rPr lang="en-US" dirty="0"/>
              <a:t>Preprocess lyrics: (Refined after EDA)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Convert to lowercase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Expand contractions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Remove punctuation and special characters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Tokenize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Remove stop words </a:t>
            </a:r>
            <a:r>
              <a:rPr lang="en-US" dirty="0">
                <a:sym typeface="Wingdings" panose="05000000000000000000" pitchFamily="2" charset="2"/>
              </a:rPr>
              <a:t> CUSTOM stop words.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Lemmatize words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IMPROVEMENT: Part of Speech Tagging.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Perform sentiment analysis using VADER</a:t>
            </a:r>
          </a:p>
          <a:p>
            <a:pPr>
              <a:buFont typeface="+mj-lt"/>
              <a:buAutoNum type="arabicPeriod"/>
            </a:pPr>
            <a:r>
              <a:rPr lang="en-US" dirty="0"/>
              <a:t>Extract sentiment scores (negative, neutral, positive, compound)</a:t>
            </a:r>
          </a:p>
          <a:p>
            <a:pPr>
              <a:buFont typeface="+mj-lt"/>
              <a:buAutoNum type="arabicPeriod"/>
            </a:pPr>
            <a:r>
              <a:rPr lang="en-US" dirty="0"/>
              <a:t>Normalize compound scores</a:t>
            </a:r>
          </a:p>
          <a:p>
            <a:pPr>
              <a:buFont typeface="+mj-lt"/>
              <a:buAutoNum type="arabicPeriod"/>
            </a:pPr>
            <a:r>
              <a:rPr lang="en-US" dirty="0"/>
              <a:t>Classify sentiment into categories (Positive, Negative, Neutral)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3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9C7536-9230-013E-1C1B-71EA61C6B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239" y="0"/>
            <a:ext cx="8585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3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2762BD-0B97-46D9-749A-E5461BE94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749"/>
            <a:ext cx="12192000" cy="60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4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8EF41E-DC11-E33B-2770-F454CDB3B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749"/>
            <a:ext cx="12192000" cy="60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6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7F7A09-EDF9-9556-995F-BDD4C541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LBSA Results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D988C-67D6-27C8-1A5A-7043DC10E169}"/>
              </a:ext>
            </a:extLst>
          </p:cNvPr>
          <p:cNvSpPr txBox="1"/>
          <p:nvPr/>
        </p:nvSpPr>
        <p:spPr>
          <a:xfrm>
            <a:off x="838200" y="1856710"/>
            <a:ext cx="10272252" cy="4207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Mean normalized compound score is 0.68, suggesting that Coldplay lyrics are slightly positive.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Standard deviation** is 0.36, suggesting high variability in sentiment polarity and notable diversity in the emotional tone of Coldplay music.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Only 25% percent of tracks have negative normalized sentiment.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Half of the tracks have a normalized compound score higher than approx. 0.90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sentiment distribution is skewed towards positive sentiment.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album "Music of the Spheres" has the highest average sentiment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"Viva la Vida or Death and All His Friends" has the **lowest (almost neutral, </a:t>
            </a:r>
            <a:r>
              <a:rPr lang="en-US" dirty="0" err="1"/>
              <a:t>ncs</a:t>
            </a:r>
            <a:r>
              <a:rPr lang="en-US" dirty="0"/>
              <a:t> = 0.49) sentiment score, indicating it is perceived with mixed or neutral sentiment possibly due to emotion diversity between individual tracks.</a:t>
            </a:r>
          </a:p>
        </p:txBody>
      </p:sp>
    </p:spTree>
    <p:extLst>
      <p:ext uri="{BB962C8B-B14F-4D97-AF65-F5344CB8AC3E}">
        <p14:creationId xmlns:p14="http://schemas.microsoft.com/office/powerpoint/2010/main" val="291101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9D6A-878C-BBDB-7158-E260BBDD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model </a:t>
            </a:r>
            <a:r>
              <a:rPr lang="en-US" dirty="0" err="1"/>
              <a:t>distillBERT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01810-5E91-B1A1-32E8-5800FCFDDECB}"/>
              </a:ext>
            </a:extLst>
          </p:cNvPr>
          <p:cNvSpPr txBox="1"/>
          <p:nvPr/>
        </p:nvSpPr>
        <p:spPr>
          <a:xfrm>
            <a:off x="1219200" y="1892991"/>
            <a:ext cx="95372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Load pre-trained DistilBERT tokenizer and model </a:t>
            </a:r>
          </a:p>
          <a:p>
            <a:r>
              <a:rPr lang="en-US" dirty="0">
                <a:sym typeface="Wingdings" panose="05000000000000000000" pitchFamily="2" charset="2"/>
              </a:rPr>
              <a:t> No pre-processing, embeddings, test parameters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up device for computation (GPU or CPU)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Expensive but not in our case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function to get sentiment scores using distilBERT.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Apply distilBERT sentiment analysis to lyrics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function to classify sentiment based on score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Classify sentiment into categories (Positive, Negative, Neutral) Make a flowchart diagram that can be displayed in ppt</a:t>
            </a:r>
          </a:p>
        </p:txBody>
      </p:sp>
    </p:spTree>
    <p:extLst>
      <p:ext uri="{BB962C8B-B14F-4D97-AF65-F5344CB8AC3E}">
        <p14:creationId xmlns:p14="http://schemas.microsoft.com/office/powerpoint/2010/main" val="13926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413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Office Theme</vt:lpstr>
      <vt:lpstr>Sentiment Classification and EDA on Coldplay lyrics</vt:lpstr>
      <vt:lpstr>Text Analysis and Sentiment Analysis</vt:lpstr>
      <vt:lpstr>PowerPoint Presentation</vt:lpstr>
      <vt:lpstr>Lexicon-Based (LBSA) with VADER</vt:lpstr>
      <vt:lpstr>PowerPoint Presentation</vt:lpstr>
      <vt:lpstr>PowerPoint Presentation</vt:lpstr>
      <vt:lpstr>PowerPoint Presentation</vt:lpstr>
      <vt:lpstr>LBSA Results Summary</vt:lpstr>
      <vt:lpstr>Pre-trained model distillBERT</vt:lpstr>
      <vt:lpstr>PowerPoint Presentation</vt:lpstr>
      <vt:lpstr>PowerPoint Presentation</vt:lpstr>
      <vt:lpstr>PowerPoint Presentation</vt:lpstr>
      <vt:lpstr>PowerPoint Presentation</vt:lpstr>
      <vt:lpstr>Summary distillBERT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Antonios Armonis</dc:creator>
  <cp:lastModifiedBy>Antonios Armonis</cp:lastModifiedBy>
  <cp:revision>5</cp:revision>
  <dcterms:created xsi:type="dcterms:W3CDTF">2024-07-05T07:04:36Z</dcterms:created>
  <dcterms:modified xsi:type="dcterms:W3CDTF">2024-07-05T08:13:30Z</dcterms:modified>
</cp:coreProperties>
</file>