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5994-6306-4004-8F56-6FBA8420BE27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 Grading Rubric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49415"/>
              </p:ext>
            </p:extLst>
          </p:nvPr>
        </p:nvGraphicFramePr>
        <p:xfrm>
          <a:off x="457200" y="1600200"/>
          <a:ext cx="8229600" cy="371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Final Project 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Flowchart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Bug 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 Page Summaries </a:t>
                      </a:r>
                      <a:r>
                        <a:rPr lang="en-US" sz="1600" dirty="0" smtClean="0"/>
                        <a:t>(per team member)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dirty="0" smtClean="0"/>
                        <a:t>4 </a:t>
                      </a:r>
                      <a:r>
                        <a:rPr lang="en-US" sz="1600" dirty="0" smtClean="0"/>
                        <a:t>or </a:t>
                      </a:r>
                      <a:r>
                        <a:rPr lang="en-US" sz="1800" dirty="0" smtClean="0"/>
                        <a:t>5 </a:t>
                      </a:r>
                      <a:r>
                        <a:rPr lang="en-US" sz="1600" dirty="0" smtClean="0"/>
                        <a:t>points each </a:t>
                      </a:r>
                      <a:r>
                        <a:rPr lang="en-US" sz="1200" dirty="0" smtClean="0"/>
                        <a:t>depending on #</a:t>
                      </a:r>
                      <a:r>
                        <a:rPr lang="en-US" sz="1200" baseline="0" dirty="0" smtClean="0"/>
                        <a:t>members]</a:t>
                      </a:r>
                      <a:endParaRPr lang="en-US" sz="1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TOTAL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Game Project Grading Rubric</vt:lpstr>
    </vt:vector>
  </TitlesOfParts>
  <Company>UCVTS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Grading Rubric</dc:title>
  <dc:creator>Jacqueline Gerstein</dc:creator>
  <cp:lastModifiedBy>Jacqueline Gerstein</cp:lastModifiedBy>
  <cp:revision>3</cp:revision>
  <dcterms:created xsi:type="dcterms:W3CDTF">2012-05-22T13:09:03Z</dcterms:created>
  <dcterms:modified xsi:type="dcterms:W3CDTF">2014-01-06T13:18:20Z</dcterms:modified>
</cp:coreProperties>
</file>