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3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4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br>
              <a:rPr lang="en-US" dirty="0" smtClean="0"/>
            </a:br>
            <a:r>
              <a:rPr lang="en-US" dirty="0" smtClean="0"/>
              <a:t>MP4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</a:p>
          <a:p>
            <a:r>
              <a:rPr lang="en-US" sz="2000" dirty="0" smtClean="0"/>
              <a:t>Ms. Gerstein</a:t>
            </a:r>
          </a:p>
          <a:p>
            <a:r>
              <a:rPr lang="en-US" sz="2000" smtClean="0"/>
              <a:t>MHS 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830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0800" y="1143000"/>
            <a:ext cx="4038600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Bug Report</a:t>
            </a:r>
          </a:p>
          <a:p>
            <a:pPr lvl="1"/>
            <a:r>
              <a:rPr lang="en-US" dirty="0" smtClean="0"/>
              <a:t>Use the issue tracking feature of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This document is kept through the full project cycle, updated and maintained by the QA people.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Game</a:t>
            </a:r>
          </a:p>
          <a:p>
            <a:pPr lvl="1"/>
            <a:r>
              <a:rPr lang="en-US" dirty="0" smtClean="0"/>
              <a:t>Should be fully functional</a:t>
            </a:r>
          </a:p>
          <a:p>
            <a:pPr lvl="1"/>
            <a:r>
              <a:rPr lang="en-US" dirty="0" smtClean="0"/>
              <a:t>Bug free</a:t>
            </a:r>
          </a:p>
          <a:p>
            <a:pPr lvl="1"/>
            <a:r>
              <a:rPr lang="en-US" dirty="0" smtClean="0"/>
              <a:t>As described in the Project Description AND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FINAL REPORT</a:t>
            </a:r>
          </a:p>
          <a:p>
            <a:pPr lvl="1"/>
            <a:r>
              <a:rPr lang="en-US" dirty="0" smtClean="0"/>
              <a:t>Updated Project Description (1 -2 pages)</a:t>
            </a:r>
          </a:p>
          <a:p>
            <a:pPr lvl="1"/>
            <a:r>
              <a:rPr lang="en-US" dirty="0" smtClean="0"/>
              <a:t>Final Flowchart (as many pages as necessary)</a:t>
            </a:r>
          </a:p>
          <a:p>
            <a:pPr lvl="1"/>
            <a:r>
              <a:rPr lang="en-US" dirty="0" smtClean="0"/>
              <a:t>Final Bug Report (all bugs ideally should be cleared, but any open bugs should be clearly identified) (as many pages as necessary)</a:t>
            </a:r>
          </a:p>
          <a:p>
            <a:pPr lvl="1"/>
            <a:r>
              <a:rPr lang="en-US" b="1" dirty="0" smtClean="0"/>
              <a:t>A one (1) page written summary from each member of the team</a:t>
            </a:r>
            <a:r>
              <a:rPr lang="en-US" dirty="0" smtClean="0"/>
              <a:t>, describing their experience and role on the project….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0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One page summary</a:t>
            </a:r>
            <a:r>
              <a:rPr lang="en-US" sz="3100" b="1" dirty="0" smtClean="0"/>
              <a:t> </a:t>
            </a:r>
            <a:br>
              <a:rPr lang="en-US" sz="3100" b="1" dirty="0" smtClean="0"/>
            </a:br>
            <a:r>
              <a:rPr lang="en-US" sz="3100" dirty="0" smtClean="0"/>
              <a:t>(per team member, so 4 or 5 pages total)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Describe your role on the team in detail</a:t>
            </a:r>
          </a:p>
          <a:p>
            <a:pPr lvl="1"/>
            <a:r>
              <a:rPr lang="en-US" dirty="0" smtClean="0"/>
              <a:t>What you did to move the project along</a:t>
            </a:r>
          </a:p>
          <a:p>
            <a:pPr lvl="1"/>
            <a:r>
              <a:rPr lang="en-US" dirty="0" smtClean="0"/>
              <a:t>What code did you write? Describe it in detail</a:t>
            </a:r>
          </a:p>
          <a:p>
            <a:pPr lvl="1"/>
            <a:r>
              <a:rPr lang="en-US" dirty="0" smtClean="0"/>
              <a:t>What aspects of the project went well in your opinion?</a:t>
            </a:r>
          </a:p>
          <a:p>
            <a:pPr lvl="1"/>
            <a:r>
              <a:rPr lang="en-US" dirty="0" smtClean="0"/>
              <a:t>What could the team have done better?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3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Start: week of </a:t>
            </a:r>
            <a:r>
              <a:rPr lang="en-US" dirty="0" smtClean="0"/>
              <a:t>1/6</a:t>
            </a:r>
            <a:endParaRPr lang="en-US" dirty="0" smtClean="0"/>
          </a:p>
          <a:p>
            <a:r>
              <a:rPr lang="en-US" dirty="0" smtClean="0"/>
              <a:t>Project Description due no later than </a:t>
            </a:r>
            <a:r>
              <a:rPr lang="en-US" dirty="0" smtClean="0"/>
              <a:t>1/10</a:t>
            </a:r>
            <a:r>
              <a:rPr lang="en-US" dirty="0" smtClean="0"/>
              <a:t>, </a:t>
            </a:r>
            <a:r>
              <a:rPr lang="en-US" dirty="0" smtClean="0"/>
              <a:t>posted to your team’s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Include project name, period info,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Flowchart due no later than </a:t>
            </a:r>
            <a:r>
              <a:rPr lang="en-US" dirty="0" smtClean="0"/>
              <a:t>1/17</a:t>
            </a:r>
            <a:endParaRPr lang="en-US" baseline="30000" dirty="0" smtClean="0"/>
          </a:p>
          <a:p>
            <a:r>
              <a:rPr lang="en-US" dirty="0" smtClean="0"/>
              <a:t>Final report and game due no later than your final exam period</a:t>
            </a:r>
            <a:endParaRPr lang="en-US" b="1" dirty="0" smtClean="0"/>
          </a:p>
          <a:p>
            <a:pPr lvl="1"/>
            <a:r>
              <a:rPr lang="en-US" dirty="0" smtClean="0"/>
              <a:t>Includes ALL components described previously</a:t>
            </a:r>
          </a:p>
          <a:p>
            <a:r>
              <a:rPr lang="en-US" dirty="0" smtClean="0"/>
              <a:t>Everything should be submitted by posting to your group’s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408575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Weekly progress checks – I will check your group’s </a:t>
            </a:r>
            <a:r>
              <a:rPr lang="en-US" dirty="0" err="1" smtClean="0"/>
              <a:t>Github</a:t>
            </a:r>
            <a:r>
              <a:rPr lang="en-US" dirty="0" smtClean="0"/>
              <a:t> repository to see your progress</a:t>
            </a:r>
          </a:p>
          <a:p>
            <a:r>
              <a:rPr lang="en-US" dirty="0" smtClean="0"/>
              <a:t>Initial project description and flowchart – 15 points each.</a:t>
            </a:r>
          </a:p>
          <a:p>
            <a:r>
              <a:rPr lang="en-US" dirty="0" smtClean="0"/>
              <a:t>Skill </a:t>
            </a:r>
            <a:r>
              <a:rPr lang="en-US" dirty="0" smtClean="0"/>
              <a:t>checks and quizzes – 15 </a:t>
            </a:r>
            <a:r>
              <a:rPr lang="en-US" dirty="0" smtClean="0"/>
              <a:t>points each.</a:t>
            </a:r>
          </a:p>
          <a:p>
            <a:r>
              <a:rPr lang="en-US" dirty="0" smtClean="0"/>
              <a:t>Final exam grade: See rubric.</a:t>
            </a:r>
          </a:p>
        </p:txBody>
      </p:sp>
    </p:spTree>
    <p:extLst>
      <p:ext uri="{BB962C8B-B14F-4D97-AF65-F5344CB8AC3E}">
        <p14:creationId xmlns:p14="http://schemas.microsoft.com/office/powerpoint/2010/main" val="14726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be a TEAM project, with teams of 4 to 5 students.  You may choose your groups, but I may change them if I find it necessary.</a:t>
            </a:r>
          </a:p>
          <a:p>
            <a:r>
              <a:rPr lang="en-US" dirty="0" smtClean="0"/>
              <a:t>Teams will work on an interactive game of their mutual choosing</a:t>
            </a:r>
          </a:p>
          <a:p>
            <a:pPr lvl="1"/>
            <a:r>
              <a:rPr lang="en-US" dirty="0" smtClean="0"/>
              <a:t>Suggestion: discuss your individual Game Proposals and choose one, or combine one or more into a new proposal, or create new proposal</a:t>
            </a:r>
          </a:p>
          <a:p>
            <a:pPr lvl="1"/>
            <a:r>
              <a:rPr lang="en-US" dirty="0" smtClean="0"/>
              <a:t>Everyone should agree on the concept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995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Games can be of any type</a:t>
            </a:r>
          </a:p>
          <a:p>
            <a:pPr lvl="1"/>
            <a:r>
              <a:rPr lang="en-US" dirty="0" smtClean="0"/>
              <a:t>puzzles </a:t>
            </a:r>
          </a:p>
          <a:p>
            <a:pPr lvl="1"/>
            <a:r>
              <a:rPr lang="en-US" dirty="0" smtClean="0"/>
              <a:t>Adventure</a:t>
            </a:r>
          </a:p>
          <a:p>
            <a:pPr lvl="1"/>
            <a:r>
              <a:rPr lang="en-US" dirty="0" smtClean="0"/>
              <a:t>Early Learning (aimed at young children)</a:t>
            </a:r>
          </a:p>
          <a:p>
            <a:pPr lvl="2"/>
            <a:r>
              <a:rPr lang="en-US" dirty="0" smtClean="0"/>
              <a:t>ABCs, 123,s colors, shapes</a:t>
            </a:r>
          </a:p>
          <a:p>
            <a:pPr lvl="1"/>
            <a:r>
              <a:rPr lang="en-US" dirty="0" smtClean="0"/>
              <a:t>Arcade games</a:t>
            </a:r>
          </a:p>
          <a:p>
            <a:pPr lvl="2"/>
            <a:r>
              <a:rPr lang="en-US" dirty="0" smtClean="0"/>
              <a:t>Pong, Asteroids, Centipede</a:t>
            </a:r>
          </a:p>
          <a:p>
            <a:pPr lvl="1"/>
            <a:r>
              <a:rPr lang="en-US" dirty="0" smtClean="0"/>
              <a:t>Science based</a:t>
            </a:r>
          </a:p>
          <a:p>
            <a:pPr lvl="2"/>
            <a:r>
              <a:rPr lang="en-US" dirty="0" smtClean="0"/>
              <a:t>Moon lander</a:t>
            </a:r>
          </a:p>
          <a:p>
            <a:r>
              <a:rPr lang="en-US" dirty="0" smtClean="0"/>
              <a:t>MUST BE NON-VIOLENT, FAMILY 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9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re-create a pre-existing game or invent a new one</a:t>
            </a:r>
          </a:p>
          <a:p>
            <a:r>
              <a:rPr lang="en-US" dirty="0" smtClean="0"/>
              <a:t>If re-creating a game however, add something NEW to it, for example</a:t>
            </a:r>
          </a:p>
          <a:p>
            <a:pPr lvl="1"/>
            <a:r>
              <a:rPr lang="en-US" dirty="0" smtClean="0"/>
              <a:t>New graphics, colors</a:t>
            </a:r>
          </a:p>
          <a:p>
            <a:pPr lvl="1"/>
            <a:r>
              <a:rPr lang="en-US" dirty="0" smtClean="0"/>
              <a:t>Music or sound effects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Levels</a:t>
            </a:r>
          </a:p>
          <a:p>
            <a:r>
              <a:rPr lang="en-US" dirty="0" smtClean="0"/>
              <a:t>Games DO NOT have to be complex (should not)</a:t>
            </a:r>
          </a:p>
          <a:p>
            <a:r>
              <a:rPr lang="en-US" i="1" dirty="0" smtClean="0"/>
              <a:t>Don’t try recreating </a:t>
            </a:r>
            <a:r>
              <a:rPr lang="en-US" i="1" dirty="0" err="1" smtClean="0"/>
              <a:t>Minecraft</a:t>
            </a:r>
            <a:r>
              <a:rPr lang="en-US" i="1" dirty="0" smtClean="0"/>
              <a:t>.  I neither expect nor want that</a:t>
            </a:r>
          </a:p>
          <a:p>
            <a:r>
              <a:rPr lang="en-US" i="1" dirty="0" smtClean="0"/>
              <a:t>It’s the PROCESS that is important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5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project teams typically have the following minimum five ROLES</a:t>
            </a:r>
          </a:p>
          <a:p>
            <a:pPr lvl="1"/>
            <a:r>
              <a:rPr lang="en-US" dirty="0" smtClean="0"/>
              <a:t>Code Monkeys/Programmers</a:t>
            </a:r>
          </a:p>
          <a:p>
            <a:pPr lvl="1"/>
            <a:r>
              <a:rPr lang="en-US" dirty="0" smtClean="0"/>
              <a:t>QA (Quality Assurance) testers</a:t>
            </a:r>
          </a:p>
          <a:p>
            <a:pPr lvl="1"/>
            <a:r>
              <a:rPr lang="en-US" dirty="0" smtClean="0"/>
              <a:t>UI designers (user interface)</a:t>
            </a:r>
          </a:p>
          <a:p>
            <a:pPr lvl="1"/>
            <a:r>
              <a:rPr lang="en-US" dirty="0" smtClean="0"/>
              <a:t>Graphic designers</a:t>
            </a:r>
          </a:p>
          <a:p>
            <a:pPr lvl="1"/>
            <a:r>
              <a:rPr lang="en-US" dirty="0" smtClean="0"/>
              <a:t>Project manager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Groups must decide who takes on what roles</a:t>
            </a:r>
          </a:p>
          <a:p>
            <a:pPr lvl="1"/>
            <a:r>
              <a:rPr lang="en-US" dirty="0" smtClean="0"/>
              <a:t>Some people will have more than one role</a:t>
            </a:r>
          </a:p>
          <a:p>
            <a:r>
              <a:rPr lang="en-US" dirty="0" smtClean="0"/>
              <a:t>Those people will have the primary responsibility for that role HOWEVER: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EVERYONE CODES!</a:t>
            </a:r>
          </a:p>
          <a:p>
            <a:r>
              <a:rPr lang="en-US" u="sng" dirty="0" smtClean="0"/>
              <a:t>Everyone </a:t>
            </a:r>
            <a:r>
              <a:rPr lang="en-US" dirty="0" smtClean="0"/>
              <a:t>also pitches in when necessary on other tasks</a:t>
            </a:r>
          </a:p>
          <a:p>
            <a:pPr lvl="1"/>
            <a:r>
              <a:rPr lang="en-US" dirty="0" smtClean="0"/>
              <a:t>For example, bug testing needs more than one person to do it effectively.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r>
              <a:rPr lang="en-US" b="1" dirty="0" smtClean="0"/>
              <a:t>Code Monkeys</a:t>
            </a:r>
          </a:p>
          <a:p>
            <a:pPr lvl="1"/>
            <a:r>
              <a:rPr lang="en-US" dirty="0" smtClean="0"/>
              <a:t>Write code</a:t>
            </a:r>
          </a:p>
          <a:p>
            <a:pPr lvl="1"/>
            <a:r>
              <a:rPr lang="en-US" dirty="0" smtClean="0"/>
              <a:t>Develop logic</a:t>
            </a:r>
          </a:p>
          <a:p>
            <a:pPr lvl="1"/>
            <a:r>
              <a:rPr lang="en-US" dirty="0" smtClean="0"/>
              <a:t>Gameplay</a:t>
            </a:r>
          </a:p>
          <a:p>
            <a:pPr lvl="1"/>
            <a:r>
              <a:rPr lang="en-US" dirty="0" smtClean="0"/>
              <a:t>use good programming techniques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Comments</a:t>
            </a:r>
          </a:p>
          <a:p>
            <a:pPr lvl="2"/>
            <a:r>
              <a:rPr lang="en-US" dirty="0" smtClean="0"/>
              <a:t>arrays</a:t>
            </a:r>
          </a:p>
          <a:p>
            <a:pPr lvl="2"/>
            <a:r>
              <a:rPr lang="en-US" dirty="0" smtClean="0"/>
              <a:t>structure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r>
              <a:rPr lang="en-US" b="1" dirty="0" smtClean="0"/>
              <a:t>QA bug testers</a:t>
            </a:r>
          </a:p>
          <a:p>
            <a:pPr lvl="1"/>
            <a:r>
              <a:rPr lang="en-US" dirty="0" smtClean="0"/>
              <a:t>Test code as functional parts are available  (don’t wait until the end!)</a:t>
            </a:r>
          </a:p>
          <a:p>
            <a:pPr lvl="1"/>
            <a:r>
              <a:rPr lang="en-US" dirty="0" smtClean="0"/>
              <a:t>Keep track of bugs that are found and fixed in a bug report</a:t>
            </a:r>
          </a:p>
          <a:p>
            <a:pPr lvl="1"/>
            <a:r>
              <a:rPr lang="en-US" dirty="0" smtClean="0"/>
              <a:t>Ensures Code Monkeys follow good programming practices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895600" y="3733800"/>
            <a:ext cx="2438400" cy="1600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6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UI / Graphic designers</a:t>
            </a:r>
          </a:p>
          <a:p>
            <a:pPr lvl="1"/>
            <a:r>
              <a:rPr lang="en-US" dirty="0" smtClean="0"/>
              <a:t>Design and specify the User Interface</a:t>
            </a:r>
          </a:p>
          <a:p>
            <a:pPr lvl="1"/>
            <a:r>
              <a:rPr lang="en-US" dirty="0" smtClean="0"/>
              <a:t>How it looks</a:t>
            </a:r>
          </a:p>
          <a:p>
            <a:pPr lvl="1"/>
            <a:r>
              <a:rPr lang="en-US" dirty="0" smtClean="0"/>
              <a:t>How users interact with the game</a:t>
            </a:r>
          </a:p>
          <a:p>
            <a:pPr lvl="1"/>
            <a:r>
              <a:rPr lang="en-US" dirty="0" smtClean="0"/>
              <a:t>Buttons, images, colors</a:t>
            </a:r>
          </a:p>
          <a:p>
            <a:pPr lvl="1"/>
            <a:r>
              <a:rPr lang="en-US" dirty="0" smtClean="0"/>
              <a:t>Visual &amp; audio Effects</a:t>
            </a:r>
          </a:p>
          <a:p>
            <a:pPr lvl="1"/>
            <a:r>
              <a:rPr lang="en-US" dirty="0" smtClean="0"/>
              <a:t>Control logic and programming</a:t>
            </a:r>
          </a:p>
          <a:p>
            <a:pPr lvl="1"/>
            <a:r>
              <a:rPr lang="en-US" dirty="0" smtClean="0"/>
              <a:t>User instructions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Project Manager</a:t>
            </a:r>
          </a:p>
          <a:p>
            <a:pPr lvl="1"/>
            <a:r>
              <a:rPr lang="en-US" dirty="0" smtClean="0"/>
              <a:t>Ensures that the project is completed ON TIME and MEETS SPEC (does everything it was expected to do)</a:t>
            </a:r>
          </a:p>
          <a:p>
            <a:pPr lvl="1"/>
            <a:r>
              <a:rPr lang="en-US" dirty="0" smtClean="0"/>
              <a:t>Ensures that everyone is doing their job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Dives in whenever necessary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6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Project Description</a:t>
            </a:r>
          </a:p>
          <a:p>
            <a:pPr lvl="1"/>
            <a:r>
              <a:rPr lang="en-US" dirty="0" smtClean="0"/>
              <a:t>What is the game?</a:t>
            </a:r>
          </a:p>
          <a:p>
            <a:pPr lvl="2"/>
            <a:r>
              <a:rPr lang="en-US" dirty="0" smtClean="0"/>
              <a:t>Describe in as much detail as possible</a:t>
            </a:r>
          </a:p>
          <a:p>
            <a:pPr lvl="1"/>
            <a:r>
              <a:rPr lang="en-US" dirty="0" smtClean="0"/>
              <a:t>Who is the target audience?</a:t>
            </a:r>
          </a:p>
          <a:p>
            <a:pPr lvl="1">
              <a:buFontTx/>
              <a:buChar char="-"/>
            </a:pPr>
            <a:r>
              <a:rPr lang="en-US" dirty="0" smtClean="0"/>
              <a:t>List the team members and their roles.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Flowchart</a:t>
            </a:r>
          </a:p>
          <a:p>
            <a:pPr lvl="1"/>
            <a:r>
              <a:rPr lang="en-US" dirty="0" smtClean="0"/>
              <a:t>Use pseudo code / plain English to describe how the game functions</a:t>
            </a:r>
          </a:p>
          <a:p>
            <a:pPr lvl="1"/>
            <a:r>
              <a:rPr lang="en-US" dirty="0" smtClean="0"/>
              <a:t>This will be revised throughout the project as features &amp; functions are developed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3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727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Game Project MP4</vt:lpstr>
      <vt:lpstr>Game Project</vt:lpstr>
      <vt:lpstr>Game Project</vt:lpstr>
      <vt:lpstr>Game Project</vt:lpstr>
      <vt:lpstr>Team Organization</vt:lpstr>
      <vt:lpstr>Team Organization</vt:lpstr>
      <vt:lpstr>Roles</vt:lpstr>
      <vt:lpstr>Roles</vt:lpstr>
      <vt:lpstr>Deliverables</vt:lpstr>
      <vt:lpstr>Deliverables</vt:lpstr>
      <vt:lpstr>Deliverables</vt:lpstr>
      <vt:lpstr>Deliverables</vt:lpstr>
      <vt:lpstr>One page summary  (per team member, so 4 or 5 pages total)</vt:lpstr>
      <vt:lpstr>Timeline</vt:lpstr>
      <vt:lpstr>Grading</vt:lpstr>
    </vt:vector>
  </TitlesOfParts>
  <Company>UCVTS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Project MP4</dc:title>
  <dc:creator>J. Gerstein</dc:creator>
  <cp:lastModifiedBy>Jacqueline Gerstein</cp:lastModifiedBy>
  <cp:revision>17</cp:revision>
  <dcterms:created xsi:type="dcterms:W3CDTF">2012-04-14T03:46:41Z</dcterms:created>
  <dcterms:modified xsi:type="dcterms:W3CDTF">2014-01-06T13:16:10Z</dcterms:modified>
</cp:coreProperties>
</file>